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5.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6.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7.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8.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9.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10.xml" ContentType="application/vnd.openxmlformats-officedocument.theme+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88" r:id="rId1"/>
    <p:sldMasterId id="2147483684" r:id="rId2"/>
    <p:sldMasterId id="2147483812" r:id="rId3"/>
    <p:sldMasterId id="2147483840" r:id="rId4"/>
    <p:sldMasterId id="2147483854" r:id="rId5"/>
    <p:sldMasterId id="2147483950" r:id="rId6"/>
    <p:sldMasterId id="2147483967" r:id="rId7"/>
    <p:sldMasterId id="2147484005" r:id="rId8"/>
    <p:sldMasterId id="2147484029" r:id="rId9"/>
    <p:sldMasterId id="2147484043" r:id="rId10"/>
    <p:sldMasterId id="2147484055" r:id="rId11"/>
  </p:sldMasterIdLst>
  <p:notesMasterIdLst>
    <p:notesMasterId r:id="rId108"/>
  </p:notesMasterIdLst>
  <p:handoutMasterIdLst>
    <p:handoutMasterId r:id="rId109"/>
  </p:handoutMasterIdLst>
  <p:sldIdLst>
    <p:sldId id="523" r:id="rId12"/>
    <p:sldId id="614" r:id="rId13"/>
    <p:sldId id="577" r:id="rId14"/>
    <p:sldId id="273" r:id="rId15"/>
    <p:sldId id="374" r:id="rId16"/>
    <p:sldId id="531" r:id="rId17"/>
    <p:sldId id="584" r:id="rId18"/>
    <p:sldId id="585" r:id="rId19"/>
    <p:sldId id="586" r:id="rId20"/>
    <p:sldId id="587" r:id="rId21"/>
    <p:sldId id="588" r:id="rId22"/>
    <p:sldId id="589" r:id="rId23"/>
    <p:sldId id="590" r:id="rId24"/>
    <p:sldId id="591" r:id="rId25"/>
    <p:sldId id="592" r:id="rId26"/>
    <p:sldId id="594" r:id="rId27"/>
    <p:sldId id="597" r:id="rId28"/>
    <p:sldId id="595" r:id="rId29"/>
    <p:sldId id="598" r:id="rId30"/>
    <p:sldId id="596" r:id="rId31"/>
    <p:sldId id="599" r:id="rId32"/>
    <p:sldId id="601" r:id="rId33"/>
    <p:sldId id="307" r:id="rId34"/>
    <p:sldId id="604" r:id="rId35"/>
    <p:sldId id="600" r:id="rId36"/>
    <p:sldId id="605" r:id="rId37"/>
    <p:sldId id="603" r:id="rId38"/>
    <p:sldId id="606" r:id="rId39"/>
    <p:sldId id="607" r:id="rId40"/>
    <p:sldId id="608" r:id="rId41"/>
    <p:sldId id="593" r:id="rId42"/>
    <p:sldId id="609" r:id="rId43"/>
    <p:sldId id="610" r:id="rId44"/>
    <p:sldId id="532" r:id="rId45"/>
    <p:sldId id="555" r:id="rId46"/>
    <p:sldId id="576" r:id="rId47"/>
    <p:sldId id="582" r:id="rId48"/>
    <p:sldId id="578" r:id="rId49"/>
    <p:sldId id="534" r:id="rId50"/>
    <p:sldId id="579" r:id="rId51"/>
    <p:sldId id="615" r:id="rId52"/>
    <p:sldId id="538" r:id="rId53"/>
    <p:sldId id="613" r:id="rId54"/>
    <p:sldId id="616" r:id="rId55"/>
    <p:sldId id="618" r:id="rId56"/>
    <p:sldId id="619" r:id="rId57"/>
    <p:sldId id="620" r:id="rId58"/>
    <p:sldId id="611" r:id="rId59"/>
    <p:sldId id="621" r:id="rId60"/>
    <p:sldId id="622" r:id="rId61"/>
    <p:sldId id="547" r:id="rId62"/>
    <p:sldId id="612" r:id="rId63"/>
    <p:sldId id="580" r:id="rId64"/>
    <p:sldId id="533" r:id="rId65"/>
    <p:sldId id="652" r:id="rId66"/>
    <p:sldId id="654" r:id="rId67"/>
    <p:sldId id="655" r:id="rId68"/>
    <p:sldId id="656" r:id="rId69"/>
    <p:sldId id="657" r:id="rId70"/>
    <p:sldId id="653" r:id="rId71"/>
    <p:sldId id="658" r:id="rId72"/>
    <p:sldId id="623" r:id="rId73"/>
    <p:sldId id="581" r:id="rId74"/>
    <p:sldId id="624" r:id="rId75"/>
    <p:sldId id="625" r:id="rId76"/>
    <p:sldId id="626" r:id="rId77"/>
    <p:sldId id="627" r:id="rId78"/>
    <p:sldId id="629" r:id="rId79"/>
    <p:sldId id="630" r:id="rId80"/>
    <p:sldId id="631" r:id="rId81"/>
    <p:sldId id="634" r:id="rId82"/>
    <p:sldId id="633" r:id="rId83"/>
    <p:sldId id="632" r:id="rId84"/>
    <p:sldId id="635" r:id="rId85"/>
    <p:sldId id="636" r:id="rId86"/>
    <p:sldId id="637" r:id="rId87"/>
    <p:sldId id="644" r:id="rId88"/>
    <p:sldId id="638" r:id="rId89"/>
    <p:sldId id="639" r:id="rId90"/>
    <p:sldId id="640" r:id="rId91"/>
    <p:sldId id="643" r:id="rId92"/>
    <p:sldId id="642" r:id="rId93"/>
    <p:sldId id="641" r:id="rId94"/>
    <p:sldId id="645" r:id="rId95"/>
    <p:sldId id="646" r:id="rId96"/>
    <p:sldId id="650" r:id="rId97"/>
    <p:sldId id="649" r:id="rId98"/>
    <p:sldId id="647" r:id="rId99"/>
    <p:sldId id="648" r:id="rId100"/>
    <p:sldId id="651" r:id="rId101"/>
    <p:sldId id="659" r:id="rId102"/>
    <p:sldId id="663" r:id="rId103"/>
    <p:sldId id="660" r:id="rId104"/>
    <p:sldId id="662" r:id="rId105"/>
    <p:sldId id="664" r:id="rId106"/>
    <p:sldId id="511" r:id="rId107"/>
  </p:sldIdLst>
  <p:sldSz cx="12192000" cy="6858000"/>
  <p:notesSz cx="6742113" cy="987266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3022" userDrawn="1">
          <p15:clr>
            <a:srgbClr val="A4A3A4"/>
          </p15:clr>
        </p15:guide>
        <p15:guide id="2" orient="horz" pos="3521" userDrawn="1">
          <p15:clr>
            <a:srgbClr val="A4A3A4"/>
          </p15:clr>
        </p15:guide>
        <p15:guide id="3" orient="horz" pos="3884" userDrawn="1">
          <p15:clr>
            <a:srgbClr val="A4A3A4"/>
          </p15:clr>
        </p15:guide>
        <p15:guide id="4" orient="horz" pos="2160" userDrawn="1">
          <p15:clr>
            <a:srgbClr val="A4A3A4"/>
          </p15:clr>
        </p15:guide>
        <p15:guide id="5" pos="3840" userDrawn="1">
          <p15:clr>
            <a:srgbClr val="A4A3A4"/>
          </p15:clr>
        </p15:guide>
        <p15:guide id="6" pos="7348" userDrawn="1">
          <p15:clr>
            <a:srgbClr val="A4A3A4"/>
          </p15:clr>
        </p15:guide>
        <p15:guide id="7" pos="332" userDrawn="1">
          <p15:clr>
            <a:srgbClr val="A4A3A4"/>
          </p15:clr>
        </p15:guide>
        <p15:guide id="8" pos="695" userDrawn="1">
          <p15:clr>
            <a:srgbClr val="A4A3A4"/>
          </p15:clr>
        </p15:guide>
        <p15:guide id="9" pos="6985" userDrawn="1">
          <p15:clr>
            <a:srgbClr val="A4A3A4"/>
          </p15:clr>
        </p15:guide>
        <p15:guide id="10" pos="4203" userDrawn="1">
          <p15:clr>
            <a:srgbClr val="A4A3A4"/>
          </p15:clr>
        </p15:guide>
      </p15:sldGuideLst>
    </p:ext>
    <p:ext uri="{2D200454-40CA-4A62-9FC3-DE9A4176ACB9}">
      <p15:notesGuideLst xmlns="" xmlns:p15="http://schemas.microsoft.com/office/powerpoint/2012/main">
        <p15:guide id="1" orient="horz" pos="3110" userDrawn="1">
          <p15:clr>
            <a:srgbClr val="A4A3A4"/>
          </p15:clr>
        </p15:guide>
        <p15:guide id="2" pos="212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mel" initials="k" lastIdx="2" clrIdx="0">
    <p:extLst>
      <p:ext uri="{19B8F6BF-5375-455C-9EA6-DF929625EA0E}">
        <p15:presenceInfo xmlns="" xmlns:p15="http://schemas.microsoft.com/office/powerpoint/2012/main" userId="kamel" providerId="None"/>
      </p:ext>
    </p:extLst>
  </p:cmAuthor>
  <p:cmAuthor id="2" name="Utilisateur Windows" initials="UW" lastIdx="0" clrIdx="1">
    <p:extLst>
      <p:ext uri="{19B8F6BF-5375-455C-9EA6-DF929625EA0E}">
        <p15:presenceInfo xmlns="" xmlns:p15="http://schemas.microsoft.com/office/powerpoint/2012/main" userId="Utilisateur Window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33"/>
    <a:srgbClr val="66FF99"/>
    <a:srgbClr val="FFCC99"/>
    <a:srgbClr val="5CA943"/>
    <a:srgbClr val="40E0CD"/>
    <a:srgbClr val="FF0000"/>
    <a:srgbClr val="CCFF99"/>
    <a:srgbClr val="FFFFCC"/>
    <a:srgbClr val="FF6600"/>
    <a:srgbClr val="39E7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929F9F4-4A8F-4326-A1B4-22849713DDAB}" styleName="Style foncé 1 - Accentuation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Style foncé 1 - Accentuation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Style foncé 1 - Accentuation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Style foncé 1 - Accentuation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Style foncé 1 - Accentuation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Style foncé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8FB837D-C827-4EFA-A057-4D05807E0F7C}" styleName="Style à thème 1 - Accentuation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16DA210-FB5B-4158-B5E0-FEB733F419BA}" styleName="Style clair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202B0CA-FC54-4496-8BCA-5EF66A818D29}" styleName="Style foncé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C4B1156A-380E-4F78-BDF5-A606A8083BF9}" styleName="Style moyen 4 - Accentuation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5" autoAdjust="0"/>
    <p:restoredTop sz="91833" autoAdjust="0"/>
  </p:normalViewPr>
  <p:slideViewPr>
    <p:cSldViewPr>
      <p:cViewPr varScale="1">
        <p:scale>
          <a:sx n="74" d="100"/>
          <a:sy n="74" d="100"/>
        </p:scale>
        <p:origin x="-582" y="-90"/>
      </p:cViewPr>
      <p:guideLst>
        <p:guide orient="horz" pos="3022"/>
        <p:guide orient="horz" pos="3521"/>
        <p:guide orient="horz" pos="3884"/>
        <p:guide orient="horz" pos="2160"/>
        <p:guide pos="3840"/>
        <p:guide pos="7348"/>
        <p:guide pos="332"/>
        <p:guide pos="695"/>
        <p:guide pos="6985"/>
        <p:guide pos="4203"/>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55" d="100"/>
          <a:sy n="55" d="100"/>
        </p:scale>
        <p:origin x="-1176" y="-90"/>
      </p:cViewPr>
      <p:guideLst>
        <p:guide orient="horz" pos="3110"/>
        <p:guide pos="2124"/>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5.xml"/><Relationship Id="rId21" Type="http://schemas.openxmlformats.org/officeDocument/2006/relationships/slide" Target="slides/slide10.xml"/><Relationship Id="rId42" Type="http://schemas.openxmlformats.org/officeDocument/2006/relationships/slide" Target="slides/slide31.xml"/><Relationship Id="rId47" Type="http://schemas.openxmlformats.org/officeDocument/2006/relationships/slide" Target="slides/slide36.xml"/><Relationship Id="rId63" Type="http://schemas.openxmlformats.org/officeDocument/2006/relationships/slide" Target="slides/slide52.xml"/><Relationship Id="rId68" Type="http://schemas.openxmlformats.org/officeDocument/2006/relationships/slide" Target="slides/slide57.xml"/><Relationship Id="rId84" Type="http://schemas.openxmlformats.org/officeDocument/2006/relationships/slide" Target="slides/slide73.xml"/><Relationship Id="rId89" Type="http://schemas.openxmlformats.org/officeDocument/2006/relationships/slide" Target="slides/slide78.xml"/><Relationship Id="rId112" Type="http://schemas.openxmlformats.org/officeDocument/2006/relationships/viewProps" Target="viewProps.xml"/><Relationship Id="rId16" Type="http://schemas.openxmlformats.org/officeDocument/2006/relationships/slide" Target="slides/slide5.xml"/><Relationship Id="rId107" Type="http://schemas.openxmlformats.org/officeDocument/2006/relationships/slide" Target="slides/slide96.xml"/><Relationship Id="rId11" Type="http://schemas.openxmlformats.org/officeDocument/2006/relationships/slideMaster" Target="slideMasters/slideMaster11.xml"/><Relationship Id="rId32" Type="http://schemas.openxmlformats.org/officeDocument/2006/relationships/slide" Target="slides/slide21.xml"/><Relationship Id="rId37" Type="http://schemas.openxmlformats.org/officeDocument/2006/relationships/slide" Target="slides/slide26.xml"/><Relationship Id="rId53" Type="http://schemas.openxmlformats.org/officeDocument/2006/relationships/slide" Target="slides/slide42.xml"/><Relationship Id="rId58" Type="http://schemas.openxmlformats.org/officeDocument/2006/relationships/slide" Target="slides/slide47.xml"/><Relationship Id="rId74" Type="http://schemas.openxmlformats.org/officeDocument/2006/relationships/slide" Target="slides/slide63.xml"/><Relationship Id="rId79" Type="http://schemas.openxmlformats.org/officeDocument/2006/relationships/slide" Target="slides/slide68.xml"/><Relationship Id="rId102" Type="http://schemas.openxmlformats.org/officeDocument/2006/relationships/slide" Target="slides/slide91.xml"/><Relationship Id="rId5" Type="http://schemas.openxmlformats.org/officeDocument/2006/relationships/slideMaster" Target="slideMasters/slideMaster5.xml"/><Relationship Id="rId90" Type="http://schemas.openxmlformats.org/officeDocument/2006/relationships/slide" Target="slides/slide79.xml"/><Relationship Id="rId95" Type="http://schemas.openxmlformats.org/officeDocument/2006/relationships/slide" Target="slides/slide84.xml"/><Relationship Id="rId22" Type="http://schemas.openxmlformats.org/officeDocument/2006/relationships/slide" Target="slides/slide11.xml"/><Relationship Id="rId27" Type="http://schemas.openxmlformats.org/officeDocument/2006/relationships/slide" Target="slides/slide16.xml"/><Relationship Id="rId43" Type="http://schemas.openxmlformats.org/officeDocument/2006/relationships/slide" Target="slides/slide32.xml"/><Relationship Id="rId48" Type="http://schemas.openxmlformats.org/officeDocument/2006/relationships/slide" Target="slides/slide37.xml"/><Relationship Id="rId64" Type="http://schemas.openxmlformats.org/officeDocument/2006/relationships/slide" Target="slides/slide53.xml"/><Relationship Id="rId69" Type="http://schemas.openxmlformats.org/officeDocument/2006/relationships/slide" Target="slides/slide58.xml"/><Relationship Id="rId113" Type="http://schemas.openxmlformats.org/officeDocument/2006/relationships/theme" Target="theme/theme1.xml"/><Relationship Id="rId80" Type="http://schemas.openxmlformats.org/officeDocument/2006/relationships/slide" Target="slides/slide69.xml"/><Relationship Id="rId85" Type="http://schemas.openxmlformats.org/officeDocument/2006/relationships/slide" Target="slides/slide74.xml"/><Relationship Id="rId12" Type="http://schemas.openxmlformats.org/officeDocument/2006/relationships/slide" Target="slides/slide1.xml"/><Relationship Id="rId17" Type="http://schemas.openxmlformats.org/officeDocument/2006/relationships/slide" Target="slides/slide6.xml"/><Relationship Id="rId33" Type="http://schemas.openxmlformats.org/officeDocument/2006/relationships/slide" Target="slides/slide22.xml"/><Relationship Id="rId38" Type="http://schemas.openxmlformats.org/officeDocument/2006/relationships/slide" Target="slides/slide27.xml"/><Relationship Id="rId59" Type="http://schemas.openxmlformats.org/officeDocument/2006/relationships/slide" Target="slides/slide48.xml"/><Relationship Id="rId103" Type="http://schemas.openxmlformats.org/officeDocument/2006/relationships/slide" Target="slides/slide92.xml"/><Relationship Id="rId108" Type="http://schemas.openxmlformats.org/officeDocument/2006/relationships/notesMaster" Target="notesMasters/notesMaster1.xml"/><Relationship Id="rId54" Type="http://schemas.openxmlformats.org/officeDocument/2006/relationships/slide" Target="slides/slide43.xml"/><Relationship Id="rId70" Type="http://schemas.openxmlformats.org/officeDocument/2006/relationships/slide" Target="slides/slide59.xml"/><Relationship Id="rId75" Type="http://schemas.openxmlformats.org/officeDocument/2006/relationships/slide" Target="slides/slide64.xml"/><Relationship Id="rId91" Type="http://schemas.openxmlformats.org/officeDocument/2006/relationships/slide" Target="slides/slide80.xml"/><Relationship Id="rId96" Type="http://schemas.openxmlformats.org/officeDocument/2006/relationships/slide" Target="slides/slide85.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6" Type="http://schemas.openxmlformats.org/officeDocument/2006/relationships/slide" Target="slides/slide95.xml"/><Relationship Id="rId114" Type="http://schemas.openxmlformats.org/officeDocument/2006/relationships/tableStyles" Target="tableStyles.xml"/><Relationship Id="rId10" Type="http://schemas.openxmlformats.org/officeDocument/2006/relationships/slideMaster" Target="slideMasters/slideMaster10.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slide" Target="slides/slide62.xml"/><Relationship Id="rId78" Type="http://schemas.openxmlformats.org/officeDocument/2006/relationships/slide" Target="slides/slide67.xml"/><Relationship Id="rId81" Type="http://schemas.openxmlformats.org/officeDocument/2006/relationships/slide" Target="slides/slide70.xml"/><Relationship Id="rId86" Type="http://schemas.openxmlformats.org/officeDocument/2006/relationships/slide" Target="slides/slide75.xml"/><Relationship Id="rId94" Type="http://schemas.openxmlformats.org/officeDocument/2006/relationships/slide" Target="slides/slide83.xml"/><Relationship Id="rId99" Type="http://schemas.openxmlformats.org/officeDocument/2006/relationships/slide" Target="slides/slide88.xml"/><Relationship Id="rId101" Type="http://schemas.openxmlformats.org/officeDocument/2006/relationships/slide" Target="slides/slide90.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2.xml"/><Relationship Id="rId18" Type="http://schemas.openxmlformats.org/officeDocument/2006/relationships/slide" Target="slides/slide7.xml"/><Relationship Id="rId39" Type="http://schemas.openxmlformats.org/officeDocument/2006/relationships/slide" Target="slides/slide28.xml"/><Relationship Id="rId109" Type="http://schemas.openxmlformats.org/officeDocument/2006/relationships/handoutMaster" Target="handoutMasters/handoutMaster1.xml"/><Relationship Id="rId34" Type="http://schemas.openxmlformats.org/officeDocument/2006/relationships/slide" Target="slides/slide23.xml"/><Relationship Id="rId50" Type="http://schemas.openxmlformats.org/officeDocument/2006/relationships/slide" Target="slides/slide39.xml"/><Relationship Id="rId55" Type="http://schemas.openxmlformats.org/officeDocument/2006/relationships/slide" Target="slides/slide44.xml"/><Relationship Id="rId76" Type="http://schemas.openxmlformats.org/officeDocument/2006/relationships/slide" Target="slides/slide65.xml"/><Relationship Id="rId97" Type="http://schemas.openxmlformats.org/officeDocument/2006/relationships/slide" Target="slides/slide86.xml"/><Relationship Id="rId104" Type="http://schemas.openxmlformats.org/officeDocument/2006/relationships/slide" Target="slides/slide93.xml"/><Relationship Id="rId7" Type="http://schemas.openxmlformats.org/officeDocument/2006/relationships/slideMaster" Target="slideMasters/slideMaster7.xml"/><Relationship Id="rId71" Type="http://schemas.openxmlformats.org/officeDocument/2006/relationships/slide" Target="slides/slide60.xml"/><Relationship Id="rId92" Type="http://schemas.openxmlformats.org/officeDocument/2006/relationships/slide" Target="slides/slide81.xml"/><Relationship Id="rId2" Type="http://schemas.openxmlformats.org/officeDocument/2006/relationships/slideMaster" Target="slideMasters/slideMaster2.xml"/><Relationship Id="rId29" Type="http://schemas.openxmlformats.org/officeDocument/2006/relationships/slide" Target="slides/slide18.xml"/><Relationship Id="rId24" Type="http://schemas.openxmlformats.org/officeDocument/2006/relationships/slide" Target="slides/slide13.xml"/><Relationship Id="rId40" Type="http://schemas.openxmlformats.org/officeDocument/2006/relationships/slide" Target="slides/slide29.xml"/><Relationship Id="rId45" Type="http://schemas.openxmlformats.org/officeDocument/2006/relationships/slide" Target="slides/slide34.xml"/><Relationship Id="rId66" Type="http://schemas.openxmlformats.org/officeDocument/2006/relationships/slide" Target="slides/slide55.xml"/><Relationship Id="rId87" Type="http://schemas.openxmlformats.org/officeDocument/2006/relationships/slide" Target="slides/slide76.xml"/><Relationship Id="rId110" Type="http://schemas.openxmlformats.org/officeDocument/2006/relationships/commentAuthors" Target="commentAuthors.xml"/><Relationship Id="rId61" Type="http://schemas.openxmlformats.org/officeDocument/2006/relationships/slide" Target="slides/slide50.xml"/><Relationship Id="rId82" Type="http://schemas.openxmlformats.org/officeDocument/2006/relationships/slide" Target="slides/slide71.xml"/><Relationship Id="rId19" Type="http://schemas.openxmlformats.org/officeDocument/2006/relationships/slide" Target="slides/slide8.xml"/><Relationship Id="rId14" Type="http://schemas.openxmlformats.org/officeDocument/2006/relationships/slide" Target="slides/slide3.xml"/><Relationship Id="rId30" Type="http://schemas.openxmlformats.org/officeDocument/2006/relationships/slide" Target="slides/slide19.xml"/><Relationship Id="rId35" Type="http://schemas.openxmlformats.org/officeDocument/2006/relationships/slide" Target="slides/slide24.xml"/><Relationship Id="rId56" Type="http://schemas.openxmlformats.org/officeDocument/2006/relationships/slide" Target="slides/slide45.xml"/><Relationship Id="rId77" Type="http://schemas.openxmlformats.org/officeDocument/2006/relationships/slide" Target="slides/slide66.xml"/><Relationship Id="rId100" Type="http://schemas.openxmlformats.org/officeDocument/2006/relationships/slide" Target="slides/slide89.xml"/><Relationship Id="rId105" Type="http://schemas.openxmlformats.org/officeDocument/2006/relationships/slide" Target="slides/slide94.xml"/><Relationship Id="rId8" Type="http://schemas.openxmlformats.org/officeDocument/2006/relationships/slideMaster" Target="slideMasters/slideMaster8.xml"/><Relationship Id="rId51" Type="http://schemas.openxmlformats.org/officeDocument/2006/relationships/slide" Target="slides/slide40.xml"/><Relationship Id="rId72" Type="http://schemas.openxmlformats.org/officeDocument/2006/relationships/slide" Target="slides/slide61.xml"/><Relationship Id="rId93" Type="http://schemas.openxmlformats.org/officeDocument/2006/relationships/slide" Target="slides/slide82.xml"/><Relationship Id="rId98" Type="http://schemas.openxmlformats.org/officeDocument/2006/relationships/slide" Target="slides/slide87.xml"/><Relationship Id="rId3" Type="http://schemas.openxmlformats.org/officeDocument/2006/relationships/slideMaster" Target="slideMasters/slideMaster3.xml"/><Relationship Id="rId25" Type="http://schemas.openxmlformats.org/officeDocument/2006/relationships/slide" Target="slides/slide14.xml"/><Relationship Id="rId46" Type="http://schemas.openxmlformats.org/officeDocument/2006/relationships/slide" Target="slides/slide35.xml"/><Relationship Id="rId67" Type="http://schemas.openxmlformats.org/officeDocument/2006/relationships/slide" Target="slides/slide56.xml"/><Relationship Id="rId20" Type="http://schemas.openxmlformats.org/officeDocument/2006/relationships/slide" Target="slides/slide9.xml"/><Relationship Id="rId41" Type="http://schemas.openxmlformats.org/officeDocument/2006/relationships/slide" Target="slides/slide30.xml"/><Relationship Id="rId62" Type="http://schemas.openxmlformats.org/officeDocument/2006/relationships/slide" Target="slides/slide51.xml"/><Relationship Id="rId83" Type="http://schemas.openxmlformats.org/officeDocument/2006/relationships/slide" Target="slides/slide72.xml"/><Relationship Id="rId88" Type="http://schemas.openxmlformats.org/officeDocument/2006/relationships/slide" Target="slides/slide77.xml"/><Relationship Id="rId11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A8D2CC-B960-4812-9275-F218FB4CA85C}" type="doc">
      <dgm:prSet loTypeId="urn:microsoft.com/office/officeart/2005/8/layout/orgChart1" loCatId="hierarchy" qsTypeId="urn:microsoft.com/office/officeart/2005/8/quickstyle/3d3" qsCatId="3D" csTypeId="urn:microsoft.com/office/officeart/2005/8/colors/colorful3" csCatId="colorful" phldr="1"/>
      <dgm:spPr/>
      <dgm:t>
        <a:bodyPr/>
        <a:lstStyle/>
        <a:p>
          <a:endParaRPr lang="fr-FR"/>
        </a:p>
      </dgm:t>
    </dgm:pt>
    <dgm:pt modelId="{1DA60273-F982-484D-B1DA-A7135C900D86}">
      <dgm:prSet phldrT="[Texte]" custT="1"/>
      <dgm:spPr>
        <a:xfrm>
          <a:off x="6125736" y="1579"/>
          <a:ext cx="5293576" cy="2868680"/>
        </a:xfrm>
        <a:prstGeom prst="rect">
          <a:avLst/>
        </a:prstGeom>
        <a:solidFill>
          <a:srgbClr val="FFC000"/>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pPr algn="ctr">
            <a:buNone/>
          </a:pPr>
          <a:r>
            <a:rPr lang="ar-DZ" sz="2400" b="1" dirty="0">
              <a:solidFill>
                <a:sysClr val="windowText" lastClr="000000"/>
              </a:solidFill>
              <a:latin typeface="Simplified Arabic" panose="02020603050405020304" pitchFamily="18" charset="-78"/>
              <a:ea typeface="+mn-ea"/>
              <a:cs typeface="Simplified Arabic" panose="02020603050405020304" pitchFamily="18" charset="-78"/>
            </a:rPr>
            <a:t>المدرسة الكلاسيكية</a:t>
          </a:r>
        </a:p>
        <a:p>
          <a:pPr algn="ctr">
            <a:buNone/>
          </a:pPr>
          <a:r>
            <a:rPr lang="ar-DZ" sz="2400" b="1" dirty="0" err="1">
              <a:solidFill>
                <a:sysClr val="windowText" lastClr="000000"/>
              </a:solidFill>
              <a:latin typeface="Simplified Arabic" panose="02020603050405020304" pitchFamily="18" charset="-78"/>
              <a:ea typeface="+mn-ea"/>
              <a:cs typeface="Simplified Arabic" panose="02020603050405020304" pitchFamily="18" charset="-78"/>
            </a:rPr>
            <a:t>الإفتراض</a:t>
          </a:r>
          <a:r>
            <a:rPr lang="ar-DZ" sz="2400" b="1" dirty="0">
              <a:solidFill>
                <a:sysClr val="windowText" lastClr="000000"/>
              </a:solidFill>
              <a:latin typeface="Simplified Arabic" panose="02020603050405020304" pitchFamily="18" charset="-78"/>
              <a:ea typeface="+mn-ea"/>
              <a:cs typeface="Simplified Arabic" panose="02020603050405020304" pitchFamily="18" charset="-78"/>
            </a:rPr>
            <a:t> الرئيسي: الأفراد راشدون و عقلانيون</a:t>
          </a:r>
          <a:endParaRPr lang="fr-FR" sz="2400" b="1" dirty="0">
            <a:solidFill>
              <a:sysClr val="windowText" lastClr="000000"/>
            </a:solidFill>
            <a:latin typeface="Simplified Arabic" panose="02020603050405020304" pitchFamily="18" charset="-78"/>
            <a:ea typeface="+mn-ea"/>
            <a:cs typeface="Simplified Arabic" panose="02020603050405020304" pitchFamily="18" charset="-78"/>
          </a:endParaRPr>
        </a:p>
      </dgm:t>
    </dgm:pt>
    <dgm:pt modelId="{9E4D9F18-68D4-48BA-B3F3-141FCD5C992F}" type="parTrans" cxnId="{273866BD-98A1-4526-9FC1-FCE5751D4339}">
      <dgm:prSet/>
      <dgm:spPr/>
      <dgm:t>
        <a:bodyPr/>
        <a:lstStyle/>
        <a:p>
          <a:endParaRPr lang="fr-FR" sz="1050"/>
        </a:p>
      </dgm:t>
    </dgm:pt>
    <dgm:pt modelId="{7CFBA375-B97F-4B44-A1F4-C4CA6ECB63BE}" type="sibTrans" cxnId="{273866BD-98A1-4526-9FC1-FCE5751D4339}">
      <dgm:prSet/>
      <dgm:spPr/>
      <dgm:t>
        <a:bodyPr/>
        <a:lstStyle/>
        <a:p>
          <a:endParaRPr lang="fr-FR" sz="1050"/>
        </a:p>
      </dgm:t>
    </dgm:pt>
    <dgm:pt modelId="{3EC8B8E8-D792-4036-94CA-5D10B131220D}">
      <dgm:prSet phldrT="[Texte]" custT="1"/>
      <dgm:spPr>
        <a:xfrm>
          <a:off x="877788" y="3806892"/>
          <a:ext cx="4448600" cy="4962744"/>
        </a:xfrm>
        <a:prstGeom prst="rect">
          <a:avLst/>
        </a:prstGeom>
        <a:solidFill>
          <a:srgbClr val="5B9BD5">
            <a:lumMod val="20000"/>
            <a:lumOff val="80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pPr>
            <a:buNone/>
          </a:pPr>
          <a:r>
            <a:rPr lang="ar-DZ" sz="2000" b="1" dirty="0">
              <a:solidFill>
                <a:srgbClr val="FF0000"/>
              </a:solidFill>
              <a:latin typeface="Simplified Arabic" panose="02020603050405020304" pitchFamily="18" charset="-78"/>
              <a:ea typeface="+mn-ea"/>
              <a:cs typeface="Simplified Arabic" panose="02020603050405020304" pitchFamily="18" charset="-78"/>
            </a:rPr>
            <a:t>النظرية البيروقراطية</a:t>
          </a:r>
        </a:p>
        <a:p>
          <a:pPr>
            <a:buNone/>
          </a:pPr>
          <a:r>
            <a:rPr lang="ar-DZ" sz="2000" b="1" dirty="0">
              <a:solidFill>
                <a:sysClr val="windowText" lastClr="000000"/>
              </a:solidFill>
              <a:latin typeface="Simplified Arabic" panose="02020603050405020304" pitchFamily="18" charset="-78"/>
              <a:ea typeface="+mn-ea"/>
              <a:cs typeface="Simplified Arabic" panose="02020603050405020304" pitchFamily="18" charset="-78"/>
            </a:rPr>
            <a:t>الرواد الرئيسيون:</a:t>
          </a:r>
        </a:p>
        <a:p>
          <a:pPr>
            <a:buNone/>
          </a:pPr>
          <a:r>
            <a:rPr lang="ar-DZ" sz="2000" b="1" dirty="0">
              <a:solidFill>
                <a:sysClr val="windowText" lastClr="000000"/>
              </a:solidFill>
              <a:latin typeface="Simplified Arabic" panose="02020603050405020304" pitchFamily="18" charset="-78"/>
              <a:ea typeface="+mn-ea"/>
              <a:cs typeface="Simplified Arabic" panose="02020603050405020304" pitchFamily="18" charset="-78"/>
            </a:rPr>
            <a:t>*ماكس فيبر</a:t>
          </a:r>
          <a:endParaRPr lang="fr-FR" sz="2000" b="1" dirty="0">
            <a:solidFill>
              <a:sysClr val="windowText" lastClr="000000"/>
            </a:solidFill>
            <a:latin typeface="Simplified Arabic" panose="02020603050405020304" pitchFamily="18" charset="-78"/>
            <a:ea typeface="+mn-ea"/>
            <a:cs typeface="Simplified Arabic" panose="02020603050405020304" pitchFamily="18" charset="-78"/>
          </a:endParaRPr>
        </a:p>
      </dgm:t>
    </dgm:pt>
    <dgm:pt modelId="{CB323A61-BEF4-4CC1-8E7D-5D1BE806A06F}" type="parTrans" cxnId="{8D9EC424-6BC1-4BAF-8E0A-E097259C8D66}">
      <dgm:prSet/>
      <dgm:spPr>
        <a:xfrm>
          <a:off x="3102088" y="2870260"/>
          <a:ext cx="5670436" cy="936631"/>
        </a:xfrm>
        <a:custGeom>
          <a:avLst/>
          <a:gdLst/>
          <a:ahLst/>
          <a:cxnLst/>
          <a:rect l="0" t="0" r="0" b="0"/>
          <a:pathLst>
            <a:path>
              <a:moveTo>
                <a:pt x="2172839" y="0"/>
              </a:moveTo>
              <a:lnTo>
                <a:pt x="2172839" y="174293"/>
              </a:lnTo>
              <a:lnTo>
                <a:pt x="0" y="174293"/>
              </a:lnTo>
              <a:lnTo>
                <a:pt x="0" y="348587"/>
              </a:lnTo>
            </a:path>
          </a:pathLst>
        </a:custGeom>
        <a:noFill/>
        <a:ln w="19050" cap="rnd" cmpd="sng" algn="ctr">
          <a:solidFill>
            <a:srgbClr val="E76618">
              <a:hueOff val="0"/>
              <a:satOff val="0"/>
              <a:lumOff val="0"/>
              <a:alphaOff val="0"/>
            </a:srgbClr>
          </a:solidFill>
          <a:prstDash val="solid"/>
          <a:miter lim="800000"/>
        </a:ln>
        <a:effectLst/>
        <a:scene3d>
          <a:camera prst="orthographicFront">
            <a:rot lat="0" lon="0" rev="0"/>
          </a:camera>
          <a:lightRig rig="contrasting" dir="t">
            <a:rot lat="0" lon="0" rev="1200000"/>
          </a:lightRig>
        </a:scene3d>
        <a:sp3d z="-110000"/>
      </dgm:spPr>
      <dgm:t>
        <a:bodyPr/>
        <a:lstStyle/>
        <a:p>
          <a:endParaRPr lang="fr-FR" sz="1050"/>
        </a:p>
      </dgm:t>
    </dgm:pt>
    <dgm:pt modelId="{D3414D3A-A573-4A81-8B0E-38C879AF9FB7}" type="sibTrans" cxnId="{8D9EC424-6BC1-4BAF-8E0A-E097259C8D66}">
      <dgm:prSet/>
      <dgm:spPr/>
      <dgm:t>
        <a:bodyPr/>
        <a:lstStyle/>
        <a:p>
          <a:endParaRPr lang="fr-FR" sz="1050"/>
        </a:p>
      </dgm:t>
    </dgm:pt>
    <dgm:pt modelId="{5D86E045-67D8-4D7C-B9C4-92CDE96336C2}">
      <dgm:prSet phldrT="[Texte]" custT="1"/>
      <dgm:spPr>
        <a:xfrm>
          <a:off x="6142150" y="3816835"/>
          <a:ext cx="5080336" cy="4954381"/>
        </a:xfrm>
        <a:prstGeom prst="rect">
          <a:avLst/>
        </a:prstGeom>
        <a:solidFill>
          <a:srgbClr val="5B9BD5">
            <a:lumMod val="20000"/>
            <a:lumOff val="80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pPr>
            <a:buNone/>
          </a:pPr>
          <a:r>
            <a:rPr lang="ar-DZ" sz="2000" b="1" dirty="0">
              <a:solidFill>
                <a:srgbClr val="FF0000"/>
              </a:solidFill>
              <a:latin typeface="Simplified Arabic" panose="02020603050405020304" pitchFamily="18" charset="-78"/>
              <a:ea typeface="+mn-ea"/>
              <a:cs typeface="Simplified Arabic" panose="02020603050405020304" pitchFamily="18" charset="-78"/>
            </a:rPr>
            <a:t>نظرية المبادئ الإدارية</a:t>
          </a:r>
        </a:p>
        <a:p>
          <a:pPr>
            <a:buNone/>
          </a:pPr>
          <a:r>
            <a:rPr lang="ar-DZ" sz="2000" b="1" dirty="0">
              <a:solidFill>
                <a:sysClr val="windowText" lastClr="000000"/>
              </a:solidFill>
              <a:latin typeface="Simplified Arabic" panose="02020603050405020304" pitchFamily="18" charset="-78"/>
              <a:ea typeface="+mn-ea"/>
              <a:cs typeface="Simplified Arabic" panose="02020603050405020304" pitchFamily="18" charset="-78"/>
            </a:rPr>
            <a:t>الرواد الرئيسيون:</a:t>
          </a:r>
        </a:p>
        <a:p>
          <a:pPr>
            <a:buNone/>
          </a:pPr>
          <a:r>
            <a:rPr lang="ar-DZ" sz="2000" b="1" dirty="0">
              <a:solidFill>
                <a:sysClr val="windowText" lastClr="000000"/>
              </a:solidFill>
              <a:latin typeface="Simplified Arabic" panose="02020603050405020304" pitchFamily="18" charset="-78"/>
              <a:ea typeface="+mn-ea"/>
              <a:cs typeface="Simplified Arabic" panose="02020603050405020304" pitchFamily="18" charset="-78"/>
            </a:rPr>
            <a:t>*هنري </a:t>
          </a:r>
          <a:r>
            <a:rPr lang="ar-DZ" sz="2000" b="1" dirty="0" err="1">
              <a:solidFill>
                <a:sysClr val="windowText" lastClr="000000"/>
              </a:solidFill>
              <a:latin typeface="Simplified Arabic" panose="02020603050405020304" pitchFamily="18" charset="-78"/>
              <a:ea typeface="+mn-ea"/>
              <a:cs typeface="Simplified Arabic" panose="02020603050405020304" pitchFamily="18" charset="-78"/>
            </a:rPr>
            <a:t>فايول</a:t>
          </a:r>
          <a:endParaRPr lang="ar-DZ" sz="2000" b="1" dirty="0">
            <a:solidFill>
              <a:sysClr val="windowText" lastClr="000000"/>
            </a:solidFill>
            <a:latin typeface="Simplified Arabic" panose="02020603050405020304" pitchFamily="18" charset="-78"/>
            <a:ea typeface="+mn-ea"/>
            <a:cs typeface="Simplified Arabic" panose="02020603050405020304" pitchFamily="18" charset="-78"/>
          </a:endParaRPr>
        </a:p>
        <a:p>
          <a:pPr>
            <a:buNone/>
          </a:pPr>
          <a:r>
            <a:rPr lang="ar-DZ" sz="2000" b="1" dirty="0">
              <a:solidFill>
                <a:sysClr val="windowText" lastClr="000000"/>
              </a:solidFill>
              <a:latin typeface="Simplified Arabic" panose="02020603050405020304" pitchFamily="18" charset="-78"/>
              <a:ea typeface="+mn-ea"/>
              <a:cs typeface="Simplified Arabic" panose="02020603050405020304" pitchFamily="18" charset="-78"/>
            </a:rPr>
            <a:t>*ماري باركر فوليت</a:t>
          </a:r>
          <a:endParaRPr lang="ar-DZ" sz="1600" b="1" dirty="0">
            <a:solidFill>
              <a:sysClr val="windowText" lastClr="000000"/>
            </a:solidFill>
            <a:latin typeface="Traditional Arabic" panose="02020603050405020304" pitchFamily="18" charset="-78"/>
            <a:ea typeface="+mn-ea"/>
            <a:cs typeface="Traditional Arabic" panose="02020603050405020304" pitchFamily="18" charset="-78"/>
          </a:endParaRPr>
        </a:p>
      </dgm:t>
    </dgm:pt>
    <dgm:pt modelId="{C7733457-0604-4092-A05D-6419B0C84DC2}" type="parTrans" cxnId="{855799A2-3841-4CC3-B4C5-BD62FBAC1298}">
      <dgm:prSet/>
      <dgm:spPr>
        <a:xfrm>
          <a:off x="8636598" y="2870260"/>
          <a:ext cx="91440" cy="946574"/>
        </a:xfrm>
        <a:custGeom>
          <a:avLst/>
          <a:gdLst/>
          <a:ahLst/>
          <a:cxnLst/>
          <a:rect l="0" t="0" r="0" b="0"/>
          <a:pathLst>
            <a:path>
              <a:moveTo>
                <a:pt x="90704" y="0"/>
              </a:moveTo>
              <a:lnTo>
                <a:pt x="90704" y="183290"/>
              </a:lnTo>
              <a:lnTo>
                <a:pt x="45720" y="183290"/>
              </a:lnTo>
              <a:lnTo>
                <a:pt x="45720" y="357584"/>
              </a:lnTo>
            </a:path>
          </a:pathLst>
        </a:custGeom>
        <a:noFill/>
        <a:ln w="19050" cap="rnd" cmpd="sng" algn="ctr">
          <a:solidFill>
            <a:srgbClr val="E76618">
              <a:hueOff val="0"/>
              <a:satOff val="0"/>
              <a:lumOff val="0"/>
              <a:alphaOff val="0"/>
            </a:srgbClr>
          </a:solidFill>
          <a:prstDash val="solid"/>
          <a:miter lim="800000"/>
        </a:ln>
        <a:effectLst/>
        <a:scene3d>
          <a:camera prst="orthographicFront">
            <a:rot lat="0" lon="0" rev="0"/>
          </a:camera>
          <a:lightRig rig="contrasting" dir="t">
            <a:rot lat="0" lon="0" rev="1200000"/>
          </a:lightRig>
        </a:scene3d>
        <a:sp3d z="-110000"/>
      </dgm:spPr>
      <dgm:t>
        <a:bodyPr/>
        <a:lstStyle/>
        <a:p>
          <a:endParaRPr lang="fr-FR" sz="1050"/>
        </a:p>
      </dgm:t>
    </dgm:pt>
    <dgm:pt modelId="{14CE09D6-C6D6-409D-BDA3-310FCAEF8461}" type="sibTrans" cxnId="{855799A2-3841-4CC3-B4C5-BD62FBAC1298}">
      <dgm:prSet/>
      <dgm:spPr/>
      <dgm:t>
        <a:bodyPr/>
        <a:lstStyle/>
        <a:p>
          <a:endParaRPr lang="fr-FR" sz="1050"/>
        </a:p>
      </dgm:t>
    </dgm:pt>
    <dgm:pt modelId="{A17C2CF8-B751-4672-B5F3-60E80C2F31E7}">
      <dgm:prSet phldrT="[Texte]" custT="1"/>
      <dgm:spPr>
        <a:xfrm>
          <a:off x="12376684" y="3806892"/>
          <a:ext cx="4387273" cy="4926215"/>
        </a:xfrm>
        <a:prstGeom prst="rect">
          <a:avLst/>
        </a:prstGeom>
        <a:solidFill>
          <a:srgbClr val="5B9BD5">
            <a:lumMod val="20000"/>
            <a:lumOff val="80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pPr>
            <a:buNone/>
          </a:pPr>
          <a:r>
            <a:rPr lang="ar-DZ" sz="2000" b="1" dirty="0">
              <a:solidFill>
                <a:srgbClr val="FF0000"/>
              </a:solidFill>
              <a:latin typeface="Simplified Arabic" panose="02020603050405020304" pitchFamily="18" charset="-78"/>
              <a:ea typeface="+mn-ea"/>
              <a:cs typeface="Simplified Arabic" panose="02020603050405020304" pitchFamily="18" charset="-78"/>
            </a:rPr>
            <a:t>الإدارة العلمية</a:t>
          </a:r>
        </a:p>
        <a:p>
          <a:pPr>
            <a:buNone/>
          </a:pPr>
          <a:r>
            <a:rPr lang="ar-DZ" sz="2000" b="1" dirty="0">
              <a:solidFill>
                <a:sysClr val="windowText" lastClr="000000"/>
              </a:solidFill>
              <a:latin typeface="Simplified Arabic" panose="02020603050405020304" pitchFamily="18" charset="-78"/>
              <a:ea typeface="+mn-ea"/>
              <a:cs typeface="Simplified Arabic" panose="02020603050405020304" pitchFamily="18" charset="-78"/>
            </a:rPr>
            <a:t>*فريدريك تايلور (أبو الإدارة)</a:t>
          </a:r>
        </a:p>
        <a:p>
          <a:pPr>
            <a:buNone/>
          </a:pPr>
          <a:r>
            <a:rPr lang="ar-DZ" sz="2000" b="1" dirty="0">
              <a:solidFill>
                <a:sysClr val="windowText" lastClr="000000"/>
              </a:solidFill>
              <a:latin typeface="Simplified Arabic" panose="02020603050405020304" pitchFamily="18" charset="-78"/>
              <a:ea typeface="+mn-ea"/>
              <a:cs typeface="Simplified Arabic" panose="02020603050405020304" pitchFamily="18" charset="-78"/>
            </a:rPr>
            <a:t>*فرانك وليليان </a:t>
          </a:r>
          <a:r>
            <a:rPr lang="ar-DZ" sz="2000" b="1" dirty="0" err="1">
              <a:solidFill>
                <a:sysClr val="windowText" lastClr="000000"/>
              </a:solidFill>
              <a:latin typeface="Simplified Arabic" panose="02020603050405020304" pitchFamily="18" charset="-78"/>
              <a:ea typeface="+mn-ea"/>
              <a:cs typeface="Simplified Arabic" panose="02020603050405020304" pitchFamily="18" charset="-78"/>
            </a:rPr>
            <a:t>جيلبرت</a:t>
          </a:r>
          <a:endParaRPr lang="ar-DZ" sz="2000" b="1" dirty="0">
            <a:solidFill>
              <a:sysClr val="windowText" lastClr="000000"/>
            </a:solidFill>
            <a:latin typeface="Simplified Arabic" panose="02020603050405020304" pitchFamily="18" charset="-78"/>
            <a:ea typeface="+mn-ea"/>
            <a:cs typeface="Simplified Arabic" panose="02020603050405020304" pitchFamily="18" charset="-78"/>
          </a:endParaRPr>
        </a:p>
      </dgm:t>
    </dgm:pt>
    <dgm:pt modelId="{C3A8BD9E-0F01-44DF-9C41-C844E43E30DB}" type="parTrans" cxnId="{35BA1CDE-D50F-4CAF-937C-BE3F5C54A716}">
      <dgm:prSet/>
      <dgm:spPr>
        <a:xfrm>
          <a:off x="8772524" y="2870260"/>
          <a:ext cx="5797796" cy="936631"/>
        </a:xfrm>
        <a:custGeom>
          <a:avLst/>
          <a:gdLst/>
          <a:ahLst/>
          <a:cxnLst/>
          <a:rect l="0" t="0" r="0" b="0"/>
          <a:pathLst>
            <a:path>
              <a:moveTo>
                <a:pt x="0" y="0"/>
              </a:moveTo>
              <a:lnTo>
                <a:pt x="0" y="174293"/>
              </a:lnTo>
              <a:lnTo>
                <a:pt x="2175166" y="174293"/>
              </a:lnTo>
              <a:lnTo>
                <a:pt x="2175166" y="348587"/>
              </a:lnTo>
            </a:path>
          </a:pathLst>
        </a:custGeom>
        <a:noFill/>
        <a:ln w="19050" cap="rnd" cmpd="sng" algn="ctr">
          <a:solidFill>
            <a:srgbClr val="E76618">
              <a:hueOff val="0"/>
              <a:satOff val="0"/>
              <a:lumOff val="0"/>
              <a:alphaOff val="0"/>
            </a:srgbClr>
          </a:solidFill>
          <a:prstDash val="solid"/>
          <a:miter lim="800000"/>
        </a:ln>
        <a:effectLst/>
        <a:scene3d>
          <a:camera prst="orthographicFront">
            <a:rot lat="0" lon="0" rev="0"/>
          </a:camera>
          <a:lightRig rig="contrasting" dir="t">
            <a:rot lat="0" lon="0" rev="1200000"/>
          </a:lightRig>
        </a:scene3d>
        <a:sp3d z="-110000"/>
      </dgm:spPr>
      <dgm:t>
        <a:bodyPr/>
        <a:lstStyle/>
        <a:p>
          <a:endParaRPr lang="fr-FR" sz="1050"/>
        </a:p>
      </dgm:t>
    </dgm:pt>
    <dgm:pt modelId="{4EBB64BF-37D4-4B29-B984-21A139AF38F8}" type="sibTrans" cxnId="{35BA1CDE-D50F-4CAF-937C-BE3F5C54A716}">
      <dgm:prSet/>
      <dgm:spPr/>
      <dgm:t>
        <a:bodyPr/>
        <a:lstStyle/>
        <a:p>
          <a:endParaRPr lang="fr-FR" sz="1050"/>
        </a:p>
      </dgm:t>
    </dgm:pt>
    <dgm:pt modelId="{10E3D222-C2ED-447E-9604-EBF525084BF5}" type="pres">
      <dgm:prSet presAssocID="{90A8D2CC-B960-4812-9275-F218FB4CA85C}" presName="hierChild1" presStyleCnt="0">
        <dgm:presLayoutVars>
          <dgm:orgChart val="1"/>
          <dgm:chPref val="1"/>
          <dgm:dir/>
          <dgm:animOne val="branch"/>
          <dgm:animLvl val="lvl"/>
          <dgm:resizeHandles/>
        </dgm:presLayoutVars>
      </dgm:prSet>
      <dgm:spPr/>
      <dgm:t>
        <a:bodyPr/>
        <a:lstStyle/>
        <a:p>
          <a:endParaRPr lang="fr-FR"/>
        </a:p>
      </dgm:t>
    </dgm:pt>
    <dgm:pt modelId="{96C31225-4301-49F3-80D8-B091FC210757}" type="pres">
      <dgm:prSet presAssocID="{1DA60273-F982-484D-B1DA-A7135C900D86}" presName="hierRoot1" presStyleCnt="0">
        <dgm:presLayoutVars>
          <dgm:hierBranch val="init"/>
        </dgm:presLayoutVars>
      </dgm:prSet>
      <dgm:spPr/>
    </dgm:pt>
    <dgm:pt modelId="{1E0BE6E4-32F0-4CC8-AF28-734DE2F8EFB6}" type="pres">
      <dgm:prSet presAssocID="{1DA60273-F982-484D-B1DA-A7135C900D86}" presName="rootComposite1" presStyleCnt="0"/>
      <dgm:spPr/>
    </dgm:pt>
    <dgm:pt modelId="{6D64C756-3368-4257-AC35-8375ADA68354}" type="pres">
      <dgm:prSet presAssocID="{1DA60273-F982-484D-B1DA-A7135C900D86}" presName="rootText1" presStyleLbl="node0" presStyleIdx="0" presStyleCnt="1" custScaleX="118686" custScaleY="128636">
        <dgm:presLayoutVars>
          <dgm:chPref val="3"/>
        </dgm:presLayoutVars>
      </dgm:prSet>
      <dgm:spPr/>
      <dgm:t>
        <a:bodyPr/>
        <a:lstStyle/>
        <a:p>
          <a:endParaRPr lang="fr-FR"/>
        </a:p>
      </dgm:t>
    </dgm:pt>
    <dgm:pt modelId="{D18F3CEA-3699-4FC4-B777-D15615173546}" type="pres">
      <dgm:prSet presAssocID="{1DA60273-F982-484D-B1DA-A7135C900D86}" presName="rootConnector1" presStyleLbl="node1" presStyleIdx="0" presStyleCnt="0"/>
      <dgm:spPr/>
      <dgm:t>
        <a:bodyPr/>
        <a:lstStyle/>
        <a:p>
          <a:endParaRPr lang="fr-FR"/>
        </a:p>
      </dgm:t>
    </dgm:pt>
    <dgm:pt modelId="{202316CF-58C9-4B51-B14B-59037EDA6D3E}" type="pres">
      <dgm:prSet presAssocID="{1DA60273-F982-484D-B1DA-A7135C900D86}" presName="hierChild2" presStyleCnt="0"/>
      <dgm:spPr/>
    </dgm:pt>
    <dgm:pt modelId="{F1B319CB-7D8F-47A3-B5CD-5F85C7F1E3E5}" type="pres">
      <dgm:prSet presAssocID="{CB323A61-BEF4-4CC1-8E7D-5D1BE806A06F}" presName="Name37" presStyleLbl="parChTrans1D2" presStyleIdx="0" presStyleCnt="3"/>
      <dgm:spPr/>
      <dgm:t>
        <a:bodyPr/>
        <a:lstStyle/>
        <a:p>
          <a:endParaRPr lang="fr-FR"/>
        </a:p>
      </dgm:t>
    </dgm:pt>
    <dgm:pt modelId="{DF8F1D56-FDBB-4E9F-A398-0D5213D61ADB}" type="pres">
      <dgm:prSet presAssocID="{3EC8B8E8-D792-4036-94CA-5D10B131220D}" presName="hierRoot2" presStyleCnt="0">
        <dgm:presLayoutVars>
          <dgm:hierBranch val="init"/>
        </dgm:presLayoutVars>
      </dgm:prSet>
      <dgm:spPr/>
    </dgm:pt>
    <dgm:pt modelId="{F9FB2AE1-E59B-4501-9B43-5CDC962089A0}" type="pres">
      <dgm:prSet presAssocID="{3EC8B8E8-D792-4036-94CA-5D10B131220D}" presName="rootComposite" presStyleCnt="0"/>
      <dgm:spPr/>
    </dgm:pt>
    <dgm:pt modelId="{DAD7600E-B401-4795-8529-4CBC2C916C15}" type="pres">
      <dgm:prSet presAssocID="{3EC8B8E8-D792-4036-94CA-5D10B131220D}" presName="rootText" presStyleLbl="node2" presStyleIdx="0" presStyleCnt="3" custScaleX="99741" custScaleY="222537">
        <dgm:presLayoutVars>
          <dgm:chPref val="3"/>
        </dgm:presLayoutVars>
      </dgm:prSet>
      <dgm:spPr/>
      <dgm:t>
        <a:bodyPr/>
        <a:lstStyle/>
        <a:p>
          <a:endParaRPr lang="fr-FR"/>
        </a:p>
      </dgm:t>
    </dgm:pt>
    <dgm:pt modelId="{15DD5E52-192F-4C7F-9035-EE7EDB8852F1}" type="pres">
      <dgm:prSet presAssocID="{3EC8B8E8-D792-4036-94CA-5D10B131220D}" presName="rootConnector" presStyleLbl="node2" presStyleIdx="0" presStyleCnt="3"/>
      <dgm:spPr/>
      <dgm:t>
        <a:bodyPr/>
        <a:lstStyle/>
        <a:p>
          <a:endParaRPr lang="fr-FR"/>
        </a:p>
      </dgm:t>
    </dgm:pt>
    <dgm:pt modelId="{FBB55CA7-0403-4ECE-9BE7-9501361B962D}" type="pres">
      <dgm:prSet presAssocID="{3EC8B8E8-D792-4036-94CA-5D10B131220D}" presName="hierChild4" presStyleCnt="0"/>
      <dgm:spPr/>
    </dgm:pt>
    <dgm:pt modelId="{06B8C0E2-72B0-4E30-B6FC-471D71038199}" type="pres">
      <dgm:prSet presAssocID="{3EC8B8E8-D792-4036-94CA-5D10B131220D}" presName="hierChild5" presStyleCnt="0"/>
      <dgm:spPr/>
    </dgm:pt>
    <dgm:pt modelId="{67367DD2-8BB6-4899-A805-DD12CA714D39}" type="pres">
      <dgm:prSet presAssocID="{C7733457-0604-4092-A05D-6419B0C84DC2}" presName="Name37" presStyleLbl="parChTrans1D2" presStyleIdx="1" presStyleCnt="3"/>
      <dgm:spPr/>
      <dgm:t>
        <a:bodyPr/>
        <a:lstStyle/>
        <a:p>
          <a:endParaRPr lang="fr-FR"/>
        </a:p>
      </dgm:t>
    </dgm:pt>
    <dgm:pt modelId="{F812C646-2F92-4401-B368-F3F5FDA8261C}" type="pres">
      <dgm:prSet presAssocID="{5D86E045-67D8-4D7C-B9C4-92CDE96336C2}" presName="hierRoot2" presStyleCnt="0">
        <dgm:presLayoutVars>
          <dgm:hierBranch val="init"/>
        </dgm:presLayoutVars>
      </dgm:prSet>
      <dgm:spPr/>
    </dgm:pt>
    <dgm:pt modelId="{29DC1FFE-672E-4898-9EE6-4E0B0B99B9A8}" type="pres">
      <dgm:prSet presAssocID="{5D86E045-67D8-4D7C-B9C4-92CDE96336C2}" presName="rootComposite" presStyleCnt="0"/>
      <dgm:spPr/>
    </dgm:pt>
    <dgm:pt modelId="{A73D8B48-56E4-4236-98CC-7E13F637D886}" type="pres">
      <dgm:prSet presAssocID="{5D86E045-67D8-4D7C-B9C4-92CDE96336C2}" presName="rootText" presStyleLbl="node2" presStyleIdx="1" presStyleCnt="3" custScaleX="113905" custScaleY="222162" custLinFactNeighborX="-2710" custLinFactNeighborY="1084">
        <dgm:presLayoutVars>
          <dgm:chPref val="3"/>
        </dgm:presLayoutVars>
      </dgm:prSet>
      <dgm:spPr/>
      <dgm:t>
        <a:bodyPr/>
        <a:lstStyle/>
        <a:p>
          <a:endParaRPr lang="fr-FR"/>
        </a:p>
      </dgm:t>
    </dgm:pt>
    <dgm:pt modelId="{32FF68EC-4B00-4D39-96D4-5A622CD76943}" type="pres">
      <dgm:prSet presAssocID="{5D86E045-67D8-4D7C-B9C4-92CDE96336C2}" presName="rootConnector" presStyleLbl="node2" presStyleIdx="1" presStyleCnt="3"/>
      <dgm:spPr/>
      <dgm:t>
        <a:bodyPr/>
        <a:lstStyle/>
        <a:p>
          <a:endParaRPr lang="fr-FR"/>
        </a:p>
      </dgm:t>
    </dgm:pt>
    <dgm:pt modelId="{A2057110-13DE-4A42-974B-BD04A3F262CA}" type="pres">
      <dgm:prSet presAssocID="{5D86E045-67D8-4D7C-B9C4-92CDE96336C2}" presName="hierChild4" presStyleCnt="0"/>
      <dgm:spPr/>
    </dgm:pt>
    <dgm:pt modelId="{5178531D-056F-4239-8389-D61B803357E6}" type="pres">
      <dgm:prSet presAssocID="{5D86E045-67D8-4D7C-B9C4-92CDE96336C2}" presName="hierChild5" presStyleCnt="0"/>
      <dgm:spPr/>
    </dgm:pt>
    <dgm:pt modelId="{EF002BCE-7D8B-4E72-9BB0-8C15650F1A76}" type="pres">
      <dgm:prSet presAssocID="{C3A8BD9E-0F01-44DF-9C41-C844E43E30DB}" presName="Name37" presStyleLbl="parChTrans1D2" presStyleIdx="2" presStyleCnt="3"/>
      <dgm:spPr/>
      <dgm:t>
        <a:bodyPr/>
        <a:lstStyle/>
        <a:p>
          <a:endParaRPr lang="fr-FR"/>
        </a:p>
      </dgm:t>
    </dgm:pt>
    <dgm:pt modelId="{0718A63C-3427-44B1-BFA6-88A0BCD2E6D6}" type="pres">
      <dgm:prSet presAssocID="{A17C2CF8-B751-4672-B5F3-60E80C2F31E7}" presName="hierRoot2" presStyleCnt="0">
        <dgm:presLayoutVars>
          <dgm:hierBranch val="init"/>
        </dgm:presLayoutVars>
      </dgm:prSet>
      <dgm:spPr/>
    </dgm:pt>
    <dgm:pt modelId="{44645E3B-CFD7-4FF6-A659-04903B8E3F1A}" type="pres">
      <dgm:prSet presAssocID="{A17C2CF8-B751-4672-B5F3-60E80C2F31E7}" presName="rootComposite" presStyleCnt="0"/>
      <dgm:spPr/>
    </dgm:pt>
    <dgm:pt modelId="{CD107AAE-966F-487B-A05E-9BC7EB20B085}" type="pres">
      <dgm:prSet presAssocID="{A17C2CF8-B751-4672-B5F3-60E80C2F31E7}" presName="rootText" presStyleLbl="node2" presStyleIdx="2" presStyleCnt="3" custScaleX="98366" custScaleY="220899" custLinFactNeighborX="2168">
        <dgm:presLayoutVars>
          <dgm:chPref val="3"/>
        </dgm:presLayoutVars>
      </dgm:prSet>
      <dgm:spPr/>
      <dgm:t>
        <a:bodyPr/>
        <a:lstStyle/>
        <a:p>
          <a:endParaRPr lang="fr-FR"/>
        </a:p>
      </dgm:t>
    </dgm:pt>
    <dgm:pt modelId="{E37CFC14-9FEC-4B37-A3E3-EAFB2311B1B6}" type="pres">
      <dgm:prSet presAssocID="{A17C2CF8-B751-4672-B5F3-60E80C2F31E7}" presName="rootConnector" presStyleLbl="node2" presStyleIdx="2" presStyleCnt="3"/>
      <dgm:spPr/>
      <dgm:t>
        <a:bodyPr/>
        <a:lstStyle/>
        <a:p>
          <a:endParaRPr lang="fr-FR"/>
        </a:p>
      </dgm:t>
    </dgm:pt>
    <dgm:pt modelId="{D6BE16E4-B043-42CC-A21B-C6F7DBB83FC9}" type="pres">
      <dgm:prSet presAssocID="{A17C2CF8-B751-4672-B5F3-60E80C2F31E7}" presName="hierChild4" presStyleCnt="0"/>
      <dgm:spPr/>
    </dgm:pt>
    <dgm:pt modelId="{D1F48182-1490-425D-8727-FD74073C6915}" type="pres">
      <dgm:prSet presAssocID="{A17C2CF8-B751-4672-B5F3-60E80C2F31E7}" presName="hierChild5" presStyleCnt="0"/>
      <dgm:spPr/>
    </dgm:pt>
    <dgm:pt modelId="{3C0590A3-4EC3-459B-90BC-179C40DA8EEA}" type="pres">
      <dgm:prSet presAssocID="{1DA60273-F982-484D-B1DA-A7135C900D86}" presName="hierChild3" presStyleCnt="0"/>
      <dgm:spPr/>
    </dgm:pt>
  </dgm:ptLst>
  <dgm:cxnLst>
    <dgm:cxn modelId="{855799A2-3841-4CC3-B4C5-BD62FBAC1298}" srcId="{1DA60273-F982-484D-B1DA-A7135C900D86}" destId="{5D86E045-67D8-4D7C-B9C4-92CDE96336C2}" srcOrd="1" destOrd="0" parTransId="{C7733457-0604-4092-A05D-6419B0C84DC2}" sibTransId="{14CE09D6-C6D6-409D-BDA3-310FCAEF8461}"/>
    <dgm:cxn modelId="{E0B1B298-DF12-42F8-8822-4DA3B01F40BF}" type="presOf" srcId="{CB323A61-BEF4-4CC1-8E7D-5D1BE806A06F}" destId="{F1B319CB-7D8F-47A3-B5CD-5F85C7F1E3E5}" srcOrd="0" destOrd="0" presId="urn:microsoft.com/office/officeart/2005/8/layout/orgChart1"/>
    <dgm:cxn modelId="{2C4EBCCE-BE78-4B6B-BF83-469FAD1589AA}" type="presOf" srcId="{1DA60273-F982-484D-B1DA-A7135C900D86}" destId="{6D64C756-3368-4257-AC35-8375ADA68354}" srcOrd="0" destOrd="0" presId="urn:microsoft.com/office/officeart/2005/8/layout/orgChart1"/>
    <dgm:cxn modelId="{FE212809-59AB-42C4-B307-F6622ED97D1B}" type="presOf" srcId="{A17C2CF8-B751-4672-B5F3-60E80C2F31E7}" destId="{E37CFC14-9FEC-4B37-A3E3-EAFB2311B1B6}" srcOrd="1" destOrd="0" presId="urn:microsoft.com/office/officeart/2005/8/layout/orgChart1"/>
    <dgm:cxn modelId="{1E59836F-A71B-48AE-9ACB-D3C0189EC040}" type="presOf" srcId="{1DA60273-F982-484D-B1DA-A7135C900D86}" destId="{D18F3CEA-3699-4FC4-B777-D15615173546}" srcOrd="1" destOrd="0" presId="urn:microsoft.com/office/officeart/2005/8/layout/orgChart1"/>
    <dgm:cxn modelId="{8D9EC424-6BC1-4BAF-8E0A-E097259C8D66}" srcId="{1DA60273-F982-484D-B1DA-A7135C900D86}" destId="{3EC8B8E8-D792-4036-94CA-5D10B131220D}" srcOrd="0" destOrd="0" parTransId="{CB323A61-BEF4-4CC1-8E7D-5D1BE806A06F}" sibTransId="{D3414D3A-A573-4A81-8B0E-38C879AF9FB7}"/>
    <dgm:cxn modelId="{7A016597-7050-45A2-AF3C-24FFA75556B4}" type="presOf" srcId="{3EC8B8E8-D792-4036-94CA-5D10B131220D}" destId="{DAD7600E-B401-4795-8529-4CBC2C916C15}" srcOrd="0" destOrd="0" presId="urn:microsoft.com/office/officeart/2005/8/layout/orgChart1"/>
    <dgm:cxn modelId="{35BA1CDE-D50F-4CAF-937C-BE3F5C54A716}" srcId="{1DA60273-F982-484D-B1DA-A7135C900D86}" destId="{A17C2CF8-B751-4672-B5F3-60E80C2F31E7}" srcOrd="2" destOrd="0" parTransId="{C3A8BD9E-0F01-44DF-9C41-C844E43E30DB}" sibTransId="{4EBB64BF-37D4-4B29-B984-21A139AF38F8}"/>
    <dgm:cxn modelId="{393631B7-4885-4C65-96F3-676505A79B3F}" type="presOf" srcId="{5D86E045-67D8-4D7C-B9C4-92CDE96336C2}" destId="{32FF68EC-4B00-4D39-96D4-5A622CD76943}" srcOrd="1" destOrd="0" presId="urn:microsoft.com/office/officeart/2005/8/layout/orgChart1"/>
    <dgm:cxn modelId="{44FE8D05-EF7D-447A-B567-D839F5C4617E}" type="presOf" srcId="{C7733457-0604-4092-A05D-6419B0C84DC2}" destId="{67367DD2-8BB6-4899-A805-DD12CA714D39}" srcOrd="0" destOrd="0" presId="urn:microsoft.com/office/officeart/2005/8/layout/orgChart1"/>
    <dgm:cxn modelId="{E6B2E81B-125E-4355-8100-DF196B4BC851}" type="presOf" srcId="{3EC8B8E8-D792-4036-94CA-5D10B131220D}" destId="{15DD5E52-192F-4C7F-9035-EE7EDB8852F1}" srcOrd="1" destOrd="0" presId="urn:microsoft.com/office/officeart/2005/8/layout/orgChart1"/>
    <dgm:cxn modelId="{273866BD-98A1-4526-9FC1-FCE5751D4339}" srcId="{90A8D2CC-B960-4812-9275-F218FB4CA85C}" destId="{1DA60273-F982-484D-B1DA-A7135C900D86}" srcOrd="0" destOrd="0" parTransId="{9E4D9F18-68D4-48BA-B3F3-141FCD5C992F}" sibTransId="{7CFBA375-B97F-4B44-A1F4-C4CA6ECB63BE}"/>
    <dgm:cxn modelId="{E0D6B3A7-D4B6-4E1B-B306-72432D0D5459}" type="presOf" srcId="{C3A8BD9E-0F01-44DF-9C41-C844E43E30DB}" destId="{EF002BCE-7D8B-4E72-9BB0-8C15650F1A76}" srcOrd="0" destOrd="0" presId="urn:microsoft.com/office/officeart/2005/8/layout/orgChart1"/>
    <dgm:cxn modelId="{6CEA19B9-C9FD-461E-9112-8290701DDA96}" type="presOf" srcId="{5D86E045-67D8-4D7C-B9C4-92CDE96336C2}" destId="{A73D8B48-56E4-4236-98CC-7E13F637D886}" srcOrd="0" destOrd="0" presId="urn:microsoft.com/office/officeart/2005/8/layout/orgChart1"/>
    <dgm:cxn modelId="{7B6D0FB7-0C53-467B-AB4C-74C0DCF5F41D}" type="presOf" srcId="{A17C2CF8-B751-4672-B5F3-60E80C2F31E7}" destId="{CD107AAE-966F-487B-A05E-9BC7EB20B085}" srcOrd="0" destOrd="0" presId="urn:microsoft.com/office/officeart/2005/8/layout/orgChart1"/>
    <dgm:cxn modelId="{1237BC7C-9482-4719-8A63-7ADBA173C51D}" type="presOf" srcId="{90A8D2CC-B960-4812-9275-F218FB4CA85C}" destId="{10E3D222-C2ED-447E-9604-EBF525084BF5}" srcOrd="0" destOrd="0" presId="urn:microsoft.com/office/officeart/2005/8/layout/orgChart1"/>
    <dgm:cxn modelId="{2AC4E182-7326-4B4A-A67E-16F2FDFB5D07}" type="presParOf" srcId="{10E3D222-C2ED-447E-9604-EBF525084BF5}" destId="{96C31225-4301-49F3-80D8-B091FC210757}" srcOrd="0" destOrd="0" presId="urn:microsoft.com/office/officeart/2005/8/layout/orgChart1"/>
    <dgm:cxn modelId="{ED0E0BDE-D388-4C9D-AD3E-00775DE9C7D2}" type="presParOf" srcId="{96C31225-4301-49F3-80D8-B091FC210757}" destId="{1E0BE6E4-32F0-4CC8-AF28-734DE2F8EFB6}" srcOrd="0" destOrd="0" presId="urn:microsoft.com/office/officeart/2005/8/layout/orgChart1"/>
    <dgm:cxn modelId="{702363F7-3880-4A36-B87A-6EC7CFBACE7F}" type="presParOf" srcId="{1E0BE6E4-32F0-4CC8-AF28-734DE2F8EFB6}" destId="{6D64C756-3368-4257-AC35-8375ADA68354}" srcOrd="0" destOrd="0" presId="urn:microsoft.com/office/officeart/2005/8/layout/orgChart1"/>
    <dgm:cxn modelId="{B1E0793A-653C-4728-B1D0-206E3044C41A}" type="presParOf" srcId="{1E0BE6E4-32F0-4CC8-AF28-734DE2F8EFB6}" destId="{D18F3CEA-3699-4FC4-B777-D15615173546}" srcOrd="1" destOrd="0" presId="urn:microsoft.com/office/officeart/2005/8/layout/orgChart1"/>
    <dgm:cxn modelId="{6912946B-C795-4494-B7AE-FF9D12A74273}" type="presParOf" srcId="{96C31225-4301-49F3-80D8-B091FC210757}" destId="{202316CF-58C9-4B51-B14B-59037EDA6D3E}" srcOrd="1" destOrd="0" presId="urn:microsoft.com/office/officeart/2005/8/layout/orgChart1"/>
    <dgm:cxn modelId="{8C4B92DF-75E0-4570-A682-DF07B582BC51}" type="presParOf" srcId="{202316CF-58C9-4B51-B14B-59037EDA6D3E}" destId="{F1B319CB-7D8F-47A3-B5CD-5F85C7F1E3E5}" srcOrd="0" destOrd="0" presId="urn:microsoft.com/office/officeart/2005/8/layout/orgChart1"/>
    <dgm:cxn modelId="{5C352F46-176C-41FD-8BD7-1F57336D2B3A}" type="presParOf" srcId="{202316CF-58C9-4B51-B14B-59037EDA6D3E}" destId="{DF8F1D56-FDBB-4E9F-A398-0D5213D61ADB}" srcOrd="1" destOrd="0" presId="urn:microsoft.com/office/officeart/2005/8/layout/orgChart1"/>
    <dgm:cxn modelId="{CADD2A1A-7402-4FDA-8FCA-700351232CB4}" type="presParOf" srcId="{DF8F1D56-FDBB-4E9F-A398-0D5213D61ADB}" destId="{F9FB2AE1-E59B-4501-9B43-5CDC962089A0}" srcOrd="0" destOrd="0" presId="urn:microsoft.com/office/officeart/2005/8/layout/orgChart1"/>
    <dgm:cxn modelId="{EA6CABC1-FF16-43E1-868B-449864B84313}" type="presParOf" srcId="{F9FB2AE1-E59B-4501-9B43-5CDC962089A0}" destId="{DAD7600E-B401-4795-8529-4CBC2C916C15}" srcOrd="0" destOrd="0" presId="urn:microsoft.com/office/officeart/2005/8/layout/orgChart1"/>
    <dgm:cxn modelId="{73D138B7-1073-4DE5-8A89-35122CF7AA95}" type="presParOf" srcId="{F9FB2AE1-E59B-4501-9B43-5CDC962089A0}" destId="{15DD5E52-192F-4C7F-9035-EE7EDB8852F1}" srcOrd="1" destOrd="0" presId="urn:microsoft.com/office/officeart/2005/8/layout/orgChart1"/>
    <dgm:cxn modelId="{CC942FAF-7139-43AC-9695-7506FD7129F6}" type="presParOf" srcId="{DF8F1D56-FDBB-4E9F-A398-0D5213D61ADB}" destId="{FBB55CA7-0403-4ECE-9BE7-9501361B962D}" srcOrd="1" destOrd="0" presId="urn:microsoft.com/office/officeart/2005/8/layout/orgChart1"/>
    <dgm:cxn modelId="{410A3007-41C9-4248-82C5-ABCFC76F20FF}" type="presParOf" srcId="{DF8F1D56-FDBB-4E9F-A398-0D5213D61ADB}" destId="{06B8C0E2-72B0-4E30-B6FC-471D71038199}" srcOrd="2" destOrd="0" presId="urn:microsoft.com/office/officeart/2005/8/layout/orgChart1"/>
    <dgm:cxn modelId="{0BCE9E94-3916-4B3C-8D47-3BC22751E65F}" type="presParOf" srcId="{202316CF-58C9-4B51-B14B-59037EDA6D3E}" destId="{67367DD2-8BB6-4899-A805-DD12CA714D39}" srcOrd="2" destOrd="0" presId="urn:microsoft.com/office/officeart/2005/8/layout/orgChart1"/>
    <dgm:cxn modelId="{94A1E729-5190-4AD3-9002-56FB0DF7B8C1}" type="presParOf" srcId="{202316CF-58C9-4B51-B14B-59037EDA6D3E}" destId="{F812C646-2F92-4401-B368-F3F5FDA8261C}" srcOrd="3" destOrd="0" presId="urn:microsoft.com/office/officeart/2005/8/layout/orgChart1"/>
    <dgm:cxn modelId="{7E41709C-914A-472E-B85C-961FE30F849F}" type="presParOf" srcId="{F812C646-2F92-4401-B368-F3F5FDA8261C}" destId="{29DC1FFE-672E-4898-9EE6-4E0B0B99B9A8}" srcOrd="0" destOrd="0" presId="urn:microsoft.com/office/officeart/2005/8/layout/orgChart1"/>
    <dgm:cxn modelId="{03B67A72-288A-478A-BE8A-1B01DFB20155}" type="presParOf" srcId="{29DC1FFE-672E-4898-9EE6-4E0B0B99B9A8}" destId="{A73D8B48-56E4-4236-98CC-7E13F637D886}" srcOrd="0" destOrd="0" presId="urn:microsoft.com/office/officeart/2005/8/layout/orgChart1"/>
    <dgm:cxn modelId="{497C06E2-C595-4587-8C7E-35A5EF175ED2}" type="presParOf" srcId="{29DC1FFE-672E-4898-9EE6-4E0B0B99B9A8}" destId="{32FF68EC-4B00-4D39-96D4-5A622CD76943}" srcOrd="1" destOrd="0" presId="urn:microsoft.com/office/officeart/2005/8/layout/orgChart1"/>
    <dgm:cxn modelId="{5B0C6E6C-11E6-465E-847F-81BC99EBC042}" type="presParOf" srcId="{F812C646-2F92-4401-B368-F3F5FDA8261C}" destId="{A2057110-13DE-4A42-974B-BD04A3F262CA}" srcOrd="1" destOrd="0" presId="urn:microsoft.com/office/officeart/2005/8/layout/orgChart1"/>
    <dgm:cxn modelId="{CC01FA24-1670-4EBA-905A-23A9E97AB084}" type="presParOf" srcId="{F812C646-2F92-4401-B368-F3F5FDA8261C}" destId="{5178531D-056F-4239-8389-D61B803357E6}" srcOrd="2" destOrd="0" presId="urn:microsoft.com/office/officeart/2005/8/layout/orgChart1"/>
    <dgm:cxn modelId="{4A4BB6D4-837C-44CC-8714-AA3EECA7A708}" type="presParOf" srcId="{202316CF-58C9-4B51-B14B-59037EDA6D3E}" destId="{EF002BCE-7D8B-4E72-9BB0-8C15650F1A76}" srcOrd="4" destOrd="0" presId="urn:microsoft.com/office/officeart/2005/8/layout/orgChart1"/>
    <dgm:cxn modelId="{2D54A198-8BE9-4A88-833B-4F12EE8FDD28}" type="presParOf" srcId="{202316CF-58C9-4B51-B14B-59037EDA6D3E}" destId="{0718A63C-3427-44B1-BFA6-88A0BCD2E6D6}" srcOrd="5" destOrd="0" presId="urn:microsoft.com/office/officeart/2005/8/layout/orgChart1"/>
    <dgm:cxn modelId="{AAAAC12C-8EF1-4804-B28E-68636D4D84B0}" type="presParOf" srcId="{0718A63C-3427-44B1-BFA6-88A0BCD2E6D6}" destId="{44645E3B-CFD7-4FF6-A659-04903B8E3F1A}" srcOrd="0" destOrd="0" presId="urn:microsoft.com/office/officeart/2005/8/layout/orgChart1"/>
    <dgm:cxn modelId="{E1AE1A4C-B0BF-4A0F-8776-D1D65BA2F3E7}" type="presParOf" srcId="{44645E3B-CFD7-4FF6-A659-04903B8E3F1A}" destId="{CD107AAE-966F-487B-A05E-9BC7EB20B085}" srcOrd="0" destOrd="0" presId="urn:microsoft.com/office/officeart/2005/8/layout/orgChart1"/>
    <dgm:cxn modelId="{83D78821-E77F-49BD-8EFB-5188E3BC3E62}" type="presParOf" srcId="{44645E3B-CFD7-4FF6-A659-04903B8E3F1A}" destId="{E37CFC14-9FEC-4B37-A3E3-EAFB2311B1B6}" srcOrd="1" destOrd="0" presId="urn:microsoft.com/office/officeart/2005/8/layout/orgChart1"/>
    <dgm:cxn modelId="{29A77F8A-F2CD-4DE5-AADB-2A49A1BF0777}" type="presParOf" srcId="{0718A63C-3427-44B1-BFA6-88A0BCD2E6D6}" destId="{D6BE16E4-B043-42CC-A21B-C6F7DBB83FC9}" srcOrd="1" destOrd="0" presId="urn:microsoft.com/office/officeart/2005/8/layout/orgChart1"/>
    <dgm:cxn modelId="{0ECD99D4-AF68-4A06-8401-8F26BA6657A9}" type="presParOf" srcId="{0718A63C-3427-44B1-BFA6-88A0BCD2E6D6}" destId="{D1F48182-1490-425D-8727-FD74073C6915}" srcOrd="2" destOrd="0" presId="urn:microsoft.com/office/officeart/2005/8/layout/orgChart1"/>
    <dgm:cxn modelId="{76D702D0-002D-4E8A-B011-79FA4CB13951}" type="presParOf" srcId="{96C31225-4301-49F3-80D8-B091FC210757}" destId="{3C0590A3-4EC3-459B-90BC-179C40DA8EEA}"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0AEAF35-5ADE-4E8F-A817-4BB6CD6C1D91}" type="doc">
      <dgm:prSet loTypeId="urn:microsoft.com/office/officeart/2005/8/layout/radial6" loCatId="cycle" qsTypeId="urn:microsoft.com/office/officeart/2005/8/quickstyle/3d7" qsCatId="3D" csTypeId="urn:microsoft.com/office/officeart/2005/8/colors/accent1_2" csCatId="accent1" phldr="1"/>
      <dgm:spPr/>
      <dgm:t>
        <a:bodyPr/>
        <a:lstStyle/>
        <a:p>
          <a:endParaRPr lang="fr-FR"/>
        </a:p>
      </dgm:t>
    </dgm:pt>
    <dgm:pt modelId="{60B349F3-9FA7-49EC-8D94-2291D6A45437}">
      <dgm:prSet phldrT="[Texte]"/>
      <dgm:spPr>
        <a:solidFill>
          <a:srgbClr val="00B0F0"/>
        </a:solidFill>
      </dgm:spPr>
      <dgm:t>
        <a:bodyPr/>
        <a:lstStyle/>
        <a:p>
          <a:r>
            <a:rPr lang="ar-DZ" dirty="0"/>
            <a:t>التنشيط</a:t>
          </a:r>
          <a:endParaRPr lang="fr-FR" dirty="0"/>
        </a:p>
      </dgm:t>
    </dgm:pt>
    <dgm:pt modelId="{263369CA-4CB8-489C-A99A-7FFD42592278}" type="parTrans" cxnId="{22F206C5-7537-46C3-BF4F-9E345CCD35D0}">
      <dgm:prSet/>
      <dgm:spPr/>
      <dgm:t>
        <a:bodyPr/>
        <a:lstStyle/>
        <a:p>
          <a:endParaRPr lang="fr-FR"/>
        </a:p>
      </dgm:t>
    </dgm:pt>
    <dgm:pt modelId="{7380853E-33C5-4741-9980-19A4D54DDA84}" type="sibTrans" cxnId="{22F206C5-7537-46C3-BF4F-9E345CCD35D0}">
      <dgm:prSet/>
      <dgm:spPr/>
      <dgm:t>
        <a:bodyPr/>
        <a:lstStyle/>
        <a:p>
          <a:endParaRPr lang="fr-FR"/>
        </a:p>
      </dgm:t>
    </dgm:pt>
    <dgm:pt modelId="{1D6F4215-AD5A-4126-949B-48359A97897A}">
      <dgm:prSet phldrT="[Texte]"/>
      <dgm:spPr>
        <a:solidFill>
          <a:srgbClr val="66FF99"/>
        </a:solidFill>
      </dgm:spPr>
      <dgm:t>
        <a:bodyPr/>
        <a:lstStyle/>
        <a:p>
          <a:r>
            <a:rPr lang="ar-DZ" dirty="0"/>
            <a:t>القيادة</a:t>
          </a:r>
          <a:endParaRPr lang="fr-FR" dirty="0"/>
        </a:p>
      </dgm:t>
    </dgm:pt>
    <dgm:pt modelId="{9EBBA8DE-196D-4A28-B4E3-75F3F491B38C}" type="parTrans" cxnId="{80EAF854-1B28-488A-9ADA-5386B8D6C040}">
      <dgm:prSet/>
      <dgm:spPr/>
      <dgm:t>
        <a:bodyPr/>
        <a:lstStyle/>
        <a:p>
          <a:endParaRPr lang="fr-FR"/>
        </a:p>
      </dgm:t>
    </dgm:pt>
    <dgm:pt modelId="{50DF8884-DEE9-478F-8CFD-4080BB5C7211}" type="sibTrans" cxnId="{80EAF854-1B28-488A-9ADA-5386B8D6C040}">
      <dgm:prSet/>
      <dgm:spPr>
        <a:solidFill>
          <a:srgbClr val="FF0000"/>
        </a:solidFill>
      </dgm:spPr>
      <dgm:t>
        <a:bodyPr/>
        <a:lstStyle/>
        <a:p>
          <a:endParaRPr lang="fr-FR"/>
        </a:p>
      </dgm:t>
    </dgm:pt>
    <dgm:pt modelId="{292017BC-7F08-4D90-B75F-A28D399CFE35}">
      <dgm:prSet phldrT="[Texte]"/>
      <dgm:spPr>
        <a:solidFill>
          <a:srgbClr val="66FF99"/>
        </a:solidFill>
      </dgm:spPr>
      <dgm:t>
        <a:bodyPr/>
        <a:lstStyle/>
        <a:p>
          <a:r>
            <a:rPr lang="ar-DZ" dirty="0"/>
            <a:t>التحفيز</a:t>
          </a:r>
          <a:endParaRPr lang="fr-FR" dirty="0"/>
        </a:p>
      </dgm:t>
    </dgm:pt>
    <dgm:pt modelId="{826784D6-1740-4954-9BAC-757B6147A15F}" type="parTrans" cxnId="{AF66C13A-E3BF-4336-BFFB-56CF3FA8A8EC}">
      <dgm:prSet/>
      <dgm:spPr/>
      <dgm:t>
        <a:bodyPr/>
        <a:lstStyle/>
        <a:p>
          <a:endParaRPr lang="fr-FR"/>
        </a:p>
      </dgm:t>
    </dgm:pt>
    <dgm:pt modelId="{DB5B64DE-D82D-45D3-883E-3591AB41AAF5}" type="sibTrans" cxnId="{AF66C13A-E3BF-4336-BFFB-56CF3FA8A8EC}">
      <dgm:prSet/>
      <dgm:spPr>
        <a:solidFill>
          <a:srgbClr val="FF0000"/>
        </a:solidFill>
      </dgm:spPr>
      <dgm:t>
        <a:bodyPr/>
        <a:lstStyle/>
        <a:p>
          <a:endParaRPr lang="fr-FR"/>
        </a:p>
      </dgm:t>
    </dgm:pt>
    <dgm:pt modelId="{377796AF-E20A-431E-A9DA-60B89A3857B9}">
      <dgm:prSet phldrT="[Texte]"/>
      <dgm:spPr>
        <a:solidFill>
          <a:srgbClr val="66FF99"/>
        </a:solidFill>
      </dgm:spPr>
      <dgm:t>
        <a:bodyPr/>
        <a:lstStyle/>
        <a:p>
          <a:r>
            <a:rPr lang="ar-DZ" dirty="0"/>
            <a:t>الاتصال</a:t>
          </a:r>
          <a:endParaRPr lang="fr-FR" dirty="0"/>
        </a:p>
      </dgm:t>
    </dgm:pt>
    <dgm:pt modelId="{6614CE2A-9621-4E50-B66C-8A16C5CF6C72}" type="parTrans" cxnId="{39075364-F9F3-487E-ACF4-AC3F362A37DE}">
      <dgm:prSet/>
      <dgm:spPr/>
      <dgm:t>
        <a:bodyPr/>
        <a:lstStyle/>
        <a:p>
          <a:endParaRPr lang="fr-FR"/>
        </a:p>
      </dgm:t>
    </dgm:pt>
    <dgm:pt modelId="{EC74194C-F8A3-47AB-8418-A32DF951B05E}" type="sibTrans" cxnId="{39075364-F9F3-487E-ACF4-AC3F362A37DE}">
      <dgm:prSet/>
      <dgm:spPr>
        <a:solidFill>
          <a:srgbClr val="FF0000"/>
        </a:solidFill>
      </dgm:spPr>
      <dgm:t>
        <a:bodyPr/>
        <a:lstStyle/>
        <a:p>
          <a:endParaRPr lang="fr-FR"/>
        </a:p>
      </dgm:t>
    </dgm:pt>
    <dgm:pt modelId="{EA144514-D00F-4C0C-AEF9-A2FDC905CA88}" type="pres">
      <dgm:prSet presAssocID="{10AEAF35-5ADE-4E8F-A817-4BB6CD6C1D91}" presName="Name0" presStyleCnt="0">
        <dgm:presLayoutVars>
          <dgm:chMax val="1"/>
          <dgm:dir/>
          <dgm:animLvl val="ctr"/>
          <dgm:resizeHandles val="exact"/>
        </dgm:presLayoutVars>
      </dgm:prSet>
      <dgm:spPr/>
      <dgm:t>
        <a:bodyPr/>
        <a:lstStyle/>
        <a:p>
          <a:endParaRPr lang="fr-FR"/>
        </a:p>
      </dgm:t>
    </dgm:pt>
    <dgm:pt modelId="{777417E6-7661-4EEC-B8AB-2F79DC256741}" type="pres">
      <dgm:prSet presAssocID="{60B349F3-9FA7-49EC-8D94-2291D6A45437}" presName="centerShape" presStyleLbl="node0" presStyleIdx="0" presStyleCnt="1"/>
      <dgm:spPr/>
      <dgm:t>
        <a:bodyPr/>
        <a:lstStyle/>
        <a:p>
          <a:endParaRPr lang="fr-FR"/>
        </a:p>
      </dgm:t>
    </dgm:pt>
    <dgm:pt modelId="{B318291C-68E5-4C74-9311-510399AFE817}" type="pres">
      <dgm:prSet presAssocID="{1D6F4215-AD5A-4126-949B-48359A97897A}" presName="node" presStyleLbl="node1" presStyleIdx="0" presStyleCnt="3">
        <dgm:presLayoutVars>
          <dgm:bulletEnabled val="1"/>
        </dgm:presLayoutVars>
      </dgm:prSet>
      <dgm:spPr/>
      <dgm:t>
        <a:bodyPr/>
        <a:lstStyle/>
        <a:p>
          <a:endParaRPr lang="fr-FR"/>
        </a:p>
      </dgm:t>
    </dgm:pt>
    <dgm:pt modelId="{C5DDB088-55BE-43E1-B6A4-5386AEC8B4A6}" type="pres">
      <dgm:prSet presAssocID="{1D6F4215-AD5A-4126-949B-48359A97897A}" presName="dummy" presStyleCnt="0"/>
      <dgm:spPr/>
    </dgm:pt>
    <dgm:pt modelId="{5D2C1A57-E0E3-4F57-9974-17104C897DEC}" type="pres">
      <dgm:prSet presAssocID="{50DF8884-DEE9-478F-8CFD-4080BB5C7211}" presName="sibTrans" presStyleLbl="sibTrans2D1" presStyleIdx="0" presStyleCnt="3"/>
      <dgm:spPr/>
      <dgm:t>
        <a:bodyPr/>
        <a:lstStyle/>
        <a:p>
          <a:endParaRPr lang="fr-FR"/>
        </a:p>
      </dgm:t>
    </dgm:pt>
    <dgm:pt modelId="{CB35BF2F-7633-402E-B953-A8BBC669A412}" type="pres">
      <dgm:prSet presAssocID="{292017BC-7F08-4D90-B75F-A28D399CFE35}" presName="node" presStyleLbl="node1" presStyleIdx="1" presStyleCnt="3">
        <dgm:presLayoutVars>
          <dgm:bulletEnabled val="1"/>
        </dgm:presLayoutVars>
      </dgm:prSet>
      <dgm:spPr/>
      <dgm:t>
        <a:bodyPr/>
        <a:lstStyle/>
        <a:p>
          <a:endParaRPr lang="fr-FR"/>
        </a:p>
      </dgm:t>
    </dgm:pt>
    <dgm:pt modelId="{CCCE1F06-C09A-4AD3-893E-A90904FA898F}" type="pres">
      <dgm:prSet presAssocID="{292017BC-7F08-4D90-B75F-A28D399CFE35}" presName="dummy" presStyleCnt="0"/>
      <dgm:spPr/>
    </dgm:pt>
    <dgm:pt modelId="{4D896DFE-3F80-4C94-A701-89B5D7932293}" type="pres">
      <dgm:prSet presAssocID="{DB5B64DE-D82D-45D3-883E-3591AB41AAF5}" presName="sibTrans" presStyleLbl="sibTrans2D1" presStyleIdx="1" presStyleCnt="3"/>
      <dgm:spPr/>
      <dgm:t>
        <a:bodyPr/>
        <a:lstStyle/>
        <a:p>
          <a:endParaRPr lang="fr-FR"/>
        </a:p>
      </dgm:t>
    </dgm:pt>
    <dgm:pt modelId="{743D73ED-2B1B-4783-B566-0B0AE5C60751}" type="pres">
      <dgm:prSet presAssocID="{377796AF-E20A-431E-A9DA-60B89A3857B9}" presName="node" presStyleLbl="node1" presStyleIdx="2" presStyleCnt="3">
        <dgm:presLayoutVars>
          <dgm:bulletEnabled val="1"/>
        </dgm:presLayoutVars>
      </dgm:prSet>
      <dgm:spPr/>
      <dgm:t>
        <a:bodyPr/>
        <a:lstStyle/>
        <a:p>
          <a:endParaRPr lang="fr-FR"/>
        </a:p>
      </dgm:t>
    </dgm:pt>
    <dgm:pt modelId="{50F45CB9-43E2-4C9F-8FB5-66BE0D68B60A}" type="pres">
      <dgm:prSet presAssocID="{377796AF-E20A-431E-A9DA-60B89A3857B9}" presName="dummy" presStyleCnt="0"/>
      <dgm:spPr/>
    </dgm:pt>
    <dgm:pt modelId="{5E0A592A-4AE4-4F58-9F49-89A1ABB9261D}" type="pres">
      <dgm:prSet presAssocID="{EC74194C-F8A3-47AB-8418-A32DF951B05E}" presName="sibTrans" presStyleLbl="sibTrans2D1" presStyleIdx="2" presStyleCnt="3"/>
      <dgm:spPr/>
      <dgm:t>
        <a:bodyPr/>
        <a:lstStyle/>
        <a:p>
          <a:endParaRPr lang="fr-FR"/>
        </a:p>
      </dgm:t>
    </dgm:pt>
  </dgm:ptLst>
  <dgm:cxnLst>
    <dgm:cxn modelId="{4EFF865C-5EDE-4C62-AACB-AA81CFDE2C63}" type="presOf" srcId="{EC74194C-F8A3-47AB-8418-A32DF951B05E}" destId="{5E0A592A-4AE4-4F58-9F49-89A1ABB9261D}" srcOrd="0" destOrd="0" presId="urn:microsoft.com/office/officeart/2005/8/layout/radial6"/>
    <dgm:cxn modelId="{F13ADB7C-A5DC-4780-BD6C-16B0C58E4C57}" type="presOf" srcId="{10AEAF35-5ADE-4E8F-A817-4BB6CD6C1D91}" destId="{EA144514-D00F-4C0C-AEF9-A2FDC905CA88}" srcOrd="0" destOrd="0" presId="urn:microsoft.com/office/officeart/2005/8/layout/radial6"/>
    <dgm:cxn modelId="{9806C42F-42AC-4D75-AE2B-909DD6F656BD}" type="presOf" srcId="{1D6F4215-AD5A-4126-949B-48359A97897A}" destId="{B318291C-68E5-4C74-9311-510399AFE817}" srcOrd="0" destOrd="0" presId="urn:microsoft.com/office/officeart/2005/8/layout/radial6"/>
    <dgm:cxn modelId="{AF66C13A-E3BF-4336-BFFB-56CF3FA8A8EC}" srcId="{60B349F3-9FA7-49EC-8D94-2291D6A45437}" destId="{292017BC-7F08-4D90-B75F-A28D399CFE35}" srcOrd="1" destOrd="0" parTransId="{826784D6-1740-4954-9BAC-757B6147A15F}" sibTransId="{DB5B64DE-D82D-45D3-883E-3591AB41AAF5}"/>
    <dgm:cxn modelId="{16F2FF76-420C-4A2F-8386-F7BAFD2EEE59}" type="presOf" srcId="{292017BC-7F08-4D90-B75F-A28D399CFE35}" destId="{CB35BF2F-7633-402E-B953-A8BBC669A412}" srcOrd="0" destOrd="0" presId="urn:microsoft.com/office/officeart/2005/8/layout/radial6"/>
    <dgm:cxn modelId="{80EAF854-1B28-488A-9ADA-5386B8D6C040}" srcId="{60B349F3-9FA7-49EC-8D94-2291D6A45437}" destId="{1D6F4215-AD5A-4126-949B-48359A97897A}" srcOrd="0" destOrd="0" parTransId="{9EBBA8DE-196D-4A28-B4E3-75F3F491B38C}" sibTransId="{50DF8884-DEE9-478F-8CFD-4080BB5C7211}"/>
    <dgm:cxn modelId="{5D733F57-9245-4B20-BA80-3A79436CFBA5}" type="presOf" srcId="{60B349F3-9FA7-49EC-8D94-2291D6A45437}" destId="{777417E6-7661-4EEC-B8AB-2F79DC256741}" srcOrd="0" destOrd="0" presId="urn:microsoft.com/office/officeart/2005/8/layout/radial6"/>
    <dgm:cxn modelId="{22F206C5-7537-46C3-BF4F-9E345CCD35D0}" srcId="{10AEAF35-5ADE-4E8F-A817-4BB6CD6C1D91}" destId="{60B349F3-9FA7-49EC-8D94-2291D6A45437}" srcOrd="0" destOrd="0" parTransId="{263369CA-4CB8-489C-A99A-7FFD42592278}" sibTransId="{7380853E-33C5-4741-9980-19A4D54DDA84}"/>
    <dgm:cxn modelId="{08EBB1BC-DF7C-4629-9BD6-338593CDC65F}" type="presOf" srcId="{DB5B64DE-D82D-45D3-883E-3591AB41AAF5}" destId="{4D896DFE-3F80-4C94-A701-89B5D7932293}" srcOrd="0" destOrd="0" presId="urn:microsoft.com/office/officeart/2005/8/layout/radial6"/>
    <dgm:cxn modelId="{5BC86ACD-55F8-46C5-831A-563E84510BA1}" type="presOf" srcId="{50DF8884-DEE9-478F-8CFD-4080BB5C7211}" destId="{5D2C1A57-E0E3-4F57-9974-17104C897DEC}" srcOrd="0" destOrd="0" presId="urn:microsoft.com/office/officeart/2005/8/layout/radial6"/>
    <dgm:cxn modelId="{39075364-F9F3-487E-ACF4-AC3F362A37DE}" srcId="{60B349F3-9FA7-49EC-8D94-2291D6A45437}" destId="{377796AF-E20A-431E-A9DA-60B89A3857B9}" srcOrd="2" destOrd="0" parTransId="{6614CE2A-9621-4E50-B66C-8A16C5CF6C72}" sibTransId="{EC74194C-F8A3-47AB-8418-A32DF951B05E}"/>
    <dgm:cxn modelId="{5F8B2CC3-4ED4-4622-9F9C-F93D916DDD71}" type="presOf" srcId="{377796AF-E20A-431E-A9DA-60B89A3857B9}" destId="{743D73ED-2B1B-4783-B566-0B0AE5C60751}" srcOrd="0" destOrd="0" presId="urn:microsoft.com/office/officeart/2005/8/layout/radial6"/>
    <dgm:cxn modelId="{266602FE-7D18-4D2A-8497-EFCDF4DBF614}" type="presParOf" srcId="{EA144514-D00F-4C0C-AEF9-A2FDC905CA88}" destId="{777417E6-7661-4EEC-B8AB-2F79DC256741}" srcOrd="0" destOrd="0" presId="urn:microsoft.com/office/officeart/2005/8/layout/radial6"/>
    <dgm:cxn modelId="{D0C54048-DC15-4112-B328-C14BB49E1BEE}" type="presParOf" srcId="{EA144514-D00F-4C0C-AEF9-A2FDC905CA88}" destId="{B318291C-68E5-4C74-9311-510399AFE817}" srcOrd="1" destOrd="0" presId="urn:microsoft.com/office/officeart/2005/8/layout/radial6"/>
    <dgm:cxn modelId="{337E9F42-223B-420F-A2F7-4BF78DED07C2}" type="presParOf" srcId="{EA144514-D00F-4C0C-AEF9-A2FDC905CA88}" destId="{C5DDB088-55BE-43E1-B6A4-5386AEC8B4A6}" srcOrd="2" destOrd="0" presId="urn:microsoft.com/office/officeart/2005/8/layout/radial6"/>
    <dgm:cxn modelId="{373847E3-6DF1-42C5-8EAA-50B3DB09F35B}" type="presParOf" srcId="{EA144514-D00F-4C0C-AEF9-A2FDC905CA88}" destId="{5D2C1A57-E0E3-4F57-9974-17104C897DEC}" srcOrd="3" destOrd="0" presId="urn:microsoft.com/office/officeart/2005/8/layout/radial6"/>
    <dgm:cxn modelId="{242C37E3-EC58-449B-A97E-9A44AE1EA066}" type="presParOf" srcId="{EA144514-D00F-4C0C-AEF9-A2FDC905CA88}" destId="{CB35BF2F-7633-402E-B953-A8BBC669A412}" srcOrd="4" destOrd="0" presId="urn:microsoft.com/office/officeart/2005/8/layout/radial6"/>
    <dgm:cxn modelId="{C29DD2A2-FA67-4303-BA5D-7911088C7E4B}" type="presParOf" srcId="{EA144514-D00F-4C0C-AEF9-A2FDC905CA88}" destId="{CCCE1F06-C09A-4AD3-893E-A90904FA898F}" srcOrd="5" destOrd="0" presId="urn:microsoft.com/office/officeart/2005/8/layout/radial6"/>
    <dgm:cxn modelId="{D7F51863-33CD-4B9E-B6DD-ECAA89FB868D}" type="presParOf" srcId="{EA144514-D00F-4C0C-AEF9-A2FDC905CA88}" destId="{4D896DFE-3F80-4C94-A701-89B5D7932293}" srcOrd="6" destOrd="0" presId="urn:microsoft.com/office/officeart/2005/8/layout/radial6"/>
    <dgm:cxn modelId="{5F7EA945-606C-40DD-9013-D3BA61ACDFDA}" type="presParOf" srcId="{EA144514-D00F-4C0C-AEF9-A2FDC905CA88}" destId="{743D73ED-2B1B-4783-B566-0B0AE5C60751}" srcOrd="7" destOrd="0" presId="urn:microsoft.com/office/officeart/2005/8/layout/radial6"/>
    <dgm:cxn modelId="{7806F479-5EE3-421C-AC06-4061AEAFADD5}" type="presParOf" srcId="{EA144514-D00F-4C0C-AEF9-A2FDC905CA88}" destId="{50F45CB9-43E2-4C9F-8FB5-66BE0D68B60A}" srcOrd="8" destOrd="0" presId="urn:microsoft.com/office/officeart/2005/8/layout/radial6"/>
    <dgm:cxn modelId="{1D2E2BD7-9018-4C1F-A791-6C45750380FE}" type="presParOf" srcId="{EA144514-D00F-4C0C-AEF9-A2FDC905CA88}" destId="{5E0A592A-4AE4-4F58-9F49-89A1ABB9261D}" srcOrd="9"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002BCE-7D8B-4E72-9BB0-8C15650F1A76}">
      <dsp:nvSpPr>
        <dsp:cNvPr id="0" name=""/>
        <dsp:cNvSpPr/>
      </dsp:nvSpPr>
      <dsp:spPr>
        <a:xfrm>
          <a:off x="5760640" y="1696356"/>
          <a:ext cx="3427877" cy="553772"/>
        </a:xfrm>
        <a:custGeom>
          <a:avLst/>
          <a:gdLst/>
          <a:ahLst/>
          <a:cxnLst/>
          <a:rect l="0" t="0" r="0" b="0"/>
          <a:pathLst>
            <a:path>
              <a:moveTo>
                <a:pt x="0" y="0"/>
              </a:moveTo>
              <a:lnTo>
                <a:pt x="0" y="174293"/>
              </a:lnTo>
              <a:lnTo>
                <a:pt x="2175166" y="174293"/>
              </a:lnTo>
              <a:lnTo>
                <a:pt x="2175166" y="348587"/>
              </a:lnTo>
            </a:path>
          </a:pathLst>
        </a:custGeom>
        <a:noFill/>
        <a:ln w="19050" cap="rnd" cmpd="sng" algn="ctr">
          <a:solidFill>
            <a:srgbClr val="E76618">
              <a:hueOff val="0"/>
              <a:satOff val="0"/>
              <a:lumOff val="0"/>
              <a:alphaOff val="0"/>
            </a:srgb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67367DD2-8BB6-4899-A805-DD12CA714D39}">
      <dsp:nvSpPr>
        <dsp:cNvPr id="0" name=""/>
        <dsp:cNvSpPr/>
      </dsp:nvSpPr>
      <dsp:spPr>
        <a:xfrm>
          <a:off x="5661586" y="1696356"/>
          <a:ext cx="91440" cy="559000"/>
        </a:xfrm>
        <a:custGeom>
          <a:avLst/>
          <a:gdLst/>
          <a:ahLst/>
          <a:cxnLst/>
          <a:rect l="0" t="0" r="0" b="0"/>
          <a:pathLst>
            <a:path>
              <a:moveTo>
                <a:pt x="90704" y="0"/>
              </a:moveTo>
              <a:lnTo>
                <a:pt x="90704" y="183290"/>
              </a:lnTo>
              <a:lnTo>
                <a:pt x="45720" y="183290"/>
              </a:lnTo>
              <a:lnTo>
                <a:pt x="45720" y="357584"/>
              </a:lnTo>
            </a:path>
          </a:pathLst>
        </a:custGeom>
        <a:noFill/>
        <a:ln w="19050" cap="rnd" cmpd="sng" algn="ctr">
          <a:solidFill>
            <a:srgbClr val="E76618">
              <a:hueOff val="0"/>
              <a:satOff val="0"/>
              <a:lumOff val="0"/>
              <a:alphaOff val="0"/>
            </a:srgb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F1B319CB-7D8F-47A3-B5CD-5F85C7F1E3E5}">
      <dsp:nvSpPr>
        <dsp:cNvPr id="0" name=""/>
        <dsp:cNvSpPr/>
      </dsp:nvSpPr>
      <dsp:spPr>
        <a:xfrm>
          <a:off x="2408061" y="1696356"/>
          <a:ext cx="3352578" cy="553772"/>
        </a:xfrm>
        <a:custGeom>
          <a:avLst/>
          <a:gdLst/>
          <a:ahLst/>
          <a:cxnLst/>
          <a:rect l="0" t="0" r="0" b="0"/>
          <a:pathLst>
            <a:path>
              <a:moveTo>
                <a:pt x="2172839" y="0"/>
              </a:moveTo>
              <a:lnTo>
                <a:pt x="2172839" y="174293"/>
              </a:lnTo>
              <a:lnTo>
                <a:pt x="0" y="174293"/>
              </a:lnTo>
              <a:lnTo>
                <a:pt x="0" y="348587"/>
              </a:lnTo>
            </a:path>
          </a:pathLst>
        </a:custGeom>
        <a:noFill/>
        <a:ln w="19050" cap="rnd" cmpd="sng" algn="ctr">
          <a:solidFill>
            <a:srgbClr val="E76618">
              <a:hueOff val="0"/>
              <a:satOff val="0"/>
              <a:lumOff val="0"/>
              <a:alphaOff val="0"/>
            </a:srgb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6D64C756-3368-4257-AC35-8375ADA68354}">
      <dsp:nvSpPr>
        <dsp:cNvPr id="0" name=""/>
        <dsp:cNvSpPr/>
      </dsp:nvSpPr>
      <dsp:spPr>
        <a:xfrm>
          <a:off x="4195758" y="283"/>
          <a:ext cx="3129763" cy="1696073"/>
        </a:xfrm>
        <a:prstGeom prst="rect">
          <a:avLst/>
        </a:prstGeom>
        <a:solidFill>
          <a:srgbClr val="FFC00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buNone/>
          </a:pPr>
          <a:r>
            <a:rPr lang="ar-DZ" sz="2400" b="1" kern="1200" dirty="0">
              <a:solidFill>
                <a:sysClr val="windowText" lastClr="000000"/>
              </a:solidFill>
              <a:latin typeface="Simplified Arabic" panose="02020603050405020304" pitchFamily="18" charset="-78"/>
              <a:ea typeface="+mn-ea"/>
              <a:cs typeface="Simplified Arabic" panose="02020603050405020304" pitchFamily="18" charset="-78"/>
            </a:rPr>
            <a:t>المدرسة الكلاسيكية</a:t>
          </a:r>
        </a:p>
        <a:p>
          <a:pPr lvl="0" algn="ctr" defTabSz="1066800">
            <a:lnSpc>
              <a:spcPct val="90000"/>
            </a:lnSpc>
            <a:spcBef>
              <a:spcPct val="0"/>
            </a:spcBef>
            <a:spcAft>
              <a:spcPct val="35000"/>
            </a:spcAft>
            <a:buNone/>
          </a:pPr>
          <a:r>
            <a:rPr lang="ar-DZ" sz="2400" b="1" kern="1200" dirty="0" err="1">
              <a:solidFill>
                <a:sysClr val="windowText" lastClr="000000"/>
              </a:solidFill>
              <a:latin typeface="Simplified Arabic" panose="02020603050405020304" pitchFamily="18" charset="-78"/>
              <a:ea typeface="+mn-ea"/>
              <a:cs typeface="Simplified Arabic" panose="02020603050405020304" pitchFamily="18" charset="-78"/>
            </a:rPr>
            <a:t>الإفتراض</a:t>
          </a:r>
          <a:r>
            <a:rPr lang="ar-DZ" sz="2400" b="1" kern="1200" dirty="0">
              <a:solidFill>
                <a:sysClr val="windowText" lastClr="000000"/>
              </a:solidFill>
              <a:latin typeface="Simplified Arabic" panose="02020603050405020304" pitchFamily="18" charset="-78"/>
              <a:ea typeface="+mn-ea"/>
              <a:cs typeface="Simplified Arabic" panose="02020603050405020304" pitchFamily="18" charset="-78"/>
            </a:rPr>
            <a:t> الرئيسي: الأفراد راشدون و عقلانيون</a:t>
          </a:r>
          <a:endParaRPr lang="fr-FR" sz="2400" b="1" kern="1200" dirty="0">
            <a:solidFill>
              <a:sysClr val="windowText" lastClr="000000"/>
            </a:solidFill>
            <a:latin typeface="Simplified Arabic" panose="02020603050405020304" pitchFamily="18" charset="-78"/>
            <a:ea typeface="+mn-ea"/>
            <a:cs typeface="Simplified Arabic" panose="02020603050405020304" pitchFamily="18" charset="-78"/>
          </a:endParaRPr>
        </a:p>
      </dsp:txBody>
      <dsp:txXfrm>
        <a:off x="4195758" y="283"/>
        <a:ext cx="3129763" cy="1696073"/>
      </dsp:txXfrm>
    </dsp:sp>
    <dsp:sp modelId="{DAD7600E-B401-4795-8529-4CBC2C916C15}">
      <dsp:nvSpPr>
        <dsp:cNvPr id="0" name=""/>
        <dsp:cNvSpPr/>
      </dsp:nvSpPr>
      <dsp:spPr>
        <a:xfrm>
          <a:off x="1092971" y="2250129"/>
          <a:ext cx="2630181" cy="2934163"/>
        </a:xfrm>
        <a:prstGeom prst="rect">
          <a:avLst/>
        </a:prstGeom>
        <a:solidFill>
          <a:srgbClr val="5B9BD5">
            <a:lumMod val="20000"/>
            <a:lumOff val="80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buNone/>
          </a:pPr>
          <a:r>
            <a:rPr lang="ar-DZ" sz="2000" b="1" kern="1200" dirty="0">
              <a:solidFill>
                <a:srgbClr val="FF0000"/>
              </a:solidFill>
              <a:latin typeface="Simplified Arabic" panose="02020603050405020304" pitchFamily="18" charset="-78"/>
              <a:ea typeface="+mn-ea"/>
              <a:cs typeface="Simplified Arabic" panose="02020603050405020304" pitchFamily="18" charset="-78"/>
            </a:rPr>
            <a:t>النظرية البيروقراطية</a:t>
          </a:r>
        </a:p>
        <a:p>
          <a:pPr lvl="0" algn="ctr" defTabSz="889000">
            <a:lnSpc>
              <a:spcPct val="90000"/>
            </a:lnSpc>
            <a:spcBef>
              <a:spcPct val="0"/>
            </a:spcBef>
            <a:spcAft>
              <a:spcPct val="35000"/>
            </a:spcAft>
            <a:buNone/>
          </a:pPr>
          <a:r>
            <a:rPr lang="ar-DZ" sz="2000" b="1" kern="1200" dirty="0">
              <a:solidFill>
                <a:sysClr val="windowText" lastClr="000000"/>
              </a:solidFill>
              <a:latin typeface="Simplified Arabic" panose="02020603050405020304" pitchFamily="18" charset="-78"/>
              <a:ea typeface="+mn-ea"/>
              <a:cs typeface="Simplified Arabic" panose="02020603050405020304" pitchFamily="18" charset="-78"/>
            </a:rPr>
            <a:t>الرواد الرئيسيون:</a:t>
          </a:r>
        </a:p>
        <a:p>
          <a:pPr lvl="0" algn="ctr" defTabSz="889000">
            <a:lnSpc>
              <a:spcPct val="90000"/>
            </a:lnSpc>
            <a:spcBef>
              <a:spcPct val="0"/>
            </a:spcBef>
            <a:spcAft>
              <a:spcPct val="35000"/>
            </a:spcAft>
            <a:buNone/>
          </a:pPr>
          <a:r>
            <a:rPr lang="ar-DZ" sz="2000" b="1" kern="1200" dirty="0">
              <a:solidFill>
                <a:sysClr val="windowText" lastClr="000000"/>
              </a:solidFill>
              <a:latin typeface="Simplified Arabic" panose="02020603050405020304" pitchFamily="18" charset="-78"/>
              <a:ea typeface="+mn-ea"/>
              <a:cs typeface="Simplified Arabic" panose="02020603050405020304" pitchFamily="18" charset="-78"/>
            </a:rPr>
            <a:t>*ماكس فيبر</a:t>
          </a:r>
          <a:endParaRPr lang="fr-FR" sz="2000" b="1" kern="1200" dirty="0">
            <a:solidFill>
              <a:sysClr val="windowText" lastClr="000000"/>
            </a:solidFill>
            <a:latin typeface="Simplified Arabic" panose="02020603050405020304" pitchFamily="18" charset="-78"/>
            <a:ea typeface="+mn-ea"/>
            <a:cs typeface="Simplified Arabic" panose="02020603050405020304" pitchFamily="18" charset="-78"/>
          </a:endParaRPr>
        </a:p>
      </dsp:txBody>
      <dsp:txXfrm>
        <a:off x="1092971" y="2250129"/>
        <a:ext cx="2630181" cy="2934163"/>
      </dsp:txXfrm>
    </dsp:sp>
    <dsp:sp modelId="{A73D8B48-56E4-4236-98CC-7E13F637D886}">
      <dsp:nvSpPr>
        <dsp:cNvPr id="0" name=""/>
        <dsp:cNvSpPr/>
      </dsp:nvSpPr>
      <dsp:spPr>
        <a:xfrm>
          <a:off x="4205462" y="2255357"/>
          <a:ext cx="3003688" cy="2929218"/>
        </a:xfrm>
        <a:prstGeom prst="rect">
          <a:avLst/>
        </a:prstGeom>
        <a:solidFill>
          <a:srgbClr val="5B9BD5">
            <a:lumMod val="20000"/>
            <a:lumOff val="80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buNone/>
          </a:pPr>
          <a:r>
            <a:rPr lang="ar-DZ" sz="2000" b="1" kern="1200" dirty="0">
              <a:solidFill>
                <a:srgbClr val="FF0000"/>
              </a:solidFill>
              <a:latin typeface="Simplified Arabic" panose="02020603050405020304" pitchFamily="18" charset="-78"/>
              <a:ea typeface="+mn-ea"/>
              <a:cs typeface="Simplified Arabic" panose="02020603050405020304" pitchFamily="18" charset="-78"/>
            </a:rPr>
            <a:t>نظرية المبادئ الإدارية</a:t>
          </a:r>
        </a:p>
        <a:p>
          <a:pPr lvl="0" algn="ctr" defTabSz="889000">
            <a:lnSpc>
              <a:spcPct val="90000"/>
            </a:lnSpc>
            <a:spcBef>
              <a:spcPct val="0"/>
            </a:spcBef>
            <a:spcAft>
              <a:spcPct val="35000"/>
            </a:spcAft>
            <a:buNone/>
          </a:pPr>
          <a:r>
            <a:rPr lang="ar-DZ" sz="2000" b="1" kern="1200" dirty="0">
              <a:solidFill>
                <a:sysClr val="windowText" lastClr="000000"/>
              </a:solidFill>
              <a:latin typeface="Simplified Arabic" panose="02020603050405020304" pitchFamily="18" charset="-78"/>
              <a:ea typeface="+mn-ea"/>
              <a:cs typeface="Simplified Arabic" panose="02020603050405020304" pitchFamily="18" charset="-78"/>
            </a:rPr>
            <a:t>الرواد الرئيسيون:</a:t>
          </a:r>
        </a:p>
        <a:p>
          <a:pPr lvl="0" algn="ctr" defTabSz="889000">
            <a:lnSpc>
              <a:spcPct val="90000"/>
            </a:lnSpc>
            <a:spcBef>
              <a:spcPct val="0"/>
            </a:spcBef>
            <a:spcAft>
              <a:spcPct val="35000"/>
            </a:spcAft>
            <a:buNone/>
          </a:pPr>
          <a:r>
            <a:rPr lang="ar-DZ" sz="2000" b="1" kern="1200" dirty="0">
              <a:solidFill>
                <a:sysClr val="windowText" lastClr="000000"/>
              </a:solidFill>
              <a:latin typeface="Simplified Arabic" panose="02020603050405020304" pitchFamily="18" charset="-78"/>
              <a:ea typeface="+mn-ea"/>
              <a:cs typeface="Simplified Arabic" panose="02020603050405020304" pitchFamily="18" charset="-78"/>
            </a:rPr>
            <a:t>*هنري </a:t>
          </a:r>
          <a:r>
            <a:rPr lang="ar-DZ" sz="2000" b="1" kern="1200" dirty="0" err="1">
              <a:solidFill>
                <a:sysClr val="windowText" lastClr="000000"/>
              </a:solidFill>
              <a:latin typeface="Simplified Arabic" panose="02020603050405020304" pitchFamily="18" charset="-78"/>
              <a:ea typeface="+mn-ea"/>
              <a:cs typeface="Simplified Arabic" panose="02020603050405020304" pitchFamily="18" charset="-78"/>
            </a:rPr>
            <a:t>فايول</a:t>
          </a:r>
          <a:endParaRPr lang="ar-DZ" sz="2000" b="1" kern="1200" dirty="0">
            <a:solidFill>
              <a:sysClr val="windowText" lastClr="000000"/>
            </a:solidFill>
            <a:latin typeface="Simplified Arabic" panose="02020603050405020304" pitchFamily="18" charset="-78"/>
            <a:ea typeface="+mn-ea"/>
            <a:cs typeface="Simplified Arabic" panose="02020603050405020304" pitchFamily="18" charset="-78"/>
          </a:endParaRPr>
        </a:p>
        <a:p>
          <a:pPr lvl="0" algn="ctr" defTabSz="889000">
            <a:lnSpc>
              <a:spcPct val="90000"/>
            </a:lnSpc>
            <a:spcBef>
              <a:spcPct val="0"/>
            </a:spcBef>
            <a:spcAft>
              <a:spcPct val="35000"/>
            </a:spcAft>
            <a:buNone/>
          </a:pPr>
          <a:r>
            <a:rPr lang="ar-DZ" sz="2000" b="1" kern="1200" dirty="0">
              <a:solidFill>
                <a:sysClr val="windowText" lastClr="000000"/>
              </a:solidFill>
              <a:latin typeface="Simplified Arabic" panose="02020603050405020304" pitchFamily="18" charset="-78"/>
              <a:ea typeface="+mn-ea"/>
              <a:cs typeface="Simplified Arabic" panose="02020603050405020304" pitchFamily="18" charset="-78"/>
            </a:rPr>
            <a:t>*ماري باركر فوليت</a:t>
          </a:r>
          <a:endParaRPr lang="ar-DZ" sz="1600" b="1" kern="1200" dirty="0">
            <a:solidFill>
              <a:sysClr val="windowText" lastClr="000000"/>
            </a:solidFill>
            <a:latin typeface="Traditional Arabic" panose="02020603050405020304" pitchFamily="18" charset="-78"/>
            <a:ea typeface="+mn-ea"/>
            <a:cs typeface="Traditional Arabic" panose="02020603050405020304" pitchFamily="18" charset="-78"/>
          </a:endParaRPr>
        </a:p>
      </dsp:txBody>
      <dsp:txXfrm>
        <a:off x="4205462" y="2255357"/>
        <a:ext cx="3003688" cy="2929218"/>
      </dsp:txXfrm>
    </dsp:sp>
    <dsp:sp modelId="{CD107AAE-966F-487B-A05E-9BC7EB20B085}">
      <dsp:nvSpPr>
        <dsp:cNvPr id="0" name=""/>
        <dsp:cNvSpPr/>
      </dsp:nvSpPr>
      <dsp:spPr>
        <a:xfrm>
          <a:off x="7891556" y="2250129"/>
          <a:ext cx="2593922" cy="2912566"/>
        </a:xfrm>
        <a:prstGeom prst="rect">
          <a:avLst/>
        </a:prstGeom>
        <a:solidFill>
          <a:srgbClr val="5B9BD5">
            <a:lumMod val="20000"/>
            <a:lumOff val="80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buNone/>
          </a:pPr>
          <a:r>
            <a:rPr lang="ar-DZ" sz="2000" b="1" kern="1200" dirty="0">
              <a:solidFill>
                <a:srgbClr val="FF0000"/>
              </a:solidFill>
              <a:latin typeface="Simplified Arabic" panose="02020603050405020304" pitchFamily="18" charset="-78"/>
              <a:ea typeface="+mn-ea"/>
              <a:cs typeface="Simplified Arabic" panose="02020603050405020304" pitchFamily="18" charset="-78"/>
            </a:rPr>
            <a:t>الإدارة العلمية</a:t>
          </a:r>
        </a:p>
        <a:p>
          <a:pPr lvl="0" algn="ctr" defTabSz="889000">
            <a:lnSpc>
              <a:spcPct val="90000"/>
            </a:lnSpc>
            <a:spcBef>
              <a:spcPct val="0"/>
            </a:spcBef>
            <a:spcAft>
              <a:spcPct val="35000"/>
            </a:spcAft>
            <a:buNone/>
          </a:pPr>
          <a:r>
            <a:rPr lang="ar-DZ" sz="2000" b="1" kern="1200" dirty="0">
              <a:solidFill>
                <a:sysClr val="windowText" lastClr="000000"/>
              </a:solidFill>
              <a:latin typeface="Simplified Arabic" panose="02020603050405020304" pitchFamily="18" charset="-78"/>
              <a:ea typeface="+mn-ea"/>
              <a:cs typeface="Simplified Arabic" panose="02020603050405020304" pitchFamily="18" charset="-78"/>
            </a:rPr>
            <a:t>*فريدريك تايلور (أبو الإدارة)</a:t>
          </a:r>
        </a:p>
        <a:p>
          <a:pPr lvl="0" algn="ctr" defTabSz="889000">
            <a:lnSpc>
              <a:spcPct val="90000"/>
            </a:lnSpc>
            <a:spcBef>
              <a:spcPct val="0"/>
            </a:spcBef>
            <a:spcAft>
              <a:spcPct val="35000"/>
            </a:spcAft>
            <a:buNone/>
          </a:pPr>
          <a:r>
            <a:rPr lang="ar-DZ" sz="2000" b="1" kern="1200" dirty="0">
              <a:solidFill>
                <a:sysClr val="windowText" lastClr="000000"/>
              </a:solidFill>
              <a:latin typeface="Simplified Arabic" panose="02020603050405020304" pitchFamily="18" charset="-78"/>
              <a:ea typeface="+mn-ea"/>
              <a:cs typeface="Simplified Arabic" panose="02020603050405020304" pitchFamily="18" charset="-78"/>
            </a:rPr>
            <a:t>*فرانك وليليان </a:t>
          </a:r>
          <a:r>
            <a:rPr lang="ar-DZ" sz="2000" b="1" kern="1200" dirty="0" err="1">
              <a:solidFill>
                <a:sysClr val="windowText" lastClr="000000"/>
              </a:solidFill>
              <a:latin typeface="Simplified Arabic" panose="02020603050405020304" pitchFamily="18" charset="-78"/>
              <a:ea typeface="+mn-ea"/>
              <a:cs typeface="Simplified Arabic" panose="02020603050405020304" pitchFamily="18" charset="-78"/>
            </a:rPr>
            <a:t>جيلبرت</a:t>
          </a:r>
          <a:endParaRPr lang="ar-DZ" sz="2000" b="1" kern="1200" dirty="0">
            <a:solidFill>
              <a:sysClr val="windowText" lastClr="000000"/>
            </a:solidFill>
            <a:latin typeface="Simplified Arabic" panose="02020603050405020304" pitchFamily="18" charset="-78"/>
            <a:ea typeface="+mn-ea"/>
            <a:cs typeface="Simplified Arabic" panose="02020603050405020304" pitchFamily="18" charset="-78"/>
          </a:endParaRPr>
        </a:p>
      </dsp:txBody>
      <dsp:txXfrm>
        <a:off x="7891556" y="2250129"/>
        <a:ext cx="2593922" cy="29125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21582" cy="493634"/>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sz="quarter" idx="1"/>
          </p:nvPr>
        </p:nvSpPr>
        <p:spPr>
          <a:xfrm>
            <a:off x="3818971" y="0"/>
            <a:ext cx="2921582" cy="493634"/>
          </a:xfrm>
          <a:prstGeom prst="rect">
            <a:avLst/>
          </a:prstGeom>
        </p:spPr>
        <p:txBody>
          <a:bodyPr vert="horz" lIns="91440" tIns="45720" rIns="91440" bIns="45720" rtlCol="0"/>
          <a:lstStyle>
            <a:lvl1pPr algn="r">
              <a:defRPr sz="1200"/>
            </a:lvl1pPr>
          </a:lstStyle>
          <a:p>
            <a:fld id="{EA33B4B9-AFB0-43EB-82AF-ED70AC262E4F}" type="datetimeFigureOut">
              <a:rPr lang="en-US" smtClean="0"/>
              <a:pPr/>
              <a:t>11/20/2021</a:t>
            </a:fld>
            <a:endParaRPr lang="en-US"/>
          </a:p>
        </p:txBody>
      </p:sp>
      <p:sp>
        <p:nvSpPr>
          <p:cNvPr id="4" name="Espace réservé du pied de page 3"/>
          <p:cNvSpPr>
            <a:spLocks noGrp="1"/>
          </p:cNvSpPr>
          <p:nvPr>
            <p:ph type="ftr" sz="quarter" idx="2"/>
          </p:nvPr>
        </p:nvSpPr>
        <p:spPr>
          <a:xfrm>
            <a:off x="0" y="9377316"/>
            <a:ext cx="2921582" cy="493634"/>
          </a:xfrm>
          <a:prstGeom prst="rect">
            <a:avLst/>
          </a:prstGeom>
        </p:spPr>
        <p:txBody>
          <a:bodyPr vert="horz" lIns="91440" tIns="45720" rIns="91440" bIns="45720" rtlCol="0" anchor="b"/>
          <a:lstStyle>
            <a:lvl1pPr algn="l">
              <a:defRPr sz="1200"/>
            </a:lvl1pPr>
          </a:lstStyle>
          <a:p>
            <a:endParaRPr lang="en-US"/>
          </a:p>
        </p:txBody>
      </p:sp>
      <p:sp>
        <p:nvSpPr>
          <p:cNvPr id="5" name="Espace réservé du numéro de diapositive 4"/>
          <p:cNvSpPr>
            <a:spLocks noGrp="1"/>
          </p:cNvSpPr>
          <p:nvPr>
            <p:ph type="sldNum" sz="quarter" idx="3"/>
          </p:nvPr>
        </p:nvSpPr>
        <p:spPr>
          <a:xfrm>
            <a:off x="3818971" y="9377316"/>
            <a:ext cx="2921582" cy="493634"/>
          </a:xfrm>
          <a:prstGeom prst="rect">
            <a:avLst/>
          </a:prstGeom>
        </p:spPr>
        <p:txBody>
          <a:bodyPr vert="horz" lIns="91440" tIns="45720" rIns="91440" bIns="45720" rtlCol="0" anchor="b"/>
          <a:lstStyle>
            <a:lvl1pPr algn="r">
              <a:defRPr sz="1200"/>
            </a:lvl1pPr>
          </a:lstStyle>
          <a:p>
            <a:fld id="{C6472C8F-9949-4688-BFEB-F813D79CFC0A}" type="slidenum">
              <a:rPr lang="en-US" smtClean="0"/>
              <a:pPr/>
              <a:t>‹N°›</a:t>
            </a:fld>
            <a:endParaRPr lang="en-US"/>
          </a:p>
        </p:txBody>
      </p:sp>
    </p:spTree>
    <p:extLst>
      <p:ext uri="{BB962C8B-B14F-4D97-AF65-F5344CB8AC3E}">
        <p14:creationId xmlns:p14="http://schemas.microsoft.com/office/powerpoint/2010/main" val="17929926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21582" cy="493634"/>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idx="1"/>
          </p:nvPr>
        </p:nvSpPr>
        <p:spPr>
          <a:xfrm>
            <a:off x="3818971" y="0"/>
            <a:ext cx="2921582" cy="493634"/>
          </a:xfrm>
          <a:prstGeom prst="rect">
            <a:avLst/>
          </a:prstGeom>
        </p:spPr>
        <p:txBody>
          <a:bodyPr vert="horz" lIns="91440" tIns="45720" rIns="91440" bIns="45720" rtlCol="0"/>
          <a:lstStyle>
            <a:lvl1pPr algn="r">
              <a:defRPr sz="1200"/>
            </a:lvl1pPr>
          </a:lstStyle>
          <a:p>
            <a:fld id="{3D31E77A-DD07-4A76-801D-B4BF4990C412}" type="datetimeFigureOut">
              <a:rPr lang="en-US" smtClean="0"/>
              <a:pPr/>
              <a:t>11/20/2021</a:t>
            </a:fld>
            <a:endParaRPr lang="en-US"/>
          </a:p>
        </p:txBody>
      </p:sp>
      <p:sp>
        <p:nvSpPr>
          <p:cNvPr id="4" name="Espace réservé de l'image des diapositives 3"/>
          <p:cNvSpPr>
            <a:spLocks noGrp="1" noRot="1" noChangeAspect="1"/>
          </p:cNvSpPr>
          <p:nvPr>
            <p:ph type="sldImg" idx="2"/>
          </p:nvPr>
        </p:nvSpPr>
        <p:spPr>
          <a:xfrm>
            <a:off x="80963" y="739775"/>
            <a:ext cx="6580187" cy="3702050"/>
          </a:xfrm>
          <a:prstGeom prst="rect">
            <a:avLst/>
          </a:prstGeom>
          <a:noFill/>
          <a:ln w="12700">
            <a:solidFill>
              <a:prstClr val="black"/>
            </a:solidFill>
          </a:ln>
        </p:spPr>
        <p:txBody>
          <a:bodyPr vert="horz" lIns="91440" tIns="45720" rIns="91440" bIns="45720" rtlCol="0" anchor="ctr"/>
          <a:lstStyle/>
          <a:p>
            <a:endParaRPr lang="en-US"/>
          </a:p>
        </p:txBody>
      </p:sp>
      <p:sp>
        <p:nvSpPr>
          <p:cNvPr id="5" name="Espace réservé des commentaires 4"/>
          <p:cNvSpPr>
            <a:spLocks noGrp="1"/>
          </p:cNvSpPr>
          <p:nvPr>
            <p:ph type="body" sz="quarter" idx="3"/>
          </p:nvPr>
        </p:nvSpPr>
        <p:spPr>
          <a:xfrm>
            <a:off x="674212" y="4689516"/>
            <a:ext cx="5393690" cy="4442699"/>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Espace réservé du pied de page 5"/>
          <p:cNvSpPr>
            <a:spLocks noGrp="1"/>
          </p:cNvSpPr>
          <p:nvPr>
            <p:ph type="ftr" sz="quarter" idx="4"/>
          </p:nvPr>
        </p:nvSpPr>
        <p:spPr>
          <a:xfrm>
            <a:off x="0" y="9377316"/>
            <a:ext cx="2921582" cy="493634"/>
          </a:xfrm>
          <a:prstGeom prst="rect">
            <a:avLst/>
          </a:prstGeom>
        </p:spPr>
        <p:txBody>
          <a:bodyPr vert="horz" lIns="91440" tIns="45720" rIns="91440" bIns="45720" rtlCol="0" anchor="b"/>
          <a:lstStyle>
            <a:lvl1pPr algn="l">
              <a:defRPr sz="1200"/>
            </a:lvl1pPr>
          </a:lstStyle>
          <a:p>
            <a:endParaRPr lang="en-US"/>
          </a:p>
        </p:txBody>
      </p:sp>
      <p:sp>
        <p:nvSpPr>
          <p:cNvPr id="7" name="Espace réservé du numéro de diapositive 6"/>
          <p:cNvSpPr>
            <a:spLocks noGrp="1"/>
          </p:cNvSpPr>
          <p:nvPr>
            <p:ph type="sldNum" sz="quarter" idx="5"/>
          </p:nvPr>
        </p:nvSpPr>
        <p:spPr>
          <a:xfrm>
            <a:off x="3818971" y="9377316"/>
            <a:ext cx="2921582" cy="493634"/>
          </a:xfrm>
          <a:prstGeom prst="rect">
            <a:avLst/>
          </a:prstGeom>
        </p:spPr>
        <p:txBody>
          <a:bodyPr vert="horz" lIns="91440" tIns="45720" rIns="91440" bIns="45720" rtlCol="0" anchor="b"/>
          <a:lstStyle>
            <a:lvl1pPr algn="r">
              <a:defRPr sz="1200"/>
            </a:lvl1pPr>
          </a:lstStyle>
          <a:p>
            <a:fld id="{2CA3AB2B-189A-4C92-A457-C6A3833631A7}" type="slidenum">
              <a:rPr lang="en-US" smtClean="0"/>
              <a:pPr/>
              <a:t>‹N°›</a:t>
            </a:fld>
            <a:endParaRPr lang="en-US"/>
          </a:p>
        </p:txBody>
      </p:sp>
    </p:spTree>
    <p:extLst>
      <p:ext uri="{BB962C8B-B14F-4D97-AF65-F5344CB8AC3E}">
        <p14:creationId xmlns:p14="http://schemas.microsoft.com/office/powerpoint/2010/main" val="275389837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15913" y="661988"/>
            <a:ext cx="5878512" cy="330835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8BA3E8-04D0-482A-842B-D2E551459FA3}"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9407412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CA3AB2B-189A-4C92-A457-C6A3833631A7}" type="slidenum">
              <a:rPr lang="en-US" smtClean="0"/>
              <a:pPr/>
              <a:t>6</a:t>
            </a:fld>
            <a:endParaRPr lang="en-US"/>
          </a:p>
        </p:txBody>
      </p:sp>
    </p:spTree>
    <p:extLst>
      <p:ext uri="{BB962C8B-B14F-4D97-AF65-F5344CB8AC3E}">
        <p14:creationId xmlns:p14="http://schemas.microsoft.com/office/powerpoint/2010/main" val="29989951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A3AB2B-189A-4C92-A457-C6A3833631A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831767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A3AB2B-189A-4C92-A457-C6A3833631A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47547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A3AB2B-189A-4C92-A457-C6A3833631A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852623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r" rtl="1"/>
            <a:endParaRPr lang="fr-FR" b="1" dirty="0"/>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19C1CD8-DAF7-4024-9C24-954510966E1A}"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42</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47932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r" rtl="1"/>
            <a:endParaRPr lang="fr-FR" b="1" dirty="0"/>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19C1CD8-DAF7-4024-9C24-954510966E1A}"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51</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54239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1" y="0"/>
            <a:ext cx="12191999" cy="6858000"/>
          </a:xfrm>
          <a:prstGeom prst="rect">
            <a:avLst/>
          </a:prstGeom>
          <a:gradFill flip="none" rotWithShape="1">
            <a:gsLst>
              <a:gs pos="0">
                <a:srgbClr val="B1B7B5"/>
              </a:gs>
              <a:gs pos="50000">
                <a:srgbClr val="DDDFDE"/>
              </a:gs>
              <a:gs pos="100000">
                <a:srgbClr val="FFFFFF"/>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pic>
        <p:nvPicPr>
          <p:cNvPr id="51" name="Picture 50"/>
          <p:cNvPicPr>
            <a:picLocks noChangeAspect="1"/>
          </p:cNvPicPr>
          <p:nvPr userDrawn="1"/>
        </p:nvPicPr>
        <p:blipFill>
          <a:blip r:embed="rId2"/>
          <a:stretch>
            <a:fillRect/>
          </a:stretch>
        </p:blipFill>
        <p:spPr>
          <a:xfrm>
            <a:off x="258491" y="87469"/>
            <a:ext cx="5121084" cy="6779340"/>
          </a:xfrm>
          <a:prstGeom prst="rect">
            <a:avLst/>
          </a:prstGeom>
        </p:spPr>
      </p:pic>
      <p:sp>
        <p:nvSpPr>
          <p:cNvPr id="2" name="Title 1"/>
          <p:cNvSpPr>
            <a:spLocks noGrp="1"/>
          </p:cNvSpPr>
          <p:nvPr>
            <p:ph type="ctrTitle"/>
          </p:nvPr>
        </p:nvSpPr>
        <p:spPr>
          <a:xfrm>
            <a:off x="3581400" y="3545224"/>
            <a:ext cx="8335691" cy="1854583"/>
          </a:xfrm>
        </p:spPr>
        <p:txBody>
          <a:bodyPr anchor="b">
            <a:normAutofit/>
          </a:bodyPr>
          <a:lstStyle>
            <a:lvl1pPr algn="ctr">
              <a:defRPr sz="5400">
                <a:solidFill>
                  <a:schemeClr val="tx1">
                    <a:lumMod val="65000"/>
                    <a:lumOff val="35000"/>
                  </a:schemeClr>
                </a:solidFill>
              </a:defRPr>
            </a:lvl1pPr>
          </a:lstStyle>
          <a:p>
            <a:r>
              <a:rPr lang="en-US" dirty="0"/>
              <a:t>Click to edit Master title style</a:t>
            </a:r>
          </a:p>
        </p:txBody>
      </p:sp>
      <p:sp>
        <p:nvSpPr>
          <p:cNvPr id="3" name="Subtitle 2"/>
          <p:cNvSpPr>
            <a:spLocks noGrp="1"/>
          </p:cNvSpPr>
          <p:nvPr>
            <p:ph type="subTitle" idx="1"/>
          </p:nvPr>
        </p:nvSpPr>
        <p:spPr>
          <a:xfrm>
            <a:off x="3581400" y="5489440"/>
            <a:ext cx="8335691" cy="1035904"/>
          </a:xfrm>
        </p:spPr>
        <p:txBody>
          <a:bodyPr/>
          <a:lstStyle>
            <a:lvl1pPr marL="0" indent="0" algn="ctr">
              <a:buNone/>
              <a:defRPr sz="2400">
                <a:solidFill>
                  <a:schemeClr val="bg1">
                    <a:lumMod val="6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7354850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B527E9-DD55-4E4F-B06C-59EF782102E1}" type="datetimeFigureOut">
              <a:rPr lang="en-US" smtClean="0"/>
              <a:t>11/20/2021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746D44-829A-481B-9FE9-7B966B458BDA}" type="slidenum">
              <a:rPr lang="en-US" smtClean="0"/>
              <a:t>‹N°›</a:t>
            </a:fld>
            <a:endParaRPr lang="en-US"/>
          </a:p>
        </p:txBody>
      </p:sp>
    </p:spTree>
    <p:extLst>
      <p:ext uri="{BB962C8B-B14F-4D97-AF65-F5344CB8AC3E}">
        <p14:creationId xmlns:p14="http://schemas.microsoft.com/office/powerpoint/2010/main" val="358479440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1F394D4A-4985-41A5-9C80-CE72B8FA7ABD}" type="datetime1">
              <a:rPr lang="fr-FR" smtClean="0"/>
              <a:pPr/>
              <a:t>20/11/2021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F94DFF4-3E88-4394-8C12-8455C9A35C2B}" type="slidenum">
              <a:rPr lang="fr-FR" smtClean="0"/>
              <a:pPr/>
              <a:t>‹N°›</a:t>
            </a:fld>
            <a:endParaRPr lang="fr-FR"/>
          </a:p>
        </p:txBody>
      </p:sp>
    </p:spTree>
    <p:extLst>
      <p:ext uri="{BB962C8B-B14F-4D97-AF65-F5344CB8AC3E}">
        <p14:creationId xmlns:p14="http://schemas.microsoft.com/office/powerpoint/2010/main" val="2435161181"/>
      </p:ext>
    </p:extLst>
  </p:cSld>
  <p:clrMapOvr>
    <a:masterClrMapping/>
  </p:clrMapOvr>
  <p:hf hdr="0" dt="0"/>
</p:sldLayout>
</file>

<file path=ppt/slideLayouts/slideLayout10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1F394D4A-4985-41A5-9C80-CE72B8FA7ABD}" type="datetime1">
              <a:rPr lang="fr-FR" smtClean="0"/>
              <a:pPr/>
              <a:t>20/11/2021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BF94DFF4-3E88-4394-8C12-8455C9A35C2B}" type="slidenum">
              <a:rPr lang="fr-FR" smtClean="0"/>
              <a:pPr/>
              <a:t>‹N°›</a:t>
            </a:fld>
            <a:endParaRPr lang="fr-FR"/>
          </a:p>
        </p:txBody>
      </p:sp>
    </p:spTree>
    <p:extLst>
      <p:ext uri="{BB962C8B-B14F-4D97-AF65-F5344CB8AC3E}">
        <p14:creationId xmlns:p14="http://schemas.microsoft.com/office/powerpoint/2010/main" val="1539687744"/>
      </p:ext>
    </p:extLst>
  </p:cSld>
  <p:clrMapOvr>
    <a:masterClrMapping/>
  </p:clrMapOvr>
  <p:hf hdr="0" dt="0"/>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2"/>
          <p:cNvSpPr>
            <a:spLocks noGrp="1"/>
          </p:cNvSpPr>
          <p:nvPr>
            <p:ph type="dt" sz="half" idx="10"/>
          </p:nvPr>
        </p:nvSpPr>
        <p:spPr/>
        <p:txBody>
          <a:bodyPr/>
          <a:lstStyle/>
          <a:p>
            <a:fld id="{1F394D4A-4985-41A5-9C80-CE72B8FA7ABD}" type="datetime1">
              <a:rPr lang="fr-FR" smtClean="0"/>
              <a:pPr/>
              <a:t>20/11/2021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BF94DFF4-3E88-4394-8C12-8455C9A35C2B}" type="slidenum">
              <a:rPr lang="fr-FR" smtClean="0"/>
              <a:pPr/>
              <a:t>‹N°›</a:t>
            </a:fld>
            <a:endParaRPr lang="fr-FR"/>
          </a:p>
        </p:txBody>
      </p:sp>
    </p:spTree>
    <p:extLst>
      <p:ext uri="{BB962C8B-B14F-4D97-AF65-F5344CB8AC3E}">
        <p14:creationId xmlns:p14="http://schemas.microsoft.com/office/powerpoint/2010/main" val="79758160"/>
      </p:ext>
    </p:extLst>
  </p:cSld>
  <p:clrMapOvr>
    <a:masterClrMapping/>
  </p:clrMapOvr>
  <p:hf hdr="0" dt="0"/>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F394D4A-4985-41A5-9C80-CE72B8FA7ABD}" type="datetime1">
              <a:rPr lang="fr-FR" smtClean="0"/>
              <a:pPr/>
              <a:t>20/11/2021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BF94DFF4-3E88-4394-8C12-8455C9A35C2B}" type="slidenum">
              <a:rPr lang="fr-FR" smtClean="0"/>
              <a:pPr/>
              <a:t>‹N°›</a:t>
            </a:fld>
            <a:endParaRPr lang="fr-FR"/>
          </a:p>
        </p:txBody>
      </p:sp>
    </p:spTree>
    <p:extLst>
      <p:ext uri="{BB962C8B-B14F-4D97-AF65-F5344CB8AC3E}">
        <p14:creationId xmlns:p14="http://schemas.microsoft.com/office/powerpoint/2010/main" val="4221811136"/>
      </p:ext>
    </p:extLst>
  </p:cSld>
  <p:clrMapOvr>
    <a:masterClrMapping/>
  </p:clrMapOvr>
  <p:hf hdr="0" dt="0"/>
</p:sldLayout>
</file>

<file path=ppt/slideLayouts/slideLayout10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2" y="273050"/>
            <a:ext cx="4011084"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1F394D4A-4985-41A5-9C80-CE72B8FA7ABD}" type="datetime1">
              <a:rPr lang="fr-FR" smtClean="0"/>
              <a:pPr/>
              <a:t>20/11/2021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F94DFF4-3E88-4394-8C12-8455C9A35C2B}" type="slidenum">
              <a:rPr lang="fr-FR" smtClean="0"/>
              <a:pPr/>
              <a:t>‹N°›</a:t>
            </a:fld>
            <a:endParaRPr lang="fr-FR"/>
          </a:p>
        </p:txBody>
      </p:sp>
    </p:spTree>
    <p:extLst>
      <p:ext uri="{BB962C8B-B14F-4D97-AF65-F5344CB8AC3E}">
        <p14:creationId xmlns:p14="http://schemas.microsoft.com/office/powerpoint/2010/main" val="337778312"/>
      </p:ext>
    </p:extLst>
  </p:cSld>
  <p:clrMapOvr>
    <a:masterClrMapping/>
  </p:clrMapOvr>
  <p:hf hdr="0" dt="0"/>
</p:sldLayout>
</file>

<file path=ppt/slideLayouts/slideLayout10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1F394D4A-4985-41A5-9C80-CE72B8FA7ABD}" type="datetime1">
              <a:rPr lang="fr-FR" smtClean="0"/>
              <a:pPr/>
              <a:t>20/11/2021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F94DFF4-3E88-4394-8C12-8455C9A35C2B}" type="slidenum">
              <a:rPr lang="fr-FR" smtClean="0"/>
              <a:pPr/>
              <a:t>‹N°›</a:t>
            </a:fld>
            <a:endParaRPr lang="fr-FR"/>
          </a:p>
        </p:txBody>
      </p:sp>
    </p:spTree>
    <p:extLst>
      <p:ext uri="{BB962C8B-B14F-4D97-AF65-F5344CB8AC3E}">
        <p14:creationId xmlns:p14="http://schemas.microsoft.com/office/powerpoint/2010/main" val="1184506407"/>
      </p:ext>
    </p:extLst>
  </p:cSld>
  <p:clrMapOvr>
    <a:masterClrMapping/>
  </p:clrMapOvr>
  <p:hf hdr="0" dt="0"/>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1F394D4A-4985-41A5-9C80-CE72B8FA7ABD}" type="datetime1">
              <a:rPr lang="fr-FR" smtClean="0"/>
              <a:pPr/>
              <a:t>20/11/2021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F94DFF4-3E88-4394-8C12-8455C9A35C2B}" type="slidenum">
              <a:rPr lang="fr-FR" smtClean="0"/>
              <a:pPr/>
              <a:t>‹N°›</a:t>
            </a:fld>
            <a:endParaRPr lang="fr-FR"/>
          </a:p>
        </p:txBody>
      </p:sp>
    </p:spTree>
    <p:extLst>
      <p:ext uri="{BB962C8B-B14F-4D97-AF65-F5344CB8AC3E}">
        <p14:creationId xmlns:p14="http://schemas.microsoft.com/office/powerpoint/2010/main" val="3464620665"/>
      </p:ext>
    </p:extLst>
  </p:cSld>
  <p:clrMapOvr>
    <a:masterClrMapping/>
  </p:clrMapOvr>
  <p:hf hdr="0" dt="0"/>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41"/>
            <a:ext cx="27432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609600" y="274641"/>
            <a:ext cx="80264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1F394D4A-4985-41A5-9C80-CE72B8FA7ABD}" type="datetime1">
              <a:rPr lang="fr-FR" smtClean="0"/>
              <a:pPr/>
              <a:t>20/11/2021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F94DFF4-3E88-4394-8C12-8455C9A35C2B}" type="slidenum">
              <a:rPr lang="fr-FR" smtClean="0"/>
              <a:pPr/>
              <a:t>‹N°›</a:t>
            </a:fld>
            <a:endParaRPr lang="fr-FR"/>
          </a:p>
        </p:txBody>
      </p:sp>
    </p:spTree>
    <p:extLst>
      <p:ext uri="{BB962C8B-B14F-4D97-AF65-F5344CB8AC3E}">
        <p14:creationId xmlns:p14="http://schemas.microsoft.com/office/powerpoint/2010/main" val="534827810"/>
      </p:ext>
    </p:extLst>
  </p:cSld>
  <p:clrMapOvr>
    <a:masterClrMapping/>
  </p:clrMapOvr>
  <p:hf hdr="0" dt="0"/>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2050" name="Picture 2" descr="关系图"/>
          <p:cNvPicPr>
            <a:picLocks noChangeAspect="1"/>
          </p:cNvPicPr>
          <p:nvPr/>
        </p:nvPicPr>
        <p:blipFill>
          <a:blip r:embed="rId2"/>
          <a:srcRect r="2528" b="10909"/>
          <a:stretch>
            <a:fillRect/>
          </a:stretch>
        </p:blipFill>
        <p:spPr>
          <a:xfrm>
            <a:off x="239184" y="692150"/>
            <a:ext cx="11885083" cy="6110288"/>
          </a:xfrm>
          <a:prstGeom prst="rect">
            <a:avLst/>
          </a:prstGeom>
          <a:noFill/>
          <a:ln w="9525">
            <a:noFill/>
          </a:ln>
        </p:spPr>
      </p:pic>
      <p:sp>
        <p:nvSpPr>
          <p:cNvPr id="10" name="Rectangle 7"/>
          <p:cNvSpPr>
            <a:spLocks noChangeArrowheads="1"/>
          </p:cNvSpPr>
          <p:nvPr/>
        </p:nvSpPr>
        <p:spPr bwMode="auto">
          <a:xfrm>
            <a:off x="2117" y="549275"/>
            <a:ext cx="12192000" cy="1511300"/>
          </a:xfrm>
          <a:prstGeom prst="rect">
            <a:avLst/>
          </a:prstGeom>
          <a:gradFill rotWithShape="0">
            <a:gsLst>
              <a:gs pos="0">
                <a:schemeClr val="bg2">
                  <a:gamma/>
                  <a:tint val="0"/>
                  <a:invGamma/>
                </a:schemeClr>
              </a:gs>
              <a:gs pos="100000">
                <a:schemeClr val="bg2">
                  <a:alpha val="53999"/>
                </a:schemeClr>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fontAlgn="base">
              <a:spcBef>
                <a:spcPct val="0"/>
              </a:spcBef>
              <a:spcAft>
                <a:spcPct val="0"/>
              </a:spcAft>
              <a:defRPr/>
            </a:pPr>
            <a:endParaRPr lang="en-US">
              <a:solidFill>
                <a:srgbClr val="000000"/>
              </a:solidFill>
            </a:endParaRPr>
          </a:p>
        </p:txBody>
      </p:sp>
      <p:sp>
        <p:nvSpPr>
          <p:cNvPr id="2051" name="Rectangle 3"/>
          <p:cNvSpPr>
            <a:spLocks noGrp="1" noChangeArrowheads="1"/>
          </p:cNvSpPr>
          <p:nvPr>
            <p:ph type="subTitle" idx="1"/>
          </p:nvPr>
        </p:nvSpPr>
        <p:spPr>
          <a:xfrm>
            <a:off x="2544234" y="2492377"/>
            <a:ext cx="7393517" cy="1222375"/>
          </a:xfrm>
        </p:spPr>
        <p:txBody>
          <a:bodyPr anchor="ctr"/>
          <a:lstStyle>
            <a:lvl1pPr marL="0" indent="0" algn="ctr">
              <a:buFontTx/>
              <a:buNone/>
              <a:defRPr/>
            </a:lvl1pPr>
          </a:lstStyle>
          <a:p>
            <a:pPr lvl="0"/>
            <a:r>
              <a:rPr lang="en-US" altLang="zh-CN" noProof="0"/>
              <a:t>Click to edit Master subtitle style</a:t>
            </a:r>
          </a:p>
        </p:txBody>
      </p:sp>
      <p:sp>
        <p:nvSpPr>
          <p:cNvPr id="2056" name="Rectangle 8"/>
          <p:cNvSpPr>
            <a:spLocks noGrp="1" noChangeArrowheads="1"/>
          </p:cNvSpPr>
          <p:nvPr>
            <p:ph type="ctrTitle"/>
          </p:nvPr>
        </p:nvSpPr>
        <p:spPr>
          <a:xfrm>
            <a:off x="1007533" y="620715"/>
            <a:ext cx="10363201" cy="1470025"/>
          </a:xfrm>
        </p:spPr>
        <p:txBody>
          <a:bodyPr/>
          <a:lstStyle>
            <a:lvl1pPr>
              <a:defRPr sz="3600"/>
            </a:lvl1pPr>
          </a:lstStyle>
          <a:p>
            <a:pPr lvl="0"/>
            <a:r>
              <a:rPr lang="en-US" altLang="zh-CN" noProof="0"/>
              <a:t>Click to edit Master title style</a:t>
            </a:r>
          </a:p>
        </p:txBody>
      </p:sp>
      <p:sp>
        <p:nvSpPr>
          <p:cNvPr id="11" name="Rectangle 4"/>
          <p:cNvSpPr>
            <a:spLocks noGrp="1" noChangeArrowheads="1"/>
          </p:cNvSpPr>
          <p:nvPr>
            <p:ph type="dt" sz="half" idx="2"/>
          </p:nvPr>
        </p:nvSpPr>
        <p:spPr bwMode="auto">
          <a:xfrm>
            <a:off x="609600" y="6245225"/>
            <a:ext cx="2844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FDE934FF-F4E1-47C5-9CA5-30A81DDE2BE4}" type="datetimeFigureOut">
              <a:rPr lang="en-US" smtClean="0">
                <a:solidFill>
                  <a:srgbClr val="000000"/>
                </a:solidFill>
              </a:rPr>
              <a:pPr/>
              <a:t>11/20/2021</a:t>
            </a:fld>
            <a:endParaRPr lang="en-US">
              <a:solidFill>
                <a:srgbClr val="000000"/>
              </a:solidFill>
            </a:endParaRPr>
          </a:p>
        </p:txBody>
      </p:sp>
      <p:sp>
        <p:nvSpPr>
          <p:cNvPr id="12" name="Rectangle 5"/>
          <p:cNvSpPr>
            <a:spLocks noGrp="1" noChangeArrowheads="1"/>
          </p:cNvSpPr>
          <p:nvPr>
            <p:ph type="ftr" sz="quarter" idx="3"/>
          </p:nvPr>
        </p:nvSpPr>
        <p:spPr bwMode="auto">
          <a:xfrm>
            <a:off x="4165601" y="6245225"/>
            <a:ext cx="3860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endParaRPr lang="en-US">
              <a:solidFill>
                <a:srgbClr val="000000"/>
              </a:solidFill>
            </a:endParaRPr>
          </a:p>
        </p:txBody>
      </p:sp>
      <p:sp>
        <p:nvSpPr>
          <p:cNvPr id="13" name="Rectangle 6"/>
          <p:cNvSpPr>
            <a:spLocks noGrp="1" noChangeArrowheads="1"/>
          </p:cNvSpPr>
          <p:nvPr>
            <p:ph type="sldNum" sz="quarter" idx="4"/>
          </p:nvPr>
        </p:nvSpPr>
        <p:spPr bwMode="auto">
          <a:xfrm>
            <a:off x="8737600" y="6245225"/>
            <a:ext cx="2844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B3561BA9-CDCF-4958-B8AB-66F3BF063E13}" type="slidenum">
              <a:rPr lang="en-US" smtClean="0">
                <a:solidFill>
                  <a:srgbClr val="000000"/>
                </a:solidFill>
              </a:rPr>
              <a:pPr/>
              <a:t>‹N°›</a:t>
            </a:fld>
            <a:endParaRPr lang="en-US">
              <a:solidFill>
                <a:srgbClr val="000000"/>
              </a:solidFill>
            </a:endParaRPr>
          </a:p>
        </p:txBody>
      </p:sp>
    </p:spTree>
    <p:extLst>
      <p:ext uri="{BB962C8B-B14F-4D97-AF65-F5344CB8AC3E}">
        <p14:creationId xmlns:p14="http://schemas.microsoft.com/office/powerpoint/2010/main" val="2342948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ppt_x</p:attrName>
                                        </p:attrNameLst>
                                      </p:cBhvr>
                                      <p:tavLst>
                                        <p:tav tm="0">
                                          <p:val>
                                            <p:strVal val="#ppt_x-.2"/>
                                          </p:val>
                                        </p:tav>
                                        <p:tav tm="100000">
                                          <p:val>
                                            <p:strVal val="#ppt_x"/>
                                          </p:val>
                                        </p:tav>
                                      </p:tavLst>
                                    </p:anim>
                                    <p:anim calcmode="lin" valueType="num">
                                      <p:cBhvr>
                                        <p:cTn id="8"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Lst>
  </p:timing>
  <p:hf sldNum="0" hdr="0" ftr="0" dt="0"/>
</p:sldLayout>
</file>

<file path=ppt/slideLayouts/slideLayout10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E934FF-F4E1-47C5-9CA5-30A81DDE2BE4}" type="datetimeFigureOut">
              <a:rPr lang="en-US" smtClean="0">
                <a:solidFill>
                  <a:srgbClr val="000000"/>
                </a:solidFill>
              </a:rPr>
              <a:pPr/>
              <a:t>11/20/2021</a:t>
            </a:fld>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B3561BA9-CDCF-4958-B8AB-66F3BF063E13}" type="slidenum">
              <a:rPr lang="en-US" smtClean="0">
                <a:solidFill>
                  <a:srgbClr val="000000"/>
                </a:solidFill>
              </a:rPr>
              <a:pPr/>
              <a:t>‹N°›</a:t>
            </a:fld>
            <a:endParaRPr lang="en-US">
              <a:solidFill>
                <a:srgbClr val="000000"/>
              </a:solidFill>
            </a:endParaRPr>
          </a:p>
        </p:txBody>
      </p:sp>
    </p:spTree>
    <p:extLst>
      <p:ext uri="{BB962C8B-B14F-4D97-AF65-F5344CB8AC3E}">
        <p14:creationId xmlns:p14="http://schemas.microsoft.com/office/powerpoint/2010/main" val="677454232"/>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6835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B527E9-DD55-4E4F-B06C-59EF782102E1}" type="datetimeFigureOut">
              <a:rPr lang="en-US" smtClean="0"/>
              <a:t>11/20/2021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746D44-829A-481B-9FE9-7B966B458BDA}" type="slidenum">
              <a:rPr lang="en-US" smtClean="0"/>
              <a:t>‹N°›</a:t>
            </a:fld>
            <a:endParaRPr lang="en-US"/>
          </a:p>
        </p:txBody>
      </p:sp>
    </p:spTree>
    <p:extLst>
      <p:ext uri="{BB962C8B-B14F-4D97-AF65-F5344CB8AC3E}">
        <p14:creationId xmlns:p14="http://schemas.microsoft.com/office/powerpoint/2010/main" val="375605422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2" y="4589465"/>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p:cNvSpPr>
            <a:spLocks noGrp="1"/>
          </p:cNvSpPr>
          <p:nvPr>
            <p:ph type="dt" sz="half" idx="10"/>
          </p:nvPr>
        </p:nvSpPr>
        <p:spPr/>
        <p:txBody>
          <a:bodyPr/>
          <a:lstStyle/>
          <a:p>
            <a:fld id="{FDE934FF-F4E1-47C5-9CA5-30A81DDE2BE4}" type="datetimeFigureOut">
              <a:rPr lang="en-US" smtClean="0">
                <a:solidFill>
                  <a:srgbClr val="000000"/>
                </a:solidFill>
              </a:rPr>
              <a:pPr/>
              <a:t>11/20/2021</a:t>
            </a:fld>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B3561BA9-CDCF-4958-B8AB-66F3BF063E13}" type="slidenum">
              <a:rPr lang="en-US" smtClean="0">
                <a:solidFill>
                  <a:srgbClr val="000000"/>
                </a:solidFill>
              </a:rPr>
              <a:pPr/>
              <a:t>‹N°›</a:t>
            </a:fld>
            <a:endParaRPr lang="en-US">
              <a:solidFill>
                <a:srgbClr val="000000"/>
              </a:solidFill>
            </a:endParaRPr>
          </a:p>
        </p:txBody>
      </p:sp>
    </p:spTree>
    <p:extLst>
      <p:ext uri="{BB962C8B-B14F-4D97-AF65-F5344CB8AC3E}">
        <p14:creationId xmlns:p14="http://schemas.microsoft.com/office/powerpoint/2010/main" val="2079038764"/>
      </p:ext>
    </p:extLst>
  </p:cSld>
  <p:clrMapOvr>
    <a:masterClrMapping/>
  </p:clrMapOvr>
  <p:hf sldNum="0" hdr="0" ftr="0" dt="0"/>
</p:sldLayout>
</file>

<file path=ppt/slideLayouts/slideLayout1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1" y="1600202"/>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2"/>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DE934FF-F4E1-47C5-9CA5-30A81DDE2BE4}" type="datetimeFigureOut">
              <a:rPr lang="en-US" smtClean="0">
                <a:solidFill>
                  <a:srgbClr val="000000"/>
                </a:solidFill>
              </a:rPr>
              <a:pPr/>
              <a:t>11/20/2021</a:t>
            </a:fld>
            <a:endParaRPr lang="en-US">
              <a:solidFill>
                <a:srgbClr val="000000"/>
              </a:solidFill>
            </a:endParaRPr>
          </a:p>
        </p:txBody>
      </p:sp>
      <p:sp>
        <p:nvSpPr>
          <p:cNvPr id="6" name="Footer Placeholder 5"/>
          <p:cNvSpPr>
            <a:spLocks noGrp="1"/>
          </p:cNvSpPr>
          <p:nvPr>
            <p:ph type="ftr" sz="quarter" idx="11"/>
          </p:nvPr>
        </p:nvSpPr>
        <p:spPr/>
        <p:txBody>
          <a:bodyPr/>
          <a:lstStyle/>
          <a:p>
            <a:endParaRPr lang="en-US">
              <a:solidFill>
                <a:srgbClr val="000000"/>
              </a:solidFill>
            </a:endParaRPr>
          </a:p>
        </p:txBody>
      </p:sp>
      <p:sp>
        <p:nvSpPr>
          <p:cNvPr id="7" name="Slide Number Placeholder 6"/>
          <p:cNvSpPr>
            <a:spLocks noGrp="1"/>
          </p:cNvSpPr>
          <p:nvPr>
            <p:ph type="sldNum" sz="quarter" idx="12"/>
          </p:nvPr>
        </p:nvSpPr>
        <p:spPr/>
        <p:txBody>
          <a:bodyPr/>
          <a:lstStyle/>
          <a:p>
            <a:fld id="{B3561BA9-CDCF-4958-B8AB-66F3BF063E13}" type="slidenum">
              <a:rPr lang="en-US" smtClean="0">
                <a:solidFill>
                  <a:srgbClr val="000000"/>
                </a:solidFill>
              </a:rPr>
              <a:pPr/>
              <a:t>‹N°›</a:t>
            </a:fld>
            <a:endParaRPr lang="en-US">
              <a:solidFill>
                <a:srgbClr val="000000"/>
              </a:solidFill>
            </a:endParaRPr>
          </a:p>
        </p:txBody>
      </p:sp>
    </p:spTree>
    <p:extLst>
      <p:ext uri="{BB962C8B-B14F-4D97-AF65-F5344CB8AC3E}">
        <p14:creationId xmlns:p14="http://schemas.microsoft.com/office/powerpoint/2010/main" val="1781044344"/>
      </p:ext>
    </p:extLst>
  </p:cSld>
  <p:clrMapOvr>
    <a:masterClrMapping/>
  </p:clrMapOvr>
  <p:hf sldNum="0" hdr="0" ftr="0" dt="0"/>
</p:sldLayout>
</file>

<file path=ppt/slideLayouts/slideLayout1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DE934FF-F4E1-47C5-9CA5-30A81DDE2BE4}" type="datetimeFigureOut">
              <a:rPr lang="en-US" smtClean="0">
                <a:solidFill>
                  <a:srgbClr val="000000"/>
                </a:solidFill>
              </a:rPr>
              <a:pPr/>
              <a:t>11/20/2021</a:t>
            </a:fld>
            <a:endParaRPr lang="en-US">
              <a:solidFill>
                <a:srgbClr val="000000"/>
              </a:solidFill>
            </a:endParaRPr>
          </a:p>
        </p:txBody>
      </p:sp>
      <p:sp>
        <p:nvSpPr>
          <p:cNvPr id="8" name="Footer Placeholder 7"/>
          <p:cNvSpPr>
            <a:spLocks noGrp="1"/>
          </p:cNvSpPr>
          <p:nvPr>
            <p:ph type="ftr" sz="quarter" idx="11"/>
          </p:nvPr>
        </p:nvSpPr>
        <p:spPr/>
        <p:txBody>
          <a:bodyPr/>
          <a:lstStyle/>
          <a:p>
            <a:endParaRPr lang="en-US">
              <a:solidFill>
                <a:srgbClr val="000000"/>
              </a:solidFill>
            </a:endParaRPr>
          </a:p>
        </p:txBody>
      </p:sp>
      <p:sp>
        <p:nvSpPr>
          <p:cNvPr id="9" name="Slide Number Placeholder 8"/>
          <p:cNvSpPr>
            <a:spLocks noGrp="1"/>
          </p:cNvSpPr>
          <p:nvPr>
            <p:ph type="sldNum" sz="quarter" idx="12"/>
          </p:nvPr>
        </p:nvSpPr>
        <p:spPr/>
        <p:txBody>
          <a:bodyPr/>
          <a:lstStyle/>
          <a:p>
            <a:fld id="{B3561BA9-CDCF-4958-B8AB-66F3BF063E13}" type="slidenum">
              <a:rPr lang="en-US" smtClean="0">
                <a:solidFill>
                  <a:srgbClr val="000000"/>
                </a:solidFill>
              </a:rPr>
              <a:pPr/>
              <a:t>‹N°›</a:t>
            </a:fld>
            <a:endParaRPr lang="en-US">
              <a:solidFill>
                <a:srgbClr val="000000"/>
              </a:solidFill>
            </a:endParaRPr>
          </a:p>
        </p:txBody>
      </p:sp>
    </p:spTree>
    <p:extLst>
      <p:ext uri="{BB962C8B-B14F-4D97-AF65-F5344CB8AC3E}">
        <p14:creationId xmlns:p14="http://schemas.microsoft.com/office/powerpoint/2010/main" val="3635991740"/>
      </p:ext>
    </p:extLst>
  </p:cSld>
  <p:clrMapOvr>
    <a:masterClrMapping/>
  </p:clrMapOvr>
  <p:hf sldNum="0" hdr="0" ftr="0" dt="0"/>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DE934FF-F4E1-47C5-9CA5-30A81DDE2BE4}" type="datetimeFigureOut">
              <a:rPr lang="en-US" smtClean="0">
                <a:solidFill>
                  <a:srgbClr val="000000"/>
                </a:solidFill>
              </a:rPr>
              <a:pPr/>
              <a:t>11/20/2021</a:t>
            </a:fld>
            <a:endParaRPr lang="en-US">
              <a:solidFill>
                <a:srgbClr val="000000"/>
              </a:solidFill>
            </a:endParaRPr>
          </a:p>
        </p:txBody>
      </p:sp>
      <p:sp>
        <p:nvSpPr>
          <p:cNvPr id="4" name="Footer Placeholder 3"/>
          <p:cNvSpPr>
            <a:spLocks noGrp="1"/>
          </p:cNvSpPr>
          <p:nvPr>
            <p:ph type="ftr" sz="quarter" idx="11"/>
          </p:nvPr>
        </p:nvSpPr>
        <p:spPr/>
        <p:txBody>
          <a:bodyPr/>
          <a:lstStyle/>
          <a:p>
            <a:endParaRPr lang="en-US">
              <a:solidFill>
                <a:srgbClr val="000000"/>
              </a:solidFill>
            </a:endParaRPr>
          </a:p>
        </p:txBody>
      </p:sp>
      <p:sp>
        <p:nvSpPr>
          <p:cNvPr id="5" name="Slide Number Placeholder 4"/>
          <p:cNvSpPr>
            <a:spLocks noGrp="1"/>
          </p:cNvSpPr>
          <p:nvPr>
            <p:ph type="sldNum" sz="quarter" idx="12"/>
          </p:nvPr>
        </p:nvSpPr>
        <p:spPr/>
        <p:txBody>
          <a:bodyPr/>
          <a:lstStyle/>
          <a:p>
            <a:fld id="{B3561BA9-CDCF-4958-B8AB-66F3BF063E13}" type="slidenum">
              <a:rPr lang="en-US" smtClean="0">
                <a:solidFill>
                  <a:srgbClr val="000000"/>
                </a:solidFill>
              </a:rPr>
              <a:pPr/>
              <a:t>‹N°›</a:t>
            </a:fld>
            <a:endParaRPr lang="en-US">
              <a:solidFill>
                <a:srgbClr val="000000"/>
              </a:solidFill>
            </a:endParaRPr>
          </a:p>
        </p:txBody>
      </p:sp>
    </p:spTree>
    <p:extLst>
      <p:ext uri="{BB962C8B-B14F-4D97-AF65-F5344CB8AC3E}">
        <p14:creationId xmlns:p14="http://schemas.microsoft.com/office/powerpoint/2010/main" val="1099872331"/>
      </p:ext>
    </p:extLst>
  </p:cSld>
  <p:clrMapOvr>
    <a:masterClrMapping/>
  </p:clrMapOvr>
  <p:hf sldNum="0" hdr="0" ftr="0" dt="0"/>
</p:sldLayout>
</file>

<file path=ppt/slideLayouts/slideLayout1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E934FF-F4E1-47C5-9CA5-30A81DDE2BE4}" type="datetimeFigureOut">
              <a:rPr lang="en-US" smtClean="0">
                <a:solidFill>
                  <a:srgbClr val="000000"/>
                </a:solidFill>
              </a:rPr>
              <a:pPr/>
              <a:t>11/20/2021</a:t>
            </a:fld>
            <a:endParaRPr lang="en-US">
              <a:solidFill>
                <a:srgbClr val="000000"/>
              </a:solidFill>
            </a:endParaRPr>
          </a:p>
        </p:txBody>
      </p:sp>
      <p:sp>
        <p:nvSpPr>
          <p:cNvPr id="3" name="Footer Placeholder 2"/>
          <p:cNvSpPr>
            <a:spLocks noGrp="1"/>
          </p:cNvSpPr>
          <p:nvPr>
            <p:ph type="ftr" sz="quarter" idx="11"/>
          </p:nvPr>
        </p:nvSpPr>
        <p:spPr/>
        <p:txBody>
          <a:bodyPr/>
          <a:lstStyle/>
          <a:p>
            <a:endParaRPr lang="en-US">
              <a:solidFill>
                <a:srgbClr val="000000"/>
              </a:solidFill>
            </a:endParaRPr>
          </a:p>
        </p:txBody>
      </p:sp>
      <p:sp>
        <p:nvSpPr>
          <p:cNvPr id="4" name="Slide Number Placeholder 3"/>
          <p:cNvSpPr>
            <a:spLocks noGrp="1"/>
          </p:cNvSpPr>
          <p:nvPr>
            <p:ph type="sldNum" sz="quarter" idx="12"/>
          </p:nvPr>
        </p:nvSpPr>
        <p:spPr/>
        <p:txBody>
          <a:bodyPr/>
          <a:lstStyle/>
          <a:p>
            <a:fld id="{B3561BA9-CDCF-4958-B8AB-66F3BF063E13}" type="slidenum">
              <a:rPr lang="en-US" smtClean="0">
                <a:solidFill>
                  <a:srgbClr val="000000"/>
                </a:solidFill>
              </a:rPr>
              <a:pPr/>
              <a:t>‹N°›</a:t>
            </a:fld>
            <a:endParaRPr lang="en-US">
              <a:solidFill>
                <a:srgbClr val="000000"/>
              </a:solidFill>
            </a:endParaRPr>
          </a:p>
        </p:txBody>
      </p:sp>
    </p:spTree>
    <p:extLst>
      <p:ext uri="{BB962C8B-B14F-4D97-AF65-F5344CB8AC3E}">
        <p14:creationId xmlns:p14="http://schemas.microsoft.com/office/powerpoint/2010/main" val="3653755613"/>
      </p:ext>
    </p:extLst>
  </p:cSld>
  <p:clrMapOvr>
    <a:masterClrMapping/>
  </p:clrMapOvr>
  <p:hf sldNum="0" hdr="0" ftr="0" dt="0"/>
</p:sldLayout>
</file>

<file path=ppt/slideLayouts/slideLayout1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7" y="457200"/>
            <a:ext cx="393276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7" y="2057400"/>
            <a:ext cx="393276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fontAlgn="base">
              <a:spcBef>
                <a:spcPct val="0"/>
              </a:spcBef>
              <a:spcAft>
                <a:spcPct val="0"/>
              </a:spcAft>
              <a:defRPr/>
            </a:pPr>
            <a:endParaRPr lang="en-US" altLang="zh-CN">
              <a:solidFill>
                <a:srgbClr val="000000"/>
              </a:solidFill>
            </a:endParaRPr>
          </a:p>
        </p:txBody>
      </p:sp>
      <p:sp>
        <p:nvSpPr>
          <p:cNvPr id="6" name="Footer Placeholder 5"/>
          <p:cNvSpPr>
            <a:spLocks noGrp="1"/>
          </p:cNvSpPr>
          <p:nvPr>
            <p:ph type="ftr" sz="quarter" idx="11"/>
          </p:nvPr>
        </p:nvSpPr>
        <p:spPr/>
        <p:txBody>
          <a:bodyPr/>
          <a:lstStyle/>
          <a:p>
            <a:pPr fontAlgn="base">
              <a:spcBef>
                <a:spcPct val="0"/>
              </a:spcBef>
              <a:spcAft>
                <a:spcPct val="0"/>
              </a:spcAft>
              <a:defRPr/>
            </a:pPr>
            <a:endParaRPr lang="en-US" altLang="zh-CN">
              <a:solidFill>
                <a:srgbClr val="000000"/>
              </a:solidFill>
            </a:endParaRPr>
          </a:p>
        </p:txBody>
      </p:sp>
      <p:sp>
        <p:nvSpPr>
          <p:cNvPr id="7" name="Slide Number Placeholder 6"/>
          <p:cNvSpPr>
            <a:spLocks noGrp="1"/>
          </p:cNvSpPr>
          <p:nvPr>
            <p:ph type="sldNum" sz="quarter" idx="12"/>
          </p:nvPr>
        </p:nvSpPr>
        <p:spPr/>
        <p:txBody>
          <a:bodyPr/>
          <a:lstStyle/>
          <a:p>
            <a:pPr fontAlgn="base">
              <a:spcBef>
                <a:spcPct val="0"/>
              </a:spcBef>
              <a:spcAft>
                <a:spcPct val="0"/>
              </a:spcAft>
              <a:defRPr/>
            </a:pPr>
            <a:fld id="{EE0F28FA-A0FF-4778-BEE4-D616BFD88B81}" type="slidenum">
              <a:rPr lang="en-US" altLang="zh-CN" smtClean="0">
                <a:solidFill>
                  <a:srgbClr val="000000"/>
                </a:solidFill>
              </a:rPr>
              <a:pPr fontAlgn="base">
                <a:spcBef>
                  <a:spcPct val="0"/>
                </a:spcBef>
                <a:spcAft>
                  <a:spcPct val="0"/>
                </a:spcAft>
                <a:defRPr/>
              </a:pPr>
              <a:t>‹N°›</a:t>
            </a:fld>
            <a:endParaRPr lang="en-US" altLang="zh-CN">
              <a:solidFill>
                <a:srgbClr val="000000"/>
              </a:solidFill>
            </a:endParaRPr>
          </a:p>
        </p:txBody>
      </p:sp>
    </p:spTree>
    <p:extLst>
      <p:ext uri="{BB962C8B-B14F-4D97-AF65-F5344CB8AC3E}">
        <p14:creationId xmlns:p14="http://schemas.microsoft.com/office/powerpoint/2010/main" val="3916355441"/>
      </p:ext>
    </p:extLst>
  </p:cSld>
  <p:clrMapOvr>
    <a:masterClrMapping/>
  </p:clrMapOvr>
  <p:hf sldNum="0" hdr="0" ftr="0" dt="0"/>
</p:sldLayout>
</file>

<file path=ppt/slideLayouts/slideLayout1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7" y="457200"/>
            <a:ext cx="3932768"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7"/>
            <a:ext cx="617220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Tx/>
              <a:buSzTx/>
              <a:buFontTx/>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40317" y="2057400"/>
            <a:ext cx="393276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DE934FF-F4E1-47C5-9CA5-30A81DDE2BE4}" type="datetimeFigureOut">
              <a:rPr lang="en-US" smtClean="0">
                <a:solidFill>
                  <a:srgbClr val="000000"/>
                </a:solidFill>
              </a:rPr>
              <a:pPr/>
              <a:t>11/20/2021</a:t>
            </a:fld>
            <a:endParaRPr lang="en-US">
              <a:solidFill>
                <a:srgbClr val="000000"/>
              </a:solidFill>
            </a:endParaRPr>
          </a:p>
        </p:txBody>
      </p:sp>
      <p:sp>
        <p:nvSpPr>
          <p:cNvPr id="6" name="Footer Placeholder 5"/>
          <p:cNvSpPr>
            <a:spLocks noGrp="1"/>
          </p:cNvSpPr>
          <p:nvPr>
            <p:ph type="ftr" sz="quarter" idx="11"/>
          </p:nvPr>
        </p:nvSpPr>
        <p:spPr/>
        <p:txBody>
          <a:bodyPr/>
          <a:lstStyle/>
          <a:p>
            <a:endParaRPr lang="en-US">
              <a:solidFill>
                <a:srgbClr val="000000"/>
              </a:solidFill>
            </a:endParaRPr>
          </a:p>
        </p:txBody>
      </p:sp>
      <p:sp>
        <p:nvSpPr>
          <p:cNvPr id="7" name="Slide Number Placeholder 6"/>
          <p:cNvSpPr>
            <a:spLocks noGrp="1"/>
          </p:cNvSpPr>
          <p:nvPr>
            <p:ph type="sldNum" sz="quarter" idx="12"/>
          </p:nvPr>
        </p:nvSpPr>
        <p:spPr/>
        <p:txBody>
          <a:bodyPr/>
          <a:lstStyle/>
          <a:p>
            <a:fld id="{B3561BA9-CDCF-4958-B8AB-66F3BF063E13}" type="slidenum">
              <a:rPr lang="en-US" smtClean="0">
                <a:solidFill>
                  <a:srgbClr val="000000"/>
                </a:solidFill>
              </a:rPr>
              <a:pPr/>
              <a:t>‹N°›</a:t>
            </a:fld>
            <a:endParaRPr lang="en-US">
              <a:solidFill>
                <a:srgbClr val="000000"/>
              </a:solidFill>
            </a:endParaRPr>
          </a:p>
        </p:txBody>
      </p:sp>
    </p:spTree>
    <p:extLst>
      <p:ext uri="{BB962C8B-B14F-4D97-AF65-F5344CB8AC3E}">
        <p14:creationId xmlns:p14="http://schemas.microsoft.com/office/powerpoint/2010/main" val="1585905472"/>
      </p:ext>
    </p:extLst>
  </p:cSld>
  <p:clrMapOvr>
    <a:masterClrMapping/>
  </p:clrMapOvr>
  <p:hf sldNum="0" hdr="0" ftr="0" dt="0"/>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US" altLang="zh-CN">
              <a:solidFill>
                <a:srgbClr val="000000"/>
              </a:solidFill>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altLang="zh-CN">
              <a:solidFill>
                <a:srgbClr val="000000"/>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EE0F28FA-A0FF-4778-BEE4-D616BFD88B81}" type="slidenum">
              <a:rPr lang="en-US" altLang="zh-CN" smtClean="0">
                <a:solidFill>
                  <a:srgbClr val="000000"/>
                </a:solidFill>
              </a:rPr>
              <a:pPr fontAlgn="base">
                <a:spcBef>
                  <a:spcPct val="0"/>
                </a:spcBef>
                <a:spcAft>
                  <a:spcPct val="0"/>
                </a:spcAft>
                <a:defRPr/>
              </a:pPr>
              <a:t>‹N°›</a:t>
            </a:fld>
            <a:endParaRPr lang="en-US" altLang="zh-CN">
              <a:solidFill>
                <a:srgbClr val="000000"/>
              </a:solidFill>
            </a:endParaRPr>
          </a:p>
        </p:txBody>
      </p:sp>
    </p:spTree>
    <p:extLst>
      <p:ext uri="{BB962C8B-B14F-4D97-AF65-F5344CB8AC3E}">
        <p14:creationId xmlns:p14="http://schemas.microsoft.com/office/powerpoint/2010/main" val="846714899"/>
      </p:ext>
    </p:extLst>
  </p:cSld>
  <p:clrMapOvr>
    <a:masterClrMapping/>
  </p:clrMapOvr>
  <p:hf sldNum="0" hdr="0" ftr="0" dt="0"/>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E934FF-F4E1-47C5-9CA5-30A81DDE2BE4}" type="datetimeFigureOut">
              <a:rPr lang="en-US" smtClean="0">
                <a:solidFill>
                  <a:srgbClr val="000000"/>
                </a:solidFill>
              </a:rPr>
              <a:pPr/>
              <a:t>11/20/2021</a:t>
            </a:fld>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B3561BA9-CDCF-4958-B8AB-66F3BF063E13}" type="slidenum">
              <a:rPr lang="en-US" smtClean="0">
                <a:solidFill>
                  <a:srgbClr val="000000"/>
                </a:solidFill>
              </a:rPr>
              <a:pPr/>
              <a:t>‹N°›</a:t>
            </a:fld>
            <a:endParaRPr lang="en-US">
              <a:solidFill>
                <a:srgbClr val="000000"/>
              </a:solidFill>
            </a:endParaRPr>
          </a:p>
        </p:txBody>
      </p:sp>
    </p:spTree>
    <p:extLst>
      <p:ext uri="{BB962C8B-B14F-4D97-AF65-F5344CB8AC3E}">
        <p14:creationId xmlns:p14="http://schemas.microsoft.com/office/powerpoint/2010/main" val="2269369907"/>
      </p:ext>
    </p:extLst>
  </p:cSld>
  <p:clrMapOvr>
    <a:masterClrMapping/>
  </p:clrMapOvr>
  <p:hf sldNum="0" hdr="0" ftr="0" dt="0"/>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DE934FF-F4E1-47C5-9CA5-30A81DDE2BE4}" type="datetimeFigureOut">
              <a:rPr lang="en-US" smtClean="0">
                <a:solidFill>
                  <a:srgbClr val="000000"/>
                </a:solidFill>
              </a:rPr>
              <a:pPr/>
              <a:t>11/20/2021</a:t>
            </a:fld>
            <a:endParaRPr lang="en-US">
              <a:solidFill>
                <a:srgbClr val="000000"/>
              </a:solidFill>
            </a:endParaRPr>
          </a:p>
        </p:txBody>
      </p:sp>
      <p:sp>
        <p:nvSpPr>
          <p:cNvPr id="4" name="Footer Placeholder 3"/>
          <p:cNvSpPr>
            <a:spLocks noGrp="1"/>
          </p:cNvSpPr>
          <p:nvPr>
            <p:ph type="ftr" sz="quarter" idx="11"/>
          </p:nvPr>
        </p:nvSpPr>
        <p:spPr/>
        <p:txBody>
          <a:bodyPr/>
          <a:lstStyle/>
          <a:p>
            <a:endParaRPr lang="en-US">
              <a:solidFill>
                <a:srgbClr val="000000"/>
              </a:solidFill>
            </a:endParaRPr>
          </a:p>
        </p:txBody>
      </p:sp>
      <p:sp>
        <p:nvSpPr>
          <p:cNvPr id="5" name="Slide Number Placeholder 4"/>
          <p:cNvSpPr>
            <a:spLocks noGrp="1"/>
          </p:cNvSpPr>
          <p:nvPr>
            <p:ph type="sldNum" sz="quarter" idx="12"/>
          </p:nvPr>
        </p:nvSpPr>
        <p:spPr/>
        <p:txBody>
          <a:bodyPr/>
          <a:lstStyle/>
          <a:p>
            <a:fld id="{B3561BA9-CDCF-4958-B8AB-66F3BF063E13}" type="slidenum">
              <a:rPr lang="en-US" smtClean="0">
                <a:solidFill>
                  <a:srgbClr val="000000"/>
                </a:solidFill>
              </a:rPr>
              <a:pPr/>
              <a:t>‹N°›</a:t>
            </a:fld>
            <a:endParaRPr lang="en-US">
              <a:solidFill>
                <a:srgbClr val="000000"/>
              </a:solidFill>
            </a:endParaRPr>
          </a:p>
        </p:txBody>
      </p:sp>
    </p:spTree>
    <p:extLst>
      <p:ext uri="{BB962C8B-B14F-4D97-AF65-F5344CB8AC3E}">
        <p14:creationId xmlns:p14="http://schemas.microsoft.com/office/powerpoint/2010/main" val="3709402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D9BD192-1EA3-40D2-AC08-6A9EE6DFC908}" type="datetime1">
              <a:rPr lang="fr-FR" smtClean="0">
                <a:solidFill>
                  <a:prstClr val="black">
                    <a:tint val="75000"/>
                  </a:prstClr>
                </a:solidFill>
              </a:rPr>
              <a:pPr/>
              <a:t>20/11/2021</a:t>
            </a:fld>
            <a:endParaRPr lang="en-US">
              <a:solidFill>
                <a:prstClr val="black">
                  <a:tint val="75000"/>
                </a:prstClr>
              </a:solidFill>
            </a:endParaRPr>
          </a:p>
        </p:txBody>
      </p:sp>
      <p:sp>
        <p:nvSpPr>
          <p:cNvPr id="3" name="Espace réservé du pied de page 2"/>
          <p:cNvSpPr>
            <a:spLocks noGrp="1"/>
          </p:cNvSpPr>
          <p:nvPr>
            <p:ph type="ftr" sz="quarter" idx="11"/>
          </p:nvPr>
        </p:nvSpPr>
        <p:spPr/>
        <p:txBody>
          <a:bodyPr/>
          <a:lstStyle/>
          <a:p>
            <a:r>
              <a:rPr lang="en-US">
                <a:solidFill>
                  <a:prstClr val="black">
                    <a:tint val="75000"/>
                  </a:prstClr>
                </a:solidFill>
              </a:rPr>
              <a:t>Your Footer Goes Here</a:t>
            </a:r>
          </a:p>
        </p:txBody>
      </p:sp>
      <p:sp>
        <p:nvSpPr>
          <p:cNvPr id="4" name="Espace réservé du numéro de diapositive 3"/>
          <p:cNvSpPr>
            <a:spLocks noGrp="1"/>
          </p:cNvSpPr>
          <p:nvPr>
            <p:ph type="sldNum" sz="quarter" idx="12"/>
          </p:nvPr>
        </p:nvSpPr>
        <p:spPr/>
        <p:txBody>
          <a:bodyPr/>
          <a:lstStyle/>
          <a:p>
            <a:fld id="{D44786E5-36B4-4750-9BD9-353AA4FBC168}"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3699792933"/>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609600" y="6356353"/>
            <a:ext cx="2844800" cy="365125"/>
          </a:xfrm>
          <a:prstGeom prst="rect">
            <a:avLst/>
          </a:prstGeom>
        </p:spPr>
        <p:txBody>
          <a:bodyPr/>
          <a:lstStyle/>
          <a:p>
            <a:endParaRPr lang="zh-CN" altLang="en-US">
              <a:solidFill>
                <a:srgbClr val="000000"/>
              </a:solidFill>
            </a:endParaRPr>
          </a:p>
        </p:txBody>
      </p:sp>
      <p:sp>
        <p:nvSpPr>
          <p:cNvPr id="5" name="页脚占位符 4"/>
          <p:cNvSpPr>
            <a:spLocks noGrp="1"/>
          </p:cNvSpPr>
          <p:nvPr>
            <p:ph type="ftr" sz="quarter" idx="11"/>
          </p:nvPr>
        </p:nvSpPr>
        <p:spPr>
          <a:xfrm>
            <a:off x="4165601" y="6356353"/>
            <a:ext cx="3860800" cy="365125"/>
          </a:xfrm>
          <a:prstGeom prst="rect">
            <a:avLst/>
          </a:prstGeom>
        </p:spPr>
        <p:txBody>
          <a:bodyPr/>
          <a:lstStyle/>
          <a:p>
            <a:endParaRPr lang="zh-CN" altLang="en-US">
              <a:solidFill>
                <a:srgbClr val="000000"/>
              </a:solidFill>
            </a:endParaRPr>
          </a:p>
        </p:txBody>
      </p:sp>
      <p:sp>
        <p:nvSpPr>
          <p:cNvPr id="6" name="灯片编号占位符 5"/>
          <p:cNvSpPr>
            <a:spLocks noGrp="1"/>
          </p:cNvSpPr>
          <p:nvPr>
            <p:ph type="sldNum" sz="quarter" idx="12"/>
          </p:nvPr>
        </p:nvSpPr>
        <p:spPr/>
        <p:txBody>
          <a:bodyPr/>
          <a:lstStyle/>
          <a:p>
            <a:fld id="{877C4908-FE0A-43F2-B8DA-9F7993525651}" type="slidenum">
              <a:rPr lang="zh-CN" altLang="en-US" smtClean="0">
                <a:solidFill>
                  <a:srgbClr val="000000"/>
                </a:solidFill>
              </a:rPr>
              <a:pPr/>
              <a:t>‹N°›</a:t>
            </a:fld>
            <a:endParaRPr lang="zh-CN" altLang="en-US">
              <a:solidFill>
                <a:srgbClr val="000000"/>
              </a:solidFill>
            </a:endParaRPr>
          </a:p>
        </p:txBody>
      </p:sp>
    </p:spTree>
    <p:extLst>
      <p:ext uri="{BB962C8B-B14F-4D97-AF65-F5344CB8AC3E}">
        <p14:creationId xmlns:p14="http://schemas.microsoft.com/office/powerpoint/2010/main" val="36295640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Diapositive de titre">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3887755" y="620688"/>
            <a:ext cx="7694645" cy="288032"/>
          </a:xfrm>
        </p:spPr>
        <p:txBody>
          <a:bodyPr anchor="ctr">
            <a:noAutofit/>
          </a:bodyPr>
          <a:lstStyle>
            <a:lvl1pPr marL="0" indent="0" algn="r">
              <a:buNone/>
              <a:defRPr sz="1600" cap="small" baseline="0">
                <a:solidFill>
                  <a:srgbClr val="1D263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Modifiez le style des sous-titres du masque</a:t>
            </a:r>
            <a:endParaRPr lang="en-US" dirty="0"/>
          </a:p>
        </p:txBody>
      </p:sp>
      <p:sp>
        <p:nvSpPr>
          <p:cNvPr id="7" name="Espace réservé du titre 1"/>
          <p:cNvSpPr>
            <a:spLocks noGrp="1"/>
          </p:cNvSpPr>
          <p:nvPr>
            <p:ph type="title"/>
          </p:nvPr>
        </p:nvSpPr>
        <p:spPr>
          <a:xfrm>
            <a:off x="3887755" y="3076"/>
            <a:ext cx="7694645" cy="617612"/>
          </a:xfrm>
          <a:prstGeom prst="rect">
            <a:avLst/>
          </a:prstGeom>
        </p:spPr>
        <p:txBody>
          <a:bodyPr vert="horz" lIns="91440" tIns="45720" rIns="91440" bIns="45720" rtlCol="0" anchor="ctr">
            <a:normAutofit/>
          </a:bodyPr>
          <a:lstStyle>
            <a:lvl1pPr>
              <a:defRPr>
                <a:solidFill>
                  <a:schemeClr val="bg1"/>
                </a:solidFill>
              </a:defRPr>
            </a:lvl1pPr>
          </a:lstStyle>
          <a:p>
            <a:r>
              <a:rPr lang="fr-FR" dirty="0"/>
              <a:t>Modifiez le style du titre</a:t>
            </a:r>
            <a:endParaRPr lang="en-US" dirty="0"/>
          </a:p>
        </p:txBody>
      </p:sp>
    </p:spTree>
    <p:extLst>
      <p:ext uri="{BB962C8B-B14F-4D97-AF65-F5344CB8AC3E}">
        <p14:creationId xmlns:p14="http://schemas.microsoft.com/office/powerpoint/2010/main" val="23846223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16" name="Rounded Rectangle 15"/>
          <p:cNvSpPr/>
          <p:nvPr/>
        </p:nvSpPr>
        <p:spPr>
          <a:xfrm>
            <a:off x="304800" y="228600"/>
            <a:ext cx="11594592"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21907" tIns="60953" rIns="121907" bIns="60953" rtlCol="0" anchor="ctr"/>
          <a:lstStyle/>
          <a:p>
            <a:pPr marL="0" marR="0" lvl="0" indent="0" algn="ctr" defTabSz="121903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ndara"/>
              <a:ea typeface="+mn-ea"/>
              <a:cs typeface="+mn-cs"/>
            </a:endParaRPr>
          </a:p>
        </p:txBody>
      </p:sp>
      <p:grpSp>
        <p:nvGrpSpPr>
          <p:cNvPr id="7" name="Group 9"/>
          <p:cNvGrpSpPr>
            <a:grpSpLocks noChangeAspect="1"/>
          </p:cNvGrpSpPr>
          <p:nvPr/>
        </p:nvGrpSpPr>
        <p:grpSpPr bwMode="hidden">
          <a:xfrm>
            <a:off x="282220" y="5353965"/>
            <a:ext cx="11631168"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121903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ndara"/>
                <a:ea typeface="+mn-ea"/>
                <a:cs typeface="+mn-cs"/>
              </a:endParaRPr>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121903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ndara"/>
                <a:ea typeface="+mn-ea"/>
                <a:cs typeface="+mn-cs"/>
              </a:endParaRPr>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903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ndara"/>
                <a:ea typeface="+mn-ea"/>
                <a:cs typeface="+mn-cs"/>
              </a:endParaRPr>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903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ndara"/>
                <a:ea typeface="+mn-ea"/>
                <a:cs typeface="+mn-cs"/>
              </a:endParaRPr>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121903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ndara"/>
                <a:ea typeface="+mn-ea"/>
                <a:cs typeface="+mn-cs"/>
              </a:endParaRPr>
            </a:p>
          </p:txBody>
        </p:sp>
      </p:grpSp>
      <p:sp>
        <p:nvSpPr>
          <p:cNvPr id="2" name="Title 1"/>
          <p:cNvSpPr>
            <a:spLocks noGrp="1"/>
          </p:cNvSpPr>
          <p:nvPr>
            <p:ph type="ctrTitle"/>
          </p:nvPr>
        </p:nvSpPr>
        <p:spPr>
          <a:xfrm>
            <a:off x="914401" y="1600203"/>
            <a:ext cx="10363200" cy="1780108"/>
          </a:xfrm>
        </p:spPr>
        <p:txBody>
          <a:bodyPr anchor="b">
            <a:normAutofit/>
          </a:bodyPr>
          <a:lstStyle>
            <a:lvl1pPr>
              <a:defRPr sz="5867">
                <a:solidFill>
                  <a:srgbClr val="FFFFFF"/>
                </a:solidFill>
              </a:defRPr>
            </a:lvl1pPr>
          </a:lstStyle>
          <a:p>
            <a:r>
              <a:rPr lang="fr-FR"/>
              <a:t>Modifiez le style du titre</a:t>
            </a:r>
            <a:endParaRPr lang="en-US" dirty="0"/>
          </a:p>
        </p:txBody>
      </p:sp>
      <p:sp>
        <p:nvSpPr>
          <p:cNvPr id="3" name="Subtitle 2"/>
          <p:cNvSpPr>
            <a:spLocks noGrp="1"/>
          </p:cNvSpPr>
          <p:nvPr>
            <p:ph type="subTitle" idx="1"/>
          </p:nvPr>
        </p:nvSpPr>
        <p:spPr>
          <a:xfrm>
            <a:off x="1828801" y="3556001"/>
            <a:ext cx="8534400" cy="1473200"/>
          </a:xfrm>
        </p:spPr>
        <p:txBody>
          <a:bodyPr>
            <a:normAutofit/>
          </a:bodyPr>
          <a:lstStyle>
            <a:lvl1pPr marL="0" indent="0" algn="ctr">
              <a:buNone/>
              <a:defRPr sz="2667">
                <a:solidFill>
                  <a:srgbClr val="FFFFFF"/>
                </a:solidFill>
              </a:defRPr>
            </a:lvl1pPr>
            <a:lvl2pPr marL="609518" indent="0" algn="ctr">
              <a:buNone/>
              <a:defRPr>
                <a:solidFill>
                  <a:schemeClr val="tx1">
                    <a:tint val="75000"/>
                  </a:schemeClr>
                </a:solidFill>
              </a:defRPr>
            </a:lvl2pPr>
            <a:lvl3pPr marL="1219035" indent="0" algn="ctr">
              <a:buNone/>
              <a:defRPr>
                <a:solidFill>
                  <a:schemeClr val="tx1">
                    <a:tint val="75000"/>
                  </a:schemeClr>
                </a:solidFill>
              </a:defRPr>
            </a:lvl3pPr>
            <a:lvl4pPr marL="1828553" indent="0" algn="ctr">
              <a:buNone/>
              <a:defRPr>
                <a:solidFill>
                  <a:schemeClr val="tx1">
                    <a:tint val="75000"/>
                  </a:schemeClr>
                </a:solidFill>
              </a:defRPr>
            </a:lvl4pPr>
            <a:lvl5pPr marL="2438071" indent="0" algn="ctr">
              <a:buNone/>
              <a:defRPr>
                <a:solidFill>
                  <a:schemeClr val="tx1">
                    <a:tint val="75000"/>
                  </a:schemeClr>
                </a:solidFill>
              </a:defRPr>
            </a:lvl5pPr>
            <a:lvl6pPr marL="3047589" indent="0" algn="ctr">
              <a:buNone/>
              <a:defRPr>
                <a:solidFill>
                  <a:schemeClr val="tx1">
                    <a:tint val="75000"/>
                  </a:schemeClr>
                </a:solidFill>
              </a:defRPr>
            </a:lvl6pPr>
            <a:lvl7pPr marL="3657106" indent="0" algn="ctr">
              <a:buNone/>
              <a:defRPr>
                <a:solidFill>
                  <a:schemeClr val="tx1">
                    <a:tint val="75000"/>
                  </a:schemeClr>
                </a:solidFill>
              </a:defRPr>
            </a:lvl7pPr>
            <a:lvl8pPr marL="4266624" indent="0" algn="ctr">
              <a:buNone/>
              <a:defRPr>
                <a:solidFill>
                  <a:schemeClr val="tx1">
                    <a:tint val="75000"/>
                  </a:schemeClr>
                </a:solidFill>
              </a:defRPr>
            </a:lvl8pPr>
            <a:lvl9pPr marL="4876141"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pPr defTabSz="1219035"/>
            <a:fld id="{C3C2D76A-D68A-4822-A349-EBD893252F96}" type="datetime1">
              <a:rPr lang="fr-FR" smtClean="0">
                <a:solidFill>
                  <a:srgbClr val="073E87"/>
                </a:solidFill>
              </a:rPr>
              <a:pPr defTabSz="1219035"/>
              <a:t>20/11/2021</a:t>
            </a:fld>
            <a:endParaRPr lang="en-US">
              <a:solidFill>
                <a:srgbClr val="073E87"/>
              </a:solidFill>
            </a:endParaRPr>
          </a:p>
        </p:txBody>
      </p:sp>
      <p:sp>
        <p:nvSpPr>
          <p:cNvPr id="5" name="Footer Placeholder 4"/>
          <p:cNvSpPr>
            <a:spLocks noGrp="1"/>
          </p:cNvSpPr>
          <p:nvPr>
            <p:ph type="ftr" sz="quarter" idx="11"/>
          </p:nvPr>
        </p:nvSpPr>
        <p:spPr/>
        <p:txBody>
          <a:bodyPr/>
          <a:lstStyle/>
          <a:p>
            <a:pPr defTabSz="1219035"/>
            <a:endParaRPr lang="en-US">
              <a:solidFill>
                <a:srgbClr val="073E87"/>
              </a:solidFill>
            </a:endParaRPr>
          </a:p>
        </p:txBody>
      </p:sp>
      <p:sp>
        <p:nvSpPr>
          <p:cNvPr id="6" name="Slide Number Placeholder 5"/>
          <p:cNvSpPr>
            <a:spLocks noGrp="1"/>
          </p:cNvSpPr>
          <p:nvPr>
            <p:ph type="sldNum" sz="quarter" idx="12"/>
          </p:nvPr>
        </p:nvSpPr>
        <p:spPr/>
        <p:txBody>
          <a:bodyPr/>
          <a:lstStyle/>
          <a:p>
            <a:pPr defTabSz="1219035"/>
            <a:fld id="{687D7A59-36E2-48B9-B146-C1E59501F63F}" type="slidenum">
              <a:rPr lang="en-US" smtClean="0">
                <a:solidFill>
                  <a:srgbClr val="073E87"/>
                </a:solidFill>
              </a:rPr>
              <a:pPr defTabSz="1219035"/>
              <a:t>‹N°›</a:t>
            </a:fld>
            <a:endParaRPr lang="en-US">
              <a:solidFill>
                <a:srgbClr val="073E87"/>
              </a:solidFill>
            </a:endParaRPr>
          </a:p>
        </p:txBody>
      </p:sp>
    </p:spTree>
    <p:extLst>
      <p:ext uri="{BB962C8B-B14F-4D97-AF65-F5344CB8AC3E}">
        <p14:creationId xmlns:p14="http://schemas.microsoft.com/office/powerpoint/2010/main" val="42779791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pPr defTabSz="1219035"/>
            <a:fld id="{A3D4787E-6EDE-4E39-A357-876855F59E0F}" type="datetime1">
              <a:rPr lang="fr-FR" smtClean="0">
                <a:solidFill>
                  <a:srgbClr val="073E87"/>
                </a:solidFill>
              </a:rPr>
              <a:pPr defTabSz="1219035"/>
              <a:t>20/11/2021</a:t>
            </a:fld>
            <a:endParaRPr lang="en-US">
              <a:solidFill>
                <a:srgbClr val="073E87"/>
              </a:solidFill>
            </a:endParaRPr>
          </a:p>
        </p:txBody>
      </p:sp>
      <p:sp>
        <p:nvSpPr>
          <p:cNvPr id="5" name="Footer Placeholder 4"/>
          <p:cNvSpPr>
            <a:spLocks noGrp="1"/>
          </p:cNvSpPr>
          <p:nvPr>
            <p:ph type="ftr" sz="quarter" idx="11"/>
          </p:nvPr>
        </p:nvSpPr>
        <p:spPr/>
        <p:txBody>
          <a:bodyPr/>
          <a:lstStyle/>
          <a:p>
            <a:pPr defTabSz="1219035"/>
            <a:endParaRPr lang="en-US">
              <a:solidFill>
                <a:srgbClr val="073E87"/>
              </a:solidFill>
            </a:endParaRPr>
          </a:p>
        </p:txBody>
      </p:sp>
      <p:sp>
        <p:nvSpPr>
          <p:cNvPr id="6" name="Slide Number Placeholder 5"/>
          <p:cNvSpPr>
            <a:spLocks noGrp="1"/>
          </p:cNvSpPr>
          <p:nvPr>
            <p:ph type="sldNum" sz="quarter" idx="12"/>
          </p:nvPr>
        </p:nvSpPr>
        <p:spPr/>
        <p:txBody>
          <a:bodyPr/>
          <a:lstStyle/>
          <a:p>
            <a:pPr defTabSz="1219035"/>
            <a:fld id="{687D7A59-36E2-48B9-B146-C1E59501F63F}" type="slidenum">
              <a:rPr lang="en-US" smtClean="0">
                <a:solidFill>
                  <a:srgbClr val="073E87"/>
                </a:solidFill>
              </a:rPr>
              <a:pPr defTabSz="1219035"/>
              <a:t>‹N°›</a:t>
            </a:fld>
            <a:endParaRPr lang="en-US">
              <a:solidFill>
                <a:srgbClr val="073E87"/>
              </a:solidFill>
            </a:endParaRPr>
          </a:p>
        </p:txBody>
      </p:sp>
      <p:sp>
        <p:nvSpPr>
          <p:cNvPr id="7" name="Title 6"/>
          <p:cNvSpPr>
            <a:spLocks noGrp="1"/>
          </p:cNvSpPr>
          <p:nvPr>
            <p:ph type="title"/>
          </p:nvPr>
        </p:nvSpPr>
        <p:spPr/>
        <p:txBody>
          <a:bodyPr/>
          <a:lstStyle/>
          <a:p>
            <a:r>
              <a:rPr lang="fr-FR"/>
              <a:t>Modifiez le style du titre</a:t>
            </a:r>
            <a:endParaRPr lang="en-US"/>
          </a:p>
        </p:txBody>
      </p:sp>
    </p:spTree>
    <p:extLst>
      <p:ext uri="{BB962C8B-B14F-4D97-AF65-F5344CB8AC3E}">
        <p14:creationId xmlns:p14="http://schemas.microsoft.com/office/powerpoint/2010/main" val="27079590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14" name="Rounded Rectangle 13"/>
          <p:cNvSpPr/>
          <p:nvPr/>
        </p:nvSpPr>
        <p:spPr>
          <a:xfrm>
            <a:off x="304800" y="228600"/>
            <a:ext cx="11594592"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21907" tIns="60953" rIns="121907" bIns="60953" rtlCol="0" anchor="ctr"/>
          <a:lstStyle/>
          <a:p>
            <a:pPr marL="0" marR="0" lvl="0" indent="0" algn="ctr" defTabSz="121903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ndara"/>
              <a:ea typeface="+mn-ea"/>
              <a:cs typeface="+mn-cs"/>
            </a:endParaRPr>
          </a:p>
        </p:txBody>
      </p:sp>
      <p:sp>
        <p:nvSpPr>
          <p:cNvPr id="9" name="Freeform 14"/>
          <p:cNvSpPr>
            <a:spLocks/>
          </p:cNvSpPr>
          <p:nvPr/>
        </p:nvSpPr>
        <p:spPr bwMode="hidden">
          <a:xfrm>
            <a:off x="8063259" y="4203595"/>
            <a:ext cx="3835239" cy="714028"/>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121907" tIns="60953" rIns="121907" bIns="60953" numCol="1" anchor="t" anchorCtr="0" compatLnSpc="1">
            <a:prstTxWarp prst="textNoShape">
              <a:avLst/>
            </a:prstTxWarp>
          </a:bodyPr>
          <a:lstStyle/>
          <a:p>
            <a:pPr marL="0" marR="0" lvl="0" indent="0" algn="l" defTabSz="121903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ndara"/>
              <a:ea typeface="+mn-ea"/>
              <a:cs typeface="+mn-cs"/>
            </a:endParaRPr>
          </a:p>
        </p:txBody>
      </p:sp>
      <p:sp>
        <p:nvSpPr>
          <p:cNvPr id="10" name="Freeform 18"/>
          <p:cNvSpPr>
            <a:spLocks/>
          </p:cNvSpPr>
          <p:nvPr/>
        </p:nvSpPr>
        <p:spPr bwMode="hidden">
          <a:xfrm>
            <a:off x="3492435" y="4075291"/>
            <a:ext cx="7392687" cy="850139"/>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121907" tIns="60953" rIns="121907" bIns="60953" numCol="1" anchor="t" anchorCtr="0" compatLnSpc="1">
            <a:prstTxWarp prst="textNoShape">
              <a:avLst/>
            </a:prstTxWarp>
          </a:bodyPr>
          <a:lstStyle/>
          <a:p>
            <a:pPr marL="0" marR="0" lvl="0" indent="0" algn="l" defTabSz="121903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ndara"/>
              <a:ea typeface="+mn-ea"/>
              <a:cs typeface="+mn-cs"/>
            </a:endParaRPr>
          </a:p>
        </p:txBody>
      </p:sp>
      <p:sp>
        <p:nvSpPr>
          <p:cNvPr id="11" name="Freeform 22"/>
          <p:cNvSpPr>
            <a:spLocks/>
          </p:cNvSpPr>
          <p:nvPr/>
        </p:nvSpPr>
        <p:spPr bwMode="hidden">
          <a:xfrm>
            <a:off x="3771643" y="4087564"/>
            <a:ext cx="729064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121907" tIns="60953" rIns="121907" bIns="60953" numCol="1" anchor="t" anchorCtr="0" compatLnSpc="1">
            <a:prstTxWarp prst="textNoShape">
              <a:avLst/>
            </a:prstTxWarp>
          </a:bodyPr>
          <a:lstStyle/>
          <a:p>
            <a:pPr marL="0" marR="0" lvl="0" indent="0" algn="l" defTabSz="121903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ndara"/>
              <a:ea typeface="+mn-ea"/>
              <a:cs typeface="+mn-cs"/>
            </a:endParaRPr>
          </a:p>
        </p:txBody>
      </p:sp>
      <p:sp>
        <p:nvSpPr>
          <p:cNvPr id="12" name="Freeform 26"/>
          <p:cNvSpPr>
            <a:spLocks/>
          </p:cNvSpPr>
          <p:nvPr/>
        </p:nvSpPr>
        <p:spPr bwMode="hidden">
          <a:xfrm>
            <a:off x="7479319" y="4074180"/>
            <a:ext cx="4410667"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121907" tIns="60953" rIns="121907" bIns="60953" numCol="1" anchor="t" anchorCtr="0" compatLnSpc="1">
            <a:prstTxWarp prst="textNoShape">
              <a:avLst/>
            </a:prstTxWarp>
          </a:bodyPr>
          <a:lstStyle/>
          <a:p>
            <a:pPr marL="0" marR="0" lvl="0" indent="0" algn="l" defTabSz="121903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ndara"/>
              <a:ea typeface="+mn-ea"/>
              <a:cs typeface="+mn-cs"/>
            </a:endParaRPr>
          </a:p>
        </p:txBody>
      </p:sp>
      <p:sp useBgFill="1">
        <p:nvSpPr>
          <p:cNvPr id="13" name="Freeform 10"/>
          <p:cNvSpPr>
            <a:spLocks/>
          </p:cNvSpPr>
          <p:nvPr/>
        </p:nvSpPr>
        <p:spPr bwMode="hidden">
          <a:xfrm>
            <a:off x="282220" y="4058557"/>
            <a:ext cx="11631168" cy="1329875"/>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121907" tIns="60953" rIns="121907" bIns="60953" numCol="1" anchor="t" anchorCtr="0" compatLnSpc="1">
            <a:prstTxWarp prst="textNoShape">
              <a:avLst/>
            </a:prstTxWarp>
          </a:bodyPr>
          <a:lstStyle/>
          <a:p>
            <a:pPr marL="0" marR="0" lvl="0" indent="0" algn="l" defTabSz="121903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ndara"/>
              <a:ea typeface="+mn-ea"/>
              <a:cs typeface="+mn-cs"/>
            </a:endParaRPr>
          </a:p>
        </p:txBody>
      </p:sp>
      <p:sp>
        <p:nvSpPr>
          <p:cNvPr id="2" name="Title 1"/>
          <p:cNvSpPr>
            <a:spLocks noGrp="1"/>
          </p:cNvSpPr>
          <p:nvPr>
            <p:ph type="title"/>
          </p:nvPr>
        </p:nvSpPr>
        <p:spPr>
          <a:xfrm>
            <a:off x="920043" y="2463560"/>
            <a:ext cx="10363200" cy="1524000"/>
          </a:xfrm>
        </p:spPr>
        <p:txBody>
          <a:bodyPr anchor="t">
            <a:normAutofit/>
          </a:bodyPr>
          <a:lstStyle>
            <a:lvl1pPr algn="ctr">
              <a:defRPr sz="5867" b="0" cap="none"/>
            </a:lvl1pPr>
          </a:lstStyle>
          <a:p>
            <a:r>
              <a:rPr lang="fr-FR"/>
              <a:t>Modifiez le style du titre</a:t>
            </a:r>
            <a:endParaRPr lang="en-US" dirty="0"/>
          </a:p>
        </p:txBody>
      </p:sp>
      <p:sp>
        <p:nvSpPr>
          <p:cNvPr id="3" name="Text Placeholder 2"/>
          <p:cNvSpPr>
            <a:spLocks noGrp="1"/>
          </p:cNvSpPr>
          <p:nvPr>
            <p:ph type="body" idx="1"/>
          </p:nvPr>
        </p:nvSpPr>
        <p:spPr>
          <a:xfrm>
            <a:off x="1823167" y="1437452"/>
            <a:ext cx="8556980" cy="939801"/>
          </a:xfrm>
        </p:spPr>
        <p:txBody>
          <a:bodyPr anchor="b">
            <a:normAutofit/>
          </a:bodyPr>
          <a:lstStyle>
            <a:lvl1pPr marL="0" indent="0" algn="ctr">
              <a:buNone/>
              <a:defRPr sz="2667">
                <a:solidFill>
                  <a:srgbClr val="FFFFFF"/>
                </a:solidFill>
              </a:defRPr>
            </a:lvl1pPr>
            <a:lvl2pPr marL="609518" indent="0">
              <a:buNone/>
              <a:defRPr sz="2400">
                <a:solidFill>
                  <a:schemeClr val="tx1">
                    <a:tint val="75000"/>
                  </a:schemeClr>
                </a:solidFill>
              </a:defRPr>
            </a:lvl2pPr>
            <a:lvl3pPr marL="1219035" indent="0">
              <a:buNone/>
              <a:defRPr sz="2133">
                <a:solidFill>
                  <a:schemeClr val="tx1">
                    <a:tint val="75000"/>
                  </a:schemeClr>
                </a:solidFill>
              </a:defRPr>
            </a:lvl3pPr>
            <a:lvl4pPr marL="1828553" indent="0">
              <a:buNone/>
              <a:defRPr sz="1867">
                <a:solidFill>
                  <a:schemeClr val="tx1">
                    <a:tint val="75000"/>
                  </a:schemeClr>
                </a:solidFill>
              </a:defRPr>
            </a:lvl4pPr>
            <a:lvl5pPr marL="2438071" indent="0">
              <a:buNone/>
              <a:defRPr sz="1867">
                <a:solidFill>
                  <a:schemeClr val="tx1">
                    <a:tint val="75000"/>
                  </a:schemeClr>
                </a:solidFill>
              </a:defRPr>
            </a:lvl5pPr>
            <a:lvl6pPr marL="3047589" indent="0">
              <a:buNone/>
              <a:defRPr sz="1867">
                <a:solidFill>
                  <a:schemeClr val="tx1">
                    <a:tint val="75000"/>
                  </a:schemeClr>
                </a:solidFill>
              </a:defRPr>
            </a:lvl6pPr>
            <a:lvl7pPr marL="3657106" indent="0">
              <a:buNone/>
              <a:defRPr sz="1867">
                <a:solidFill>
                  <a:schemeClr val="tx1">
                    <a:tint val="75000"/>
                  </a:schemeClr>
                </a:solidFill>
              </a:defRPr>
            </a:lvl7pPr>
            <a:lvl8pPr marL="4266624" indent="0">
              <a:buNone/>
              <a:defRPr sz="1867">
                <a:solidFill>
                  <a:schemeClr val="tx1">
                    <a:tint val="75000"/>
                  </a:schemeClr>
                </a:solidFill>
              </a:defRPr>
            </a:lvl8pPr>
            <a:lvl9pPr marL="4876141" indent="0">
              <a:buNone/>
              <a:defRPr sz="1867">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pPr defTabSz="1219035"/>
            <a:fld id="{CBC23D94-118D-48E2-B69F-1D4594E64C3F}" type="datetime1">
              <a:rPr lang="fr-FR" smtClean="0">
                <a:solidFill>
                  <a:srgbClr val="073E87"/>
                </a:solidFill>
              </a:rPr>
              <a:pPr defTabSz="1219035"/>
              <a:t>20/11/2021</a:t>
            </a:fld>
            <a:endParaRPr lang="en-US">
              <a:solidFill>
                <a:srgbClr val="073E87"/>
              </a:solidFill>
            </a:endParaRPr>
          </a:p>
        </p:txBody>
      </p:sp>
      <p:sp>
        <p:nvSpPr>
          <p:cNvPr id="5" name="Footer Placeholder 4"/>
          <p:cNvSpPr>
            <a:spLocks noGrp="1"/>
          </p:cNvSpPr>
          <p:nvPr>
            <p:ph type="ftr" sz="quarter" idx="11"/>
          </p:nvPr>
        </p:nvSpPr>
        <p:spPr/>
        <p:txBody>
          <a:bodyPr/>
          <a:lstStyle/>
          <a:p>
            <a:pPr defTabSz="1219035"/>
            <a:endParaRPr lang="en-US">
              <a:solidFill>
                <a:srgbClr val="073E87"/>
              </a:solidFill>
            </a:endParaRPr>
          </a:p>
        </p:txBody>
      </p:sp>
      <p:sp>
        <p:nvSpPr>
          <p:cNvPr id="6" name="Slide Number Placeholder 5"/>
          <p:cNvSpPr>
            <a:spLocks noGrp="1"/>
          </p:cNvSpPr>
          <p:nvPr>
            <p:ph type="sldNum" sz="quarter" idx="12"/>
          </p:nvPr>
        </p:nvSpPr>
        <p:spPr/>
        <p:txBody>
          <a:bodyPr/>
          <a:lstStyle/>
          <a:p>
            <a:pPr defTabSz="1219035"/>
            <a:fld id="{687D7A59-36E2-48B9-B146-C1E59501F63F}" type="slidenum">
              <a:rPr lang="en-US" smtClean="0">
                <a:solidFill>
                  <a:srgbClr val="073E87"/>
                </a:solidFill>
              </a:rPr>
              <a:pPr defTabSz="1219035"/>
              <a:t>‹N°›</a:t>
            </a:fld>
            <a:endParaRPr lang="en-US">
              <a:solidFill>
                <a:srgbClr val="073E87"/>
              </a:solidFill>
            </a:endParaRPr>
          </a:p>
        </p:txBody>
      </p:sp>
    </p:spTree>
    <p:extLst>
      <p:ext uri="{BB962C8B-B14F-4D97-AF65-F5344CB8AC3E}">
        <p14:creationId xmlns:p14="http://schemas.microsoft.com/office/powerpoint/2010/main" val="22210820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5" name="Date Placeholder 4"/>
          <p:cNvSpPr>
            <a:spLocks noGrp="1"/>
          </p:cNvSpPr>
          <p:nvPr>
            <p:ph type="dt" sz="half" idx="10"/>
          </p:nvPr>
        </p:nvSpPr>
        <p:spPr/>
        <p:txBody>
          <a:bodyPr/>
          <a:lstStyle/>
          <a:p>
            <a:pPr defTabSz="1219035"/>
            <a:fld id="{B408DB9E-8CC3-453A-A380-271DAF56F7CC}" type="datetime1">
              <a:rPr lang="fr-FR" smtClean="0">
                <a:solidFill>
                  <a:srgbClr val="073E87"/>
                </a:solidFill>
              </a:rPr>
              <a:pPr defTabSz="1219035"/>
              <a:t>20/11/2021</a:t>
            </a:fld>
            <a:endParaRPr lang="en-US">
              <a:solidFill>
                <a:srgbClr val="073E87"/>
              </a:solidFill>
            </a:endParaRPr>
          </a:p>
        </p:txBody>
      </p:sp>
      <p:sp>
        <p:nvSpPr>
          <p:cNvPr id="6" name="Footer Placeholder 5"/>
          <p:cNvSpPr>
            <a:spLocks noGrp="1"/>
          </p:cNvSpPr>
          <p:nvPr>
            <p:ph type="ftr" sz="quarter" idx="11"/>
          </p:nvPr>
        </p:nvSpPr>
        <p:spPr/>
        <p:txBody>
          <a:bodyPr/>
          <a:lstStyle/>
          <a:p>
            <a:pPr defTabSz="1219035"/>
            <a:endParaRPr lang="en-US">
              <a:solidFill>
                <a:srgbClr val="073E87"/>
              </a:solidFill>
            </a:endParaRPr>
          </a:p>
        </p:txBody>
      </p:sp>
      <p:sp>
        <p:nvSpPr>
          <p:cNvPr id="7" name="Slide Number Placeholder 6"/>
          <p:cNvSpPr>
            <a:spLocks noGrp="1"/>
          </p:cNvSpPr>
          <p:nvPr>
            <p:ph type="sldNum" sz="quarter" idx="12"/>
          </p:nvPr>
        </p:nvSpPr>
        <p:spPr/>
        <p:txBody>
          <a:bodyPr/>
          <a:lstStyle/>
          <a:p>
            <a:pPr defTabSz="1219035"/>
            <a:fld id="{687D7A59-36E2-48B9-B146-C1E59501F63F}" type="slidenum">
              <a:rPr lang="en-US" smtClean="0">
                <a:solidFill>
                  <a:srgbClr val="073E87"/>
                </a:solidFill>
              </a:rPr>
              <a:pPr defTabSz="1219035"/>
              <a:t>‹N°›</a:t>
            </a:fld>
            <a:endParaRPr lang="en-US">
              <a:solidFill>
                <a:srgbClr val="073E87"/>
              </a:solidFill>
            </a:endParaRPr>
          </a:p>
        </p:txBody>
      </p:sp>
      <p:sp>
        <p:nvSpPr>
          <p:cNvPr id="9" name="Content Placeholder 8"/>
          <p:cNvSpPr>
            <a:spLocks noGrp="1"/>
          </p:cNvSpPr>
          <p:nvPr>
            <p:ph sz="quarter" idx="13"/>
          </p:nvPr>
        </p:nvSpPr>
        <p:spPr>
          <a:xfrm>
            <a:off x="902208" y="2679192"/>
            <a:ext cx="5096256" cy="34472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1" name="Content Placeholder 10"/>
          <p:cNvSpPr>
            <a:spLocks noGrp="1"/>
          </p:cNvSpPr>
          <p:nvPr>
            <p:ph sz="quarter" idx="14"/>
          </p:nvPr>
        </p:nvSpPr>
        <p:spPr>
          <a:xfrm>
            <a:off x="6193537" y="2679192"/>
            <a:ext cx="5096256" cy="34472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Tree>
    <p:extLst>
      <p:ext uri="{BB962C8B-B14F-4D97-AF65-F5344CB8AC3E}">
        <p14:creationId xmlns:p14="http://schemas.microsoft.com/office/powerpoint/2010/main" val="41176773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a:p>
        </p:txBody>
      </p:sp>
      <p:sp>
        <p:nvSpPr>
          <p:cNvPr id="3" name="Text Placeholder 2"/>
          <p:cNvSpPr>
            <a:spLocks noGrp="1"/>
          </p:cNvSpPr>
          <p:nvPr>
            <p:ph type="body" idx="1"/>
          </p:nvPr>
        </p:nvSpPr>
        <p:spPr>
          <a:xfrm>
            <a:off x="902208" y="2678113"/>
            <a:ext cx="5096256" cy="639763"/>
          </a:xfrm>
        </p:spPr>
        <p:txBody>
          <a:bodyPr anchor="ctr"/>
          <a:lstStyle>
            <a:lvl1pPr marL="0" indent="0" algn="ctr">
              <a:buNone/>
              <a:defRPr sz="3200" b="0">
                <a:solidFill>
                  <a:schemeClr val="tx2"/>
                </a:solidFill>
                <a:latin typeface="+mj-lt"/>
              </a:defRPr>
            </a:lvl1pPr>
            <a:lvl2pPr marL="609518" indent="0">
              <a:buNone/>
              <a:defRPr sz="2667" b="1"/>
            </a:lvl2pPr>
            <a:lvl3pPr marL="1219035" indent="0">
              <a:buNone/>
              <a:defRPr sz="2400" b="1"/>
            </a:lvl3pPr>
            <a:lvl4pPr marL="1828553" indent="0">
              <a:buNone/>
              <a:defRPr sz="2133" b="1"/>
            </a:lvl4pPr>
            <a:lvl5pPr marL="2438071" indent="0">
              <a:buNone/>
              <a:defRPr sz="2133" b="1"/>
            </a:lvl5pPr>
            <a:lvl6pPr marL="3047589" indent="0">
              <a:buNone/>
              <a:defRPr sz="2133" b="1"/>
            </a:lvl6pPr>
            <a:lvl7pPr marL="3657106" indent="0">
              <a:buNone/>
              <a:defRPr sz="2133" b="1"/>
            </a:lvl7pPr>
            <a:lvl8pPr marL="4266624" indent="0">
              <a:buNone/>
              <a:defRPr sz="2133" b="1"/>
            </a:lvl8pPr>
            <a:lvl9pPr marL="4876141" indent="0">
              <a:buNone/>
              <a:defRPr sz="2133" b="1"/>
            </a:lvl9pPr>
          </a:lstStyle>
          <a:p>
            <a:pPr lvl="0"/>
            <a:r>
              <a:rPr lang="fr-FR"/>
              <a:t>Modifiez les styles du texte du masque</a:t>
            </a:r>
          </a:p>
        </p:txBody>
      </p:sp>
      <p:sp>
        <p:nvSpPr>
          <p:cNvPr id="4" name="Content Placeholder 3"/>
          <p:cNvSpPr>
            <a:spLocks noGrp="1"/>
          </p:cNvSpPr>
          <p:nvPr>
            <p:ph sz="half" idx="2"/>
          </p:nvPr>
        </p:nvSpPr>
        <p:spPr>
          <a:xfrm>
            <a:off x="903118" y="3429008"/>
            <a:ext cx="5093407" cy="2697163"/>
          </a:xfrm>
        </p:spPr>
        <p:txBody>
          <a:bodyPr/>
          <a:lstStyle>
            <a:lvl1pPr>
              <a:defRPr sz="2667"/>
            </a:lvl1pPr>
            <a:lvl2pPr>
              <a:defRPr sz="2400"/>
            </a:lvl2pPr>
            <a:lvl3pPr>
              <a:defRPr sz="2133"/>
            </a:lvl3pPr>
            <a:lvl4pPr>
              <a:defRPr sz="1867"/>
            </a:lvl4pPr>
            <a:lvl5pPr>
              <a:defRPr sz="1867"/>
            </a:lvl5pPr>
            <a:lvl6pPr>
              <a:defRPr sz="2133"/>
            </a:lvl6pPr>
            <a:lvl7pPr>
              <a:defRPr sz="2133"/>
            </a:lvl7pPr>
            <a:lvl8pPr>
              <a:defRPr sz="2133"/>
            </a:lvl8pPr>
            <a:lvl9pPr>
              <a:defRPr sz="2133"/>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197600" y="2678113"/>
            <a:ext cx="5096256" cy="639763"/>
          </a:xfrm>
        </p:spPr>
        <p:txBody>
          <a:bodyPr anchor="ctr"/>
          <a:lstStyle>
            <a:lvl1pPr marL="0" indent="0" algn="ctr">
              <a:buNone/>
              <a:defRPr sz="3200" b="0" i="0">
                <a:solidFill>
                  <a:schemeClr val="tx2"/>
                </a:solidFill>
                <a:latin typeface="+mj-lt"/>
              </a:defRPr>
            </a:lvl1pPr>
            <a:lvl2pPr marL="609518" indent="0">
              <a:buNone/>
              <a:defRPr sz="2667" b="1"/>
            </a:lvl2pPr>
            <a:lvl3pPr marL="1219035" indent="0">
              <a:buNone/>
              <a:defRPr sz="2400" b="1"/>
            </a:lvl3pPr>
            <a:lvl4pPr marL="1828553" indent="0">
              <a:buNone/>
              <a:defRPr sz="2133" b="1"/>
            </a:lvl4pPr>
            <a:lvl5pPr marL="2438071" indent="0">
              <a:buNone/>
              <a:defRPr sz="2133" b="1"/>
            </a:lvl5pPr>
            <a:lvl6pPr marL="3047589" indent="0">
              <a:buNone/>
              <a:defRPr sz="2133" b="1"/>
            </a:lvl6pPr>
            <a:lvl7pPr marL="3657106" indent="0">
              <a:buNone/>
              <a:defRPr sz="2133" b="1"/>
            </a:lvl7pPr>
            <a:lvl8pPr marL="4266624" indent="0">
              <a:buNone/>
              <a:defRPr sz="2133" b="1"/>
            </a:lvl8pPr>
            <a:lvl9pPr marL="4876141" indent="0">
              <a:buNone/>
              <a:defRPr sz="2133" b="1"/>
            </a:lvl9pPr>
          </a:lstStyle>
          <a:p>
            <a:pPr lvl="0"/>
            <a:r>
              <a:rPr lang="fr-FR"/>
              <a:t>Modifiez les styles du texte du masque</a:t>
            </a:r>
          </a:p>
        </p:txBody>
      </p:sp>
      <p:sp>
        <p:nvSpPr>
          <p:cNvPr id="6" name="Content Placeholder 5"/>
          <p:cNvSpPr>
            <a:spLocks noGrp="1"/>
          </p:cNvSpPr>
          <p:nvPr>
            <p:ph sz="quarter" idx="4"/>
          </p:nvPr>
        </p:nvSpPr>
        <p:spPr>
          <a:xfrm>
            <a:off x="6193367" y="3429008"/>
            <a:ext cx="5096256" cy="2697163"/>
          </a:xfrm>
        </p:spPr>
        <p:txBody>
          <a:bodyPr/>
          <a:lstStyle>
            <a:lvl1pPr>
              <a:defRPr sz="2667"/>
            </a:lvl1pPr>
            <a:lvl2pPr>
              <a:defRPr sz="2400"/>
            </a:lvl2pPr>
            <a:lvl3pPr>
              <a:defRPr sz="2133"/>
            </a:lvl3pPr>
            <a:lvl4pPr>
              <a:defRPr sz="1867"/>
            </a:lvl4pPr>
            <a:lvl5pPr>
              <a:defRPr sz="1867"/>
            </a:lvl5pPr>
            <a:lvl6pPr>
              <a:defRPr sz="2133"/>
            </a:lvl6pPr>
            <a:lvl7pPr>
              <a:defRPr sz="2133"/>
            </a:lvl7pPr>
            <a:lvl8pPr>
              <a:defRPr sz="2133"/>
            </a:lvl8pPr>
            <a:lvl9pPr>
              <a:defRPr sz="2133"/>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pPr defTabSz="1219035"/>
            <a:fld id="{134CB68D-B01D-4067-8446-28BF7B9F9354}" type="datetime1">
              <a:rPr lang="fr-FR" smtClean="0">
                <a:solidFill>
                  <a:srgbClr val="073E87"/>
                </a:solidFill>
              </a:rPr>
              <a:pPr defTabSz="1219035"/>
              <a:t>20/11/2021</a:t>
            </a:fld>
            <a:endParaRPr lang="en-US">
              <a:solidFill>
                <a:srgbClr val="073E87"/>
              </a:solidFill>
            </a:endParaRPr>
          </a:p>
        </p:txBody>
      </p:sp>
      <p:sp>
        <p:nvSpPr>
          <p:cNvPr id="8" name="Footer Placeholder 7"/>
          <p:cNvSpPr>
            <a:spLocks noGrp="1"/>
          </p:cNvSpPr>
          <p:nvPr>
            <p:ph type="ftr" sz="quarter" idx="11"/>
          </p:nvPr>
        </p:nvSpPr>
        <p:spPr/>
        <p:txBody>
          <a:bodyPr/>
          <a:lstStyle/>
          <a:p>
            <a:pPr defTabSz="1219035"/>
            <a:endParaRPr lang="en-US">
              <a:solidFill>
                <a:srgbClr val="073E87"/>
              </a:solidFill>
            </a:endParaRPr>
          </a:p>
        </p:txBody>
      </p:sp>
      <p:sp>
        <p:nvSpPr>
          <p:cNvPr id="9" name="Slide Number Placeholder 8"/>
          <p:cNvSpPr>
            <a:spLocks noGrp="1"/>
          </p:cNvSpPr>
          <p:nvPr>
            <p:ph type="sldNum" sz="quarter" idx="12"/>
          </p:nvPr>
        </p:nvSpPr>
        <p:spPr/>
        <p:txBody>
          <a:bodyPr/>
          <a:lstStyle/>
          <a:p>
            <a:pPr defTabSz="1219035"/>
            <a:fld id="{687D7A59-36E2-48B9-B146-C1E59501F63F}" type="slidenum">
              <a:rPr lang="en-US" smtClean="0">
                <a:solidFill>
                  <a:srgbClr val="073E87"/>
                </a:solidFill>
              </a:rPr>
              <a:pPr defTabSz="1219035"/>
              <a:t>‹N°›</a:t>
            </a:fld>
            <a:endParaRPr lang="en-US">
              <a:solidFill>
                <a:srgbClr val="073E87"/>
              </a:solidFill>
            </a:endParaRPr>
          </a:p>
        </p:txBody>
      </p:sp>
    </p:spTree>
    <p:extLst>
      <p:ext uri="{BB962C8B-B14F-4D97-AF65-F5344CB8AC3E}">
        <p14:creationId xmlns:p14="http://schemas.microsoft.com/office/powerpoint/2010/main" val="36207512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Date Placeholder 2"/>
          <p:cNvSpPr>
            <a:spLocks noGrp="1"/>
          </p:cNvSpPr>
          <p:nvPr>
            <p:ph type="dt" sz="half" idx="10"/>
          </p:nvPr>
        </p:nvSpPr>
        <p:spPr/>
        <p:txBody>
          <a:bodyPr/>
          <a:lstStyle/>
          <a:p>
            <a:pPr defTabSz="1219035"/>
            <a:fld id="{251D88FD-73F6-4457-B8CB-B808EE65CE39}" type="datetime1">
              <a:rPr lang="fr-FR" smtClean="0">
                <a:solidFill>
                  <a:srgbClr val="073E87"/>
                </a:solidFill>
              </a:rPr>
              <a:pPr defTabSz="1219035"/>
              <a:t>20/11/2021</a:t>
            </a:fld>
            <a:endParaRPr lang="en-US">
              <a:solidFill>
                <a:srgbClr val="073E87"/>
              </a:solidFill>
            </a:endParaRPr>
          </a:p>
        </p:txBody>
      </p:sp>
      <p:sp>
        <p:nvSpPr>
          <p:cNvPr id="4" name="Footer Placeholder 3"/>
          <p:cNvSpPr>
            <a:spLocks noGrp="1"/>
          </p:cNvSpPr>
          <p:nvPr>
            <p:ph type="ftr" sz="quarter" idx="11"/>
          </p:nvPr>
        </p:nvSpPr>
        <p:spPr/>
        <p:txBody>
          <a:bodyPr/>
          <a:lstStyle/>
          <a:p>
            <a:pPr defTabSz="1219035"/>
            <a:endParaRPr lang="en-US">
              <a:solidFill>
                <a:srgbClr val="073E87"/>
              </a:solidFill>
            </a:endParaRPr>
          </a:p>
        </p:txBody>
      </p:sp>
      <p:sp>
        <p:nvSpPr>
          <p:cNvPr id="5" name="Slide Number Placeholder 4"/>
          <p:cNvSpPr>
            <a:spLocks noGrp="1"/>
          </p:cNvSpPr>
          <p:nvPr>
            <p:ph type="sldNum" sz="quarter" idx="12"/>
          </p:nvPr>
        </p:nvSpPr>
        <p:spPr/>
        <p:txBody>
          <a:bodyPr/>
          <a:lstStyle/>
          <a:p>
            <a:pPr defTabSz="1219035"/>
            <a:fld id="{687D7A59-36E2-48B9-B146-C1E59501F63F}" type="slidenum">
              <a:rPr lang="en-US" smtClean="0">
                <a:solidFill>
                  <a:srgbClr val="073E87"/>
                </a:solidFill>
              </a:rPr>
              <a:pPr defTabSz="1219035"/>
              <a:t>‹N°›</a:t>
            </a:fld>
            <a:endParaRPr lang="en-US">
              <a:solidFill>
                <a:srgbClr val="073E87"/>
              </a:solidFill>
            </a:endParaRPr>
          </a:p>
        </p:txBody>
      </p:sp>
    </p:spTree>
    <p:extLst>
      <p:ext uri="{BB962C8B-B14F-4D97-AF65-F5344CB8AC3E}">
        <p14:creationId xmlns:p14="http://schemas.microsoft.com/office/powerpoint/2010/main" val="36868257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1" y="0"/>
            <a:ext cx="12191999" cy="6858000"/>
          </a:xfrm>
          <a:prstGeom prst="rect">
            <a:avLst/>
          </a:prstGeom>
          <a:gradFill flip="none" rotWithShape="1">
            <a:gsLst>
              <a:gs pos="0">
                <a:srgbClr val="B1B7B5"/>
              </a:gs>
              <a:gs pos="50000">
                <a:srgbClr val="DDDFDE"/>
              </a:gs>
              <a:gs pos="100000">
                <a:srgbClr val="FFFFFF"/>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2" name="Title 1"/>
          <p:cNvSpPr>
            <a:spLocks noGrp="1"/>
          </p:cNvSpPr>
          <p:nvPr>
            <p:ph type="title"/>
          </p:nvPr>
        </p:nvSpPr>
        <p:spPr/>
        <p:txBody>
          <a:bodyPr/>
          <a:lstStyle>
            <a:lvl1pPr>
              <a:defRPr>
                <a:solidFill>
                  <a:schemeClr val="tx1">
                    <a:lumMod val="75000"/>
                    <a:lumOff val="25000"/>
                  </a:schemeClr>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lvl1pPr>
              <a:defRPr sz="1400">
                <a:solidFill>
                  <a:schemeClr val="bg1">
                    <a:lumMod val="65000"/>
                  </a:schemeClr>
                </a:solidFill>
              </a:defRPr>
            </a:lvl1pPr>
          </a:lstStyle>
          <a:p>
            <a:r>
              <a:rPr lang="en-US"/>
              <a:t>Your footer here</a:t>
            </a:r>
            <a:endParaRPr lang="en-US" dirty="0"/>
          </a:p>
        </p:txBody>
      </p:sp>
      <p:sp>
        <p:nvSpPr>
          <p:cNvPr id="6" name="Slide Number Placeholder 5"/>
          <p:cNvSpPr>
            <a:spLocks noGrp="1"/>
          </p:cNvSpPr>
          <p:nvPr>
            <p:ph type="sldNum" sz="quarter" idx="12"/>
          </p:nvPr>
        </p:nvSpPr>
        <p:spPr/>
        <p:txBody>
          <a:bodyPr/>
          <a:lstStyle>
            <a:lvl1pPr>
              <a:defRPr sz="1400">
                <a:solidFill>
                  <a:schemeClr val="bg1">
                    <a:lumMod val="65000"/>
                  </a:schemeClr>
                </a:solidFill>
              </a:defRPr>
            </a:lvl1pPr>
          </a:lstStyle>
          <a:p>
            <a:fld id="{20746D44-829A-481B-9FE9-7B966B458BDA}" type="slidenum">
              <a:rPr lang="en-US" smtClean="0"/>
              <a:pPr/>
              <a:t>‹N°›</a:t>
            </a:fld>
            <a:endParaRPr lang="en-US"/>
          </a:p>
        </p:txBody>
      </p:sp>
      <p:sp>
        <p:nvSpPr>
          <p:cNvPr id="4" name="Date Placeholder 3"/>
          <p:cNvSpPr>
            <a:spLocks noGrp="1"/>
          </p:cNvSpPr>
          <p:nvPr>
            <p:ph type="dt" sz="half" idx="10"/>
          </p:nvPr>
        </p:nvSpPr>
        <p:spPr/>
        <p:txBody>
          <a:bodyPr/>
          <a:lstStyle>
            <a:lvl1pPr algn="ctr">
              <a:defRPr sz="1400">
                <a:solidFill>
                  <a:schemeClr val="bg1">
                    <a:lumMod val="65000"/>
                  </a:schemeClr>
                </a:solidFill>
              </a:defRPr>
            </a:lvl1pPr>
          </a:lstStyle>
          <a:p>
            <a:r>
              <a:rPr lang="en-US"/>
              <a:t>Your date here</a:t>
            </a:r>
            <a:endParaRPr lang="en-US" dirty="0"/>
          </a:p>
        </p:txBody>
      </p:sp>
      <p:pic>
        <p:nvPicPr>
          <p:cNvPr id="11" name="Picture 10"/>
          <p:cNvPicPr>
            <a:picLocks noChangeAspect="1"/>
          </p:cNvPicPr>
          <p:nvPr userDrawn="1"/>
        </p:nvPicPr>
        <p:blipFill>
          <a:blip r:embed="rId2"/>
          <a:stretch>
            <a:fillRect/>
          </a:stretch>
        </p:blipFill>
        <p:spPr>
          <a:xfrm>
            <a:off x="107504" y="4620818"/>
            <a:ext cx="1689958" cy="2237182"/>
          </a:xfrm>
          <a:prstGeom prst="rect">
            <a:avLst/>
          </a:prstGeom>
        </p:spPr>
      </p:pic>
    </p:spTree>
    <p:extLst>
      <p:ext uri="{BB962C8B-B14F-4D97-AF65-F5344CB8AC3E}">
        <p14:creationId xmlns:p14="http://schemas.microsoft.com/office/powerpoint/2010/main" val="12045506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12" name="Rounded Rectangle 11"/>
          <p:cNvSpPr/>
          <p:nvPr/>
        </p:nvSpPr>
        <p:spPr>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21907" tIns="60953" rIns="121907" bIns="60953" rtlCol="0" anchor="ctr"/>
          <a:lstStyle/>
          <a:p>
            <a:pPr marL="0" marR="0" lvl="0" indent="0" algn="ctr" defTabSz="121903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ndara"/>
              <a:ea typeface="+mn-ea"/>
              <a:cs typeface="+mn-cs"/>
            </a:endParaRPr>
          </a:p>
        </p:txBody>
      </p:sp>
      <p:grpSp>
        <p:nvGrpSpPr>
          <p:cNvPr id="6" name="Group 5"/>
          <p:cNvGrpSpPr>
            <a:grpSpLocks noChangeAspect="1"/>
          </p:cNvGrpSpPr>
          <p:nvPr/>
        </p:nvGrpSpPr>
        <p:grpSpPr bwMode="hidden">
          <a:xfrm>
            <a:off x="282220" y="714195"/>
            <a:ext cx="11631168" cy="1329875"/>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121903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ndara"/>
                <a:ea typeface="+mn-ea"/>
                <a:cs typeface="+mn-cs"/>
              </a:endParaRPr>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121903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ndara"/>
                <a:ea typeface="+mn-ea"/>
                <a:cs typeface="+mn-cs"/>
              </a:endParaRPr>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903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ndara"/>
                <a:ea typeface="+mn-ea"/>
                <a:cs typeface="+mn-cs"/>
              </a:endParaRPr>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903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ndara"/>
                <a:ea typeface="+mn-ea"/>
                <a:cs typeface="+mn-cs"/>
              </a:endParaRPr>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121903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ndara"/>
                <a:ea typeface="+mn-ea"/>
                <a:cs typeface="+mn-cs"/>
              </a:endParaRPr>
            </a:p>
          </p:txBody>
        </p:sp>
      </p:grpSp>
      <p:sp>
        <p:nvSpPr>
          <p:cNvPr id="2" name="Date Placeholder 1"/>
          <p:cNvSpPr>
            <a:spLocks noGrp="1"/>
          </p:cNvSpPr>
          <p:nvPr>
            <p:ph type="dt" sz="half" idx="10"/>
          </p:nvPr>
        </p:nvSpPr>
        <p:spPr/>
        <p:txBody>
          <a:bodyPr/>
          <a:lstStyle/>
          <a:p>
            <a:pPr defTabSz="1219035"/>
            <a:fld id="{6306D297-4626-4CFD-918A-10A41BDCE175}" type="datetime1">
              <a:rPr lang="fr-FR" smtClean="0">
                <a:solidFill>
                  <a:srgbClr val="073E87"/>
                </a:solidFill>
              </a:rPr>
              <a:pPr defTabSz="1219035"/>
              <a:t>20/11/2021</a:t>
            </a:fld>
            <a:endParaRPr lang="en-US">
              <a:solidFill>
                <a:srgbClr val="073E87"/>
              </a:solidFill>
            </a:endParaRPr>
          </a:p>
        </p:txBody>
      </p:sp>
      <p:sp>
        <p:nvSpPr>
          <p:cNvPr id="3" name="Footer Placeholder 2"/>
          <p:cNvSpPr>
            <a:spLocks noGrp="1"/>
          </p:cNvSpPr>
          <p:nvPr>
            <p:ph type="ftr" sz="quarter" idx="11"/>
          </p:nvPr>
        </p:nvSpPr>
        <p:spPr/>
        <p:txBody>
          <a:bodyPr/>
          <a:lstStyle/>
          <a:p>
            <a:pPr defTabSz="1219035"/>
            <a:endParaRPr lang="en-US">
              <a:solidFill>
                <a:srgbClr val="073E87"/>
              </a:solidFill>
            </a:endParaRPr>
          </a:p>
        </p:txBody>
      </p:sp>
      <p:sp>
        <p:nvSpPr>
          <p:cNvPr id="4" name="Slide Number Placeholder 3"/>
          <p:cNvSpPr>
            <a:spLocks noGrp="1"/>
          </p:cNvSpPr>
          <p:nvPr>
            <p:ph type="sldNum" sz="quarter" idx="12"/>
          </p:nvPr>
        </p:nvSpPr>
        <p:spPr/>
        <p:txBody>
          <a:bodyPr/>
          <a:lstStyle/>
          <a:p>
            <a:pPr defTabSz="1219035"/>
            <a:fld id="{687D7A59-36E2-48B9-B146-C1E59501F63F}" type="slidenum">
              <a:rPr lang="en-US" smtClean="0">
                <a:solidFill>
                  <a:srgbClr val="073E87"/>
                </a:solidFill>
              </a:rPr>
              <a:pPr defTabSz="1219035"/>
              <a:t>‹N°›</a:t>
            </a:fld>
            <a:endParaRPr lang="en-US">
              <a:solidFill>
                <a:srgbClr val="073E87"/>
              </a:solidFill>
            </a:endParaRPr>
          </a:p>
        </p:txBody>
      </p:sp>
    </p:spTree>
    <p:extLst>
      <p:ext uri="{BB962C8B-B14F-4D97-AF65-F5344CB8AC3E}">
        <p14:creationId xmlns:p14="http://schemas.microsoft.com/office/powerpoint/2010/main" val="27917237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15" name="Rounded Rectangle 14"/>
          <p:cNvSpPr/>
          <p:nvPr/>
        </p:nvSpPr>
        <p:spPr>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21907" tIns="60953" rIns="121907" bIns="60953" rtlCol="0" anchor="ctr"/>
          <a:lstStyle/>
          <a:p>
            <a:pPr marL="0" marR="0" lvl="0" indent="0" algn="ctr" defTabSz="121903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ndara"/>
              <a:ea typeface="+mn-ea"/>
              <a:cs typeface="+mn-cs"/>
            </a:endParaRPr>
          </a:p>
        </p:txBody>
      </p:sp>
      <p:sp>
        <p:nvSpPr>
          <p:cNvPr id="5" name="Date Placeholder 4"/>
          <p:cNvSpPr>
            <a:spLocks noGrp="1"/>
          </p:cNvSpPr>
          <p:nvPr>
            <p:ph type="dt" sz="half" idx="10"/>
          </p:nvPr>
        </p:nvSpPr>
        <p:spPr/>
        <p:txBody>
          <a:bodyPr/>
          <a:lstStyle/>
          <a:p>
            <a:pPr defTabSz="1219035"/>
            <a:fld id="{7C4FA240-02E6-4799-B889-DC1B9718D7EC}" type="datetime1">
              <a:rPr lang="fr-FR" smtClean="0">
                <a:solidFill>
                  <a:srgbClr val="073E87"/>
                </a:solidFill>
              </a:rPr>
              <a:pPr defTabSz="1219035"/>
              <a:t>20/11/2021</a:t>
            </a:fld>
            <a:endParaRPr lang="en-US">
              <a:solidFill>
                <a:srgbClr val="073E87"/>
              </a:solidFill>
            </a:endParaRPr>
          </a:p>
        </p:txBody>
      </p:sp>
      <p:sp>
        <p:nvSpPr>
          <p:cNvPr id="6" name="Footer Placeholder 5"/>
          <p:cNvSpPr>
            <a:spLocks noGrp="1"/>
          </p:cNvSpPr>
          <p:nvPr>
            <p:ph type="ftr" sz="quarter" idx="11"/>
          </p:nvPr>
        </p:nvSpPr>
        <p:spPr/>
        <p:txBody>
          <a:bodyPr/>
          <a:lstStyle/>
          <a:p>
            <a:pPr defTabSz="1219035"/>
            <a:endParaRPr lang="en-US">
              <a:solidFill>
                <a:srgbClr val="073E87"/>
              </a:solidFill>
            </a:endParaRPr>
          </a:p>
        </p:txBody>
      </p:sp>
      <p:sp>
        <p:nvSpPr>
          <p:cNvPr id="7" name="Slide Number Placeholder 6"/>
          <p:cNvSpPr>
            <a:spLocks noGrp="1"/>
          </p:cNvSpPr>
          <p:nvPr>
            <p:ph type="sldNum" sz="quarter" idx="12"/>
          </p:nvPr>
        </p:nvSpPr>
        <p:spPr/>
        <p:txBody>
          <a:bodyPr/>
          <a:lstStyle/>
          <a:p>
            <a:pPr defTabSz="1219035"/>
            <a:fld id="{687D7A59-36E2-48B9-B146-C1E59501F63F}" type="slidenum">
              <a:rPr lang="en-US" smtClean="0">
                <a:solidFill>
                  <a:srgbClr val="073E87"/>
                </a:solidFill>
              </a:rPr>
              <a:pPr defTabSz="1219035"/>
              <a:t>‹N°›</a:t>
            </a:fld>
            <a:endParaRPr lang="en-US">
              <a:solidFill>
                <a:srgbClr val="073E87"/>
              </a:solidFill>
            </a:endParaRPr>
          </a:p>
        </p:txBody>
      </p:sp>
      <p:sp>
        <p:nvSpPr>
          <p:cNvPr id="4" name="Text Placeholder 3"/>
          <p:cNvSpPr>
            <a:spLocks noGrp="1"/>
          </p:cNvSpPr>
          <p:nvPr>
            <p:ph type="body" sz="half" idx="2"/>
          </p:nvPr>
        </p:nvSpPr>
        <p:spPr>
          <a:xfrm>
            <a:off x="1219200" y="3581408"/>
            <a:ext cx="4470400" cy="1905001"/>
          </a:xfrm>
        </p:spPr>
        <p:txBody>
          <a:bodyPr anchor="t">
            <a:normAutofit/>
          </a:bodyPr>
          <a:lstStyle>
            <a:lvl1pPr marL="0" indent="0">
              <a:spcBef>
                <a:spcPts val="0"/>
              </a:spcBef>
              <a:spcAft>
                <a:spcPts val="800"/>
              </a:spcAft>
              <a:buNone/>
              <a:defRPr sz="2400">
                <a:solidFill>
                  <a:schemeClr val="tx2"/>
                </a:solidFill>
              </a:defRPr>
            </a:lvl1pPr>
            <a:lvl2pPr marL="609518" indent="0">
              <a:buNone/>
              <a:defRPr sz="1600"/>
            </a:lvl2pPr>
            <a:lvl3pPr marL="1219035" indent="0">
              <a:buNone/>
              <a:defRPr sz="1333"/>
            </a:lvl3pPr>
            <a:lvl4pPr marL="1828553" indent="0">
              <a:buNone/>
              <a:defRPr sz="1200"/>
            </a:lvl4pPr>
            <a:lvl5pPr marL="2438071" indent="0">
              <a:buNone/>
              <a:defRPr sz="1200"/>
            </a:lvl5pPr>
            <a:lvl6pPr marL="3047589" indent="0">
              <a:buNone/>
              <a:defRPr sz="1200"/>
            </a:lvl6pPr>
            <a:lvl7pPr marL="3657106" indent="0">
              <a:buNone/>
              <a:defRPr sz="1200"/>
            </a:lvl7pPr>
            <a:lvl8pPr marL="4266624" indent="0">
              <a:buNone/>
              <a:defRPr sz="1200"/>
            </a:lvl8pPr>
            <a:lvl9pPr marL="4876141" indent="0">
              <a:buNone/>
              <a:defRPr sz="1200"/>
            </a:lvl9pPr>
          </a:lstStyle>
          <a:p>
            <a:pPr lvl="0"/>
            <a:r>
              <a:rPr lang="fr-FR"/>
              <a:t>Modifiez les styles du texte du masque</a:t>
            </a:r>
          </a:p>
        </p:txBody>
      </p:sp>
      <p:grpSp>
        <p:nvGrpSpPr>
          <p:cNvPr id="2" name="Group 23"/>
          <p:cNvGrpSpPr>
            <a:grpSpLocks noChangeAspect="1"/>
          </p:cNvGrpSpPr>
          <p:nvPr/>
        </p:nvGrpSpPr>
        <p:grpSpPr bwMode="hidden">
          <a:xfrm>
            <a:off x="282220" y="714193"/>
            <a:ext cx="11631168"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121903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ndara"/>
                <a:ea typeface="+mn-ea"/>
                <a:cs typeface="+mn-cs"/>
              </a:endParaRPr>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121903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ndara"/>
                <a:ea typeface="+mn-ea"/>
                <a:cs typeface="+mn-cs"/>
              </a:endParaRPr>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903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ndara"/>
                <a:ea typeface="+mn-ea"/>
                <a:cs typeface="+mn-cs"/>
              </a:endParaRPr>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903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ndara"/>
                <a:ea typeface="+mn-ea"/>
                <a:cs typeface="+mn-cs"/>
              </a:endParaRPr>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121903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ndara"/>
                <a:ea typeface="+mn-ea"/>
                <a:cs typeface="+mn-cs"/>
              </a:endParaRPr>
            </a:p>
          </p:txBody>
        </p:sp>
      </p:grpSp>
      <p:sp>
        <p:nvSpPr>
          <p:cNvPr id="22" name="Title 21"/>
          <p:cNvSpPr>
            <a:spLocks noGrp="1"/>
          </p:cNvSpPr>
          <p:nvPr>
            <p:ph type="title"/>
          </p:nvPr>
        </p:nvSpPr>
        <p:spPr>
          <a:xfrm>
            <a:off x="1219200" y="2286000"/>
            <a:ext cx="4470400" cy="1252728"/>
          </a:xfrm>
        </p:spPr>
        <p:txBody>
          <a:bodyPr anchor="b">
            <a:noAutofit/>
          </a:bodyPr>
          <a:lstStyle>
            <a:lvl1pPr algn="l">
              <a:defRPr sz="4267">
                <a:solidFill>
                  <a:schemeClr val="tx2"/>
                </a:solidFill>
              </a:defRPr>
            </a:lvl1pPr>
          </a:lstStyle>
          <a:p>
            <a:r>
              <a:rPr lang="fr-FR"/>
              <a:t>Modifiez le style du titre</a:t>
            </a:r>
            <a:endParaRPr lang="en-US" dirty="0"/>
          </a:p>
        </p:txBody>
      </p:sp>
      <p:sp>
        <p:nvSpPr>
          <p:cNvPr id="3" name="Content Placeholder 2"/>
          <p:cNvSpPr>
            <a:spLocks noGrp="1"/>
          </p:cNvSpPr>
          <p:nvPr>
            <p:ph idx="1"/>
          </p:nvPr>
        </p:nvSpPr>
        <p:spPr>
          <a:xfrm>
            <a:off x="6202621" y="1828800"/>
            <a:ext cx="5205435" cy="3810000"/>
          </a:xfrm>
        </p:spPr>
        <p:txBody>
          <a:bodyPr anchor="ctr"/>
          <a:lstStyle>
            <a:lvl1pPr>
              <a:buClr>
                <a:schemeClr val="bg1"/>
              </a:buClr>
              <a:defRPr sz="2933">
                <a:solidFill>
                  <a:schemeClr val="tx2"/>
                </a:solidFill>
              </a:defRPr>
            </a:lvl1pPr>
            <a:lvl2pPr>
              <a:buClr>
                <a:schemeClr val="bg1"/>
              </a:buClr>
              <a:defRPr sz="2667">
                <a:solidFill>
                  <a:schemeClr val="tx2"/>
                </a:solidFill>
              </a:defRPr>
            </a:lvl2pPr>
            <a:lvl3pPr>
              <a:buClr>
                <a:schemeClr val="bg1"/>
              </a:buClr>
              <a:defRPr sz="2400">
                <a:solidFill>
                  <a:schemeClr val="tx2"/>
                </a:solidFill>
              </a:defRPr>
            </a:lvl3pPr>
            <a:lvl4pPr>
              <a:buClr>
                <a:schemeClr val="bg1"/>
              </a:buClr>
              <a:defRPr sz="2133">
                <a:solidFill>
                  <a:schemeClr val="tx2"/>
                </a:solidFill>
              </a:defRPr>
            </a:lvl4pPr>
            <a:lvl5pPr>
              <a:buClr>
                <a:schemeClr val="bg1"/>
              </a:buClr>
              <a:defRPr sz="2133">
                <a:solidFill>
                  <a:schemeClr val="tx2"/>
                </a:solidFill>
              </a:defRPr>
            </a:lvl5pPr>
            <a:lvl6pPr>
              <a:defRPr sz="2667"/>
            </a:lvl6pPr>
            <a:lvl7pPr>
              <a:defRPr sz="2667"/>
            </a:lvl7pPr>
            <a:lvl8pPr>
              <a:defRPr sz="2667"/>
            </a:lvl8pPr>
            <a:lvl9pPr>
              <a:defRPr sz="2667"/>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Tree>
    <p:extLst>
      <p:ext uri="{BB962C8B-B14F-4D97-AF65-F5344CB8AC3E}">
        <p14:creationId xmlns:p14="http://schemas.microsoft.com/office/powerpoint/2010/main" val="2723390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15" name="Rounded Rectangle 14"/>
          <p:cNvSpPr/>
          <p:nvPr/>
        </p:nvSpPr>
        <p:spPr>
          <a:xfrm>
            <a:off x="304800" y="228600"/>
            <a:ext cx="11594592"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21907" tIns="60953" rIns="121907" bIns="60953" rtlCol="0" anchor="ctr"/>
          <a:lstStyle/>
          <a:p>
            <a:pPr marL="0" marR="0" lvl="0" indent="0" algn="ctr" defTabSz="121903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ndara"/>
              <a:ea typeface="+mn-ea"/>
              <a:cs typeface="+mn-cs"/>
            </a:endParaRPr>
          </a:p>
        </p:txBody>
      </p:sp>
      <p:grpSp>
        <p:nvGrpSpPr>
          <p:cNvPr id="9" name="Group 8"/>
          <p:cNvGrpSpPr>
            <a:grpSpLocks noChangeAspect="1"/>
          </p:cNvGrpSpPr>
          <p:nvPr/>
        </p:nvGrpSpPr>
        <p:grpSpPr bwMode="hidden">
          <a:xfrm>
            <a:off x="282220" y="5353965"/>
            <a:ext cx="11631168"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121903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ndara"/>
                <a:ea typeface="+mn-ea"/>
                <a:cs typeface="+mn-cs"/>
              </a:endParaRPr>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121903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ndara"/>
                <a:ea typeface="+mn-ea"/>
                <a:cs typeface="+mn-cs"/>
              </a:endParaRPr>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903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ndara"/>
                <a:ea typeface="+mn-ea"/>
                <a:cs typeface="+mn-cs"/>
              </a:endParaRPr>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903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ndara"/>
                <a:ea typeface="+mn-ea"/>
                <a:cs typeface="+mn-cs"/>
              </a:endParaRPr>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121903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ndara"/>
                <a:ea typeface="+mn-ea"/>
                <a:cs typeface="+mn-cs"/>
              </a:endParaRPr>
            </a:p>
          </p:txBody>
        </p:sp>
      </p:grpSp>
      <p:sp>
        <p:nvSpPr>
          <p:cNvPr id="2" name="Title 1"/>
          <p:cNvSpPr>
            <a:spLocks noGrp="1"/>
          </p:cNvSpPr>
          <p:nvPr>
            <p:ph type="title"/>
          </p:nvPr>
        </p:nvSpPr>
        <p:spPr>
          <a:xfrm>
            <a:off x="6498886" y="338669"/>
            <a:ext cx="5083527" cy="2429935"/>
          </a:xfrm>
        </p:spPr>
        <p:txBody>
          <a:bodyPr anchor="b">
            <a:normAutofit/>
          </a:bodyPr>
          <a:lstStyle>
            <a:lvl1pPr algn="l">
              <a:defRPr sz="3733" b="0">
                <a:solidFill>
                  <a:srgbClr val="FFFFFF"/>
                </a:solidFill>
              </a:defRPr>
            </a:lvl1pPr>
          </a:lstStyle>
          <a:p>
            <a:r>
              <a:rPr lang="fr-FR"/>
              <a:t>Modifiez le style du titre</a:t>
            </a:r>
            <a:endParaRPr lang="en-US" dirty="0"/>
          </a:p>
        </p:txBody>
      </p:sp>
      <p:sp>
        <p:nvSpPr>
          <p:cNvPr id="4" name="Text Placeholder 3"/>
          <p:cNvSpPr>
            <a:spLocks noGrp="1"/>
          </p:cNvSpPr>
          <p:nvPr>
            <p:ph type="body" sz="half" idx="2"/>
          </p:nvPr>
        </p:nvSpPr>
        <p:spPr>
          <a:xfrm>
            <a:off x="6491122" y="2785535"/>
            <a:ext cx="5091289" cy="2421467"/>
          </a:xfrm>
        </p:spPr>
        <p:txBody>
          <a:bodyPr>
            <a:normAutofit/>
          </a:bodyPr>
          <a:lstStyle>
            <a:lvl1pPr marL="0" indent="0">
              <a:buNone/>
              <a:defRPr sz="2400">
                <a:solidFill>
                  <a:srgbClr val="FFFFFF"/>
                </a:solidFill>
              </a:defRPr>
            </a:lvl1pPr>
            <a:lvl2pPr marL="609518" indent="0">
              <a:buNone/>
              <a:defRPr sz="1600"/>
            </a:lvl2pPr>
            <a:lvl3pPr marL="1219035" indent="0">
              <a:buNone/>
              <a:defRPr sz="1333"/>
            </a:lvl3pPr>
            <a:lvl4pPr marL="1828553" indent="0">
              <a:buNone/>
              <a:defRPr sz="1200"/>
            </a:lvl4pPr>
            <a:lvl5pPr marL="2438071" indent="0">
              <a:buNone/>
              <a:defRPr sz="1200"/>
            </a:lvl5pPr>
            <a:lvl6pPr marL="3047589" indent="0">
              <a:buNone/>
              <a:defRPr sz="1200"/>
            </a:lvl6pPr>
            <a:lvl7pPr marL="3657106" indent="0">
              <a:buNone/>
              <a:defRPr sz="1200"/>
            </a:lvl7pPr>
            <a:lvl8pPr marL="4266624" indent="0">
              <a:buNone/>
              <a:defRPr sz="1200"/>
            </a:lvl8pPr>
            <a:lvl9pPr marL="4876141" indent="0">
              <a:buNone/>
              <a:defRPr sz="1200"/>
            </a:lvl9pPr>
          </a:lstStyle>
          <a:p>
            <a:pPr lvl="0"/>
            <a:r>
              <a:rPr lang="fr-FR"/>
              <a:t>Modifiez les styles du texte du masque</a:t>
            </a:r>
          </a:p>
        </p:txBody>
      </p:sp>
      <p:sp>
        <p:nvSpPr>
          <p:cNvPr id="5" name="Date Placeholder 4"/>
          <p:cNvSpPr>
            <a:spLocks noGrp="1"/>
          </p:cNvSpPr>
          <p:nvPr>
            <p:ph type="dt" sz="half" idx="10"/>
          </p:nvPr>
        </p:nvSpPr>
        <p:spPr/>
        <p:txBody>
          <a:bodyPr/>
          <a:lstStyle/>
          <a:p>
            <a:pPr defTabSz="1219035"/>
            <a:fld id="{3FF82C39-3AE1-4FB3-8F04-F533E88AA185}" type="datetime1">
              <a:rPr lang="fr-FR" smtClean="0">
                <a:solidFill>
                  <a:srgbClr val="073E87"/>
                </a:solidFill>
              </a:rPr>
              <a:pPr defTabSz="1219035"/>
              <a:t>20/11/2021</a:t>
            </a:fld>
            <a:endParaRPr lang="en-US">
              <a:solidFill>
                <a:srgbClr val="073E87"/>
              </a:solidFill>
            </a:endParaRPr>
          </a:p>
        </p:txBody>
      </p:sp>
      <p:sp>
        <p:nvSpPr>
          <p:cNvPr id="6" name="Footer Placeholder 5"/>
          <p:cNvSpPr>
            <a:spLocks noGrp="1"/>
          </p:cNvSpPr>
          <p:nvPr>
            <p:ph type="ftr" sz="quarter" idx="11"/>
          </p:nvPr>
        </p:nvSpPr>
        <p:spPr/>
        <p:txBody>
          <a:bodyPr/>
          <a:lstStyle/>
          <a:p>
            <a:pPr defTabSz="1219035"/>
            <a:endParaRPr lang="en-US">
              <a:solidFill>
                <a:srgbClr val="073E87"/>
              </a:solidFill>
            </a:endParaRPr>
          </a:p>
        </p:txBody>
      </p:sp>
      <p:sp>
        <p:nvSpPr>
          <p:cNvPr id="7" name="Slide Number Placeholder 6"/>
          <p:cNvSpPr>
            <a:spLocks noGrp="1"/>
          </p:cNvSpPr>
          <p:nvPr>
            <p:ph type="sldNum" sz="quarter" idx="12"/>
          </p:nvPr>
        </p:nvSpPr>
        <p:spPr/>
        <p:txBody>
          <a:bodyPr/>
          <a:lstStyle/>
          <a:p>
            <a:pPr defTabSz="1219035"/>
            <a:fld id="{687D7A59-36E2-48B9-B146-C1E59501F63F}" type="slidenum">
              <a:rPr lang="en-US" smtClean="0">
                <a:solidFill>
                  <a:srgbClr val="073E87"/>
                </a:solidFill>
              </a:rPr>
              <a:pPr defTabSz="1219035"/>
              <a:t>‹N°›</a:t>
            </a:fld>
            <a:endParaRPr lang="en-US">
              <a:solidFill>
                <a:srgbClr val="073E87"/>
              </a:solidFill>
            </a:endParaRPr>
          </a:p>
        </p:txBody>
      </p:sp>
      <p:sp>
        <p:nvSpPr>
          <p:cNvPr id="3" name="Picture Placeholder 2"/>
          <p:cNvSpPr>
            <a:spLocks noGrp="1"/>
          </p:cNvSpPr>
          <p:nvPr>
            <p:ph type="pic" idx="1"/>
          </p:nvPr>
        </p:nvSpPr>
        <p:spPr>
          <a:xfrm>
            <a:off x="1117600" y="1371600"/>
            <a:ext cx="475488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4267">
                <a:solidFill>
                  <a:schemeClr val="bg1"/>
                </a:solidFill>
              </a:defRPr>
            </a:lvl1pPr>
            <a:lvl2pPr marL="609518" indent="0">
              <a:buNone/>
              <a:defRPr sz="3733"/>
            </a:lvl2pPr>
            <a:lvl3pPr marL="1219035" indent="0">
              <a:buNone/>
              <a:defRPr sz="3200"/>
            </a:lvl3pPr>
            <a:lvl4pPr marL="1828553" indent="0">
              <a:buNone/>
              <a:defRPr sz="2667"/>
            </a:lvl4pPr>
            <a:lvl5pPr marL="2438071" indent="0">
              <a:buNone/>
              <a:defRPr sz="2667"/>
            </a:lvl5pPr>
            <a:lvl6pPr marL="3047589" indent="0">
              <a:buNone/>
              <a:defRPr sz="2667"/>
            </a:lvl6pPr>
            <a:lvl7pPr marL="3657106" indent="0">
              <a:buNone/>
              <a:defRPr sz="2667"/>
            </a:lvl7pPr>
            <a:lvl8pPr marL="4266624" indent="0">
              <a:buNone/>
              <a:defRPr sz="2667"/>
            </a:lvl8pPr>
            <a:lvl9pPr marL="4876141" indent="0">
              <a:buNone/>
              <a:defRPr sz="2667"/>
            </a:lvl9pPr>
          </a:lstStyle>
          <a:p>
            <a:r>
              <a:rPr lang="fr-FR"/>
              <a:t>Cliquez sur l'icône pour ajouter une image</a:t>
            </a:r>
            <a:endParaRPr lang="en-US" dirty="0"/>
          </a:p>
        </p:txBody>
      </p:sp>
    </p:spTree>
    <p:extLst>
      <p:ext uri="{BB962C8B-B14F-4D97-AF65-F5344CB8AC3E}">
        <p14:creationId xmlns:p14="http://schemas.microsoft.com/office/powerpoint/2010/main" val="6054584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pPr defTabSz="1219035"/>
            <a:fld id="{5723C6F2-DB52-44C7-97B9-B95CD46159A0}" type="datetime1">
              <a:rPr lang="fr-FR" smtClean="0">
                <a:solidFill>
                  <a:srgbClr val="073E87"/>
                </a:solidFill>
              </a:rPr>
              <a:pPr defTabSz="1219035"/>
              <a:t>20/11/2021</a:t>
            </a:fld>
            <a:endParaRPr lang="en-US">
              <a:solidFill>
                <a:srgbClr val="073E87"/>
              </a:solidFill>
            </a:endParaRPr>
          </a:p>
        </p:txBody>
      </p:sp>
      <p:sp>
        <p:nvSpPr>
          <p:cNvPr id="5" name="Footer Placeholder 4"/>
          <p:cNvSpPr>
            <a:spLocks noGrp="1"/>
          </p:cNvSpPr>
          <p:nvPr>
            <p:ph type="ftr" sz="quarter" idx="11"/>
          </p:nvPr>
        </p:nvSpPr>
        <p:spPr/>
        <p:txBody>
          <a:bodyPr/>
          <a:lstStyle/>
          <a:p>
            <a:pPr defTabSz="1219035"/>
            <a:endParaRPr lang="en-US">
              <a:solidFill>
                <a:srgbClr val="073E87"/>
              </a:solidFill>
            </a:endParaRPr>
          </a:p>
        </p:txBody>
      </p:sp>
      <p:sp>
        <p:nvSpPr>
          <p:cNvPr id="6" name="Slide Number Placeholder 5"/>
          <p:cNvSpPr>
            <a:spLocks noGrp="1"/>
          </p:cNvSpPr>
          <p:nvPr>
            <p:ph type="sldNum" sz="quarter" idx="12"/>
          </p:nvPr>
        </p:nvSpPr>
        <p:spPr/>
        <p:txBody>
          <a:bodyPr/>
          <a:lstStyle/>
          <a:p>
            <a:pPr defTabSz="1219035"/>
            <a:fld id="{687D7A59-36E2-48B9-B146-C1E59501F63F}" type="slidenum">
              <a:rPr lang="en-US" smtClean="0">
                <a:solidFill>
                  <a:srgbClr val="073E87"/>
                </a:solidFill>
              </a:rPr>
              <a:pPr defTabSz="1219035"/>
              <a:t>‹N°›</a:t>
            </a:fld>
            <a:endParaRPr lang="en-US">
              <a:solidFill>
                <a:srgbClr val="073E87"/>
              </a:solidFill>
            </a:endParaRPr>
          </a:p>
        </p:txBody>
      </p:sp>
    </p:spTree>
    <p:extLst>
      <p:ext uri="{BB962C8B-B14F-4D97-AF65-F5344CB8AC3E}">
        <p14:creationId xmlns:p14="http://schemas.microsoft.com/office/powerpoint/2010/main" val="19896712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1" name="Rounded Rectangle 20"/>
          <p:cNvSpPr/>
          <p:nvPr/>
        </p:nvSpPr>
        <p:spPr bwMode="hidden">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21907" tIns="60953" rIns="121907" bIns="60953" rtlCol="0" anchor="ctr"/>
          <a:lstStyle/>
          <a:p>
            <a:pPr marL="0" marR="0" lvl="0" indent="0" algn="ctr" defTabSz="121903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ndara"/>
              <a:ea typeface="+mn-ea"/>
              <a:cs typeface="+mn-cs"/>
            </a:endParaRPr>
          </a:p>
        </p:txBody>
      </p:sp>
      <p:sp>
        <p:nvSpPr>
          <p:cNvPr id="4" name="Date Placeholder 3"/>
          <p:cNvSpPr>
            <a:spLocks noGrp="1"/>
          </p:cNvSpPr>
          <p:nvPr>
            <p:ph type="dt" sz="half" idx="10"/>
          </p:nvPr>
        </p:nvSpPr>
        <p:spPr/>
        <p:txBody>
          <a:bodyPr/>
          <a:lstStyle/>
          <a:p>
            <a:pPr defTabSz="1219035"/>
            <a:fld id="{A38D0A4C-AEA0-4CF2-A232-93B47DD684F3}" type="datetime1">
              <a:rPr lang="fr-FR" smtClean="0">
                <a:solidFill>
                  <a:srgbClr val="073E87"/>
                </a:solidFill>
              </a:rPr>
              <a:pPr defTabSz="1219035"/>
              <a:t>20/11/2021</a:t>
            </a:fld>
            <a:endParaRPr lang="en-US">
              <a:solidFill>
                <a:srgbClr val="073E87"/>
              </a:solidFill>
            </a:endParaRPr>
          </a:p>
        </p:txBody>
      </p:sp>
      <p:sp>
        <p:nvSpPr>
          <p:cNvPr id="5" name="Footer Placeholder 4"/>
          <p:cNvSpPr>
            <a:spLocks noGrp="1"/>
          </p:cNvSpPr>
          <p:nvPr>
            <p:ph type="ftr" sz="quarter" idx="11"/>
          </p:nvPr>
        </p:nvSpPr>
        <p:spPr/>
        <p:txBody>
          <a:bodyPr/>
          <a:lstStyle/>
          <a:p>
            <a:pPr defTabSz="1219035"/>
            <a:endParaRPr lang="en-US">
              <a:solidFill>
                <a:srgbClr val="073E87"/>
              </a:solidFill>
            </a:endParaRPr>
          </a:p>
        </p:txBody>
      </p:sp>
      <p:sp>
        <p:nvSpPr>
          <p:cNvPr id="6" name="Slide Number Placeholder 5"/>
          <p:cNvSpPr>
            <a:spLocks noGrp="1"/>
          </p:cNvSpPr>
          <p:nvPr>
            <p:ph type="sldNum" sz="quarter" idx="12"/>
          </p:nvPr>
        </p:nvSpPr>
        <p:spPr/>
        <p:txBody>
          <a:bodyPr/>
          <a:lstStyle/>
          <a:p>
            <a:pPr defTabSz="1219035"/>
            <a:fld id="{687D7A59-36E2-48B9-B146-C1E59501F63F}" type="slidenum">
              <a:rPr lang="en-US" smtClean="0">
                <a:solidFill>
                  <a:srgbClr val="073E87"/>
                </a:solidFill>
              </a:rPr>
              <a:pPr defTabSz="1219035"/>
              <a:t>‹N°›</a:t>
            </a:fld>
            <a:endParaRPr lang="en-US">
              <a:solidFill>
                <a:srgbClr val="073E87"/>
              </a:solidFill>
            </a:endParaRPr>
          </a:p>
        </p:txBody>
      </p:sp>
      <p:grpSp>
        <p:nvGrpSpPr>
          <p:cNvPr id="15" name="Group 14"/>
          <p:cNvGrpSpPr>
            <a:grpSpLocks noChangeAspect="1"/>
          </p:cNvGrpSpPr>
          <p:nvPr/>
        </p:nvGrpSpPr>
        <p:grpSpPr bwMode="hidden">
          <a:xfrm>
            <a:off x="282220" y="714193"/>
            <a:ext cx="11631168"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121903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ndara"/>
                <a:ea typeface="+mn-ea"/>
                <a:cs typeface="+mn-cs"/>
              </a:endParaRPr>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121903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ndara"/>
                <a:ea typeface="+mn-ea"/>
                <a:cs typeface="+mn-cs"/>
              </a:endParaRPr>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903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ndara"/>
                <a:ea typeface="+mn-ea"/>
                <a:cs typeface="+mn-cs"/>
              </a:endParaRPr>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903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ndara"/>
                <a:ea typeface="+mn-ea"/>
                <a:cs typeface="+mn-cs"/>
              </a:endParaRPr>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121903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ndara"/>
                <a:ea typeface="+mn-ea"/>
                <a:cs typeface="+mn-cs"/>
              </a:endParaRPr>
            </a:p>
          </p:txBody>
        </p:sp>
      </p:grpSp>
      <p:sp>
        <p:nvSpPr>
          <p:cNvPr id="2" name="Vertical Title 1"/>
          <p:cNvSpPr>
            <a:spLocks noGrp="1"/>
          </p:cNvSpPr>
          <p:nvPr>
            <p:ph type="title" orient="vert"/>
          </p:nvPr>
        </p:nvSpPr>
        <p:spPr>
          <a:xfrm>
            <a:off x="8839200" y="1447804"/>
            <a:ext cx="2743200" cy="4487333"/>
          </a:xfrm>
        </p:spPr>
        <p:txBody>
          <a:bodyPr vert="eaVert" anchor="ctr"/>
          <a:lstStyle>
            <a:lvl1pPr algn="l">
              <a:defRPr>
                <a:solidFill>
                  <a:schemeClr val="tx2"/>
                </a:solidFill>
              </a:defRPr>
            </a:lvl1pPr>
          </a:lstStyle>
          <a:p>
            <a:r>
              <a:rPr lang="fr-FR"/>
              <a:t>Modifiez le style du titre</a:t>
            </a:r>
            <a:endParaRPr lang="en-US" dirty="0"/>
          </a:p>
        </p:txBody>
      </p:sp>
      <p:sp>
        <p:nvSpPr>
          <p:cNvPr id="3" name="Vertical Text Placeholder 2"/>
          <p:cNvSpPr>
            <a:spLocks noGrp="1"/>
          </p:cNvSpPr>
          <p:nvPr>
            <p:ph type="body" orient="vert" idx="1"/>
          </p:nvPr>
        </p:nvSpPr>
        <p:spPr>
          <a:xfrm>
            <a:off x="609600" y="1447803"/>
            <a:ext cx="8026400" cy="4487335"/>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Tree>
    <p:extLst>
      <p:ext uri="{BB962C8B-B14F-4D97-AF65-F5344CB8AC3E}">
        <p14:creationId xmlns:p14="http://schemas.microsoft.com/office/powerpoint/2010/main" val="3239011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pic>
        <p:nvPicPr>
          <p:cNvPr id="23" name="Picture 2" descr="D:\资源\09PPT模板设计\商务展示\images\images\教育2_03.png"/>
          <p:cNvPicPr>
            <a:picLocks noChangeAspect="1" noChangeArrowheads="1"/>
          </p:cNvPicPr>
          <p:nvPr userDrawn="1"/>
        </p:nvPicPr>
        <p:blipFill>
          <a:blip r:embed="rId2"/>
          <a:srcRect/>
          <a:stretch>
            <a:fillRect/>
          </a:stretch>
        </p:blipFill>
        <p:spPr bwMode="auto">
          <a:xfrm>
            <a:off x="7387779" y="2694338"/>
            <a:ext cx="4804228" cy="4163665"/>
          </a:xfrm>
          <a:prstGeom prst="rect">
            <a:avLst/>
          </a:prstGeom>
          <a:noFill/>
        </p:spPr>
      </p:pic>
      <p:sp>
        <p:nvSpPr>
          <p:cNvPr id="24" name="矩形 23"/>
          <p:cNvSpPr/>
          <p:nvPr userDrawn="1"/>
        </p:nvSpPr>
        <p:spPr>
          <a:xfrm>
            <a:off x="7143759" y="2143118"/>
            <a:ext cx="5048243" cy="4143404"/>
          </a:xfrm>
          <a:prstGeom prst="rect">
            <a:avLst/>
          </a:pr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7" tIns="60953" rIns="121907" bIns="60953" rtlCol="0" anchor="ctr"/>
          <a:lstStyle/>
          <a:p>
            <a:pPr marL="0" marR="0" lvl="0" indent="0" algn="ctr" defTabSz="121903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ndara"/>
              <a:cs typeface="+mn-cs"/>
            </a:endParaRPr>
          </a:p>
        </p:txBody>
      </p:sp>
      <p:sp>
        <p:nvSpPr>
          <p:cNvPr id="21" name="椭圆 20"/>
          <p:cNvSpPr/>
          <p:nvPr userDrawn="1"/>
        </p:nvSpPr>
        <p:spPr>
          <a:xfrm flipV="1">
            <a:off x="5883707" y="5912983"/>
            <a:ext cx="1164807" cy="87360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7" tIns="60953" rIns="121907" bIns="60953" rtlCol="0" anchor="ctr"/>
          <a:lstStyle/>
          <a:p>
            <a:pPr marL="0" marR="0" lvl="0" indent="0" algn="ctr" defTabSz="121903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ndara"/>
              <a:cs typeface="+mn-cs"/>
            </a:endParaRPr>
          </a:p>
        </p:txBody>
      </p:sp>
      <p:sp>
        <p:nvSpPr>
          <p:cNvPr id="15" name="矩形 14"/>
          <p:cNvSpPr/>
          <p:nvPr userDrawn="1"/>
        </p:nvSpPr>
        <p:spPr>
          <a:xfrm flipV="1">
            <a:off x="0" y="6215084"/>
            <a:ext cx="12192000" cy="57150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7" tIns="60953" rIns="121907" bIns="60953" rtlCol="0" anchor="ctr"/>
          <a:lstStyle/>
          <a:p>
            <a:pPr marL="0" marR="0" lvl="0" indent="0" algn="ctr" defTabSz="121903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ndara"/>
              <a:cs typeface="+mn-cs"/>
            </a:endParaRPr>
          </a:p>
        </p:txBody>
      </p:sp>
      <p:sp>
        <p:nvSpPr>
          <p:cNvPr id="18" name="矩形 17"/>
          <p:cNvSpPr/>
          <p:nvPr userDrawn="1"/>
        </p:nvSpPr>
        <p:spPr>
          <a:xfrm flipV="1">
            <a:off x="0" y="6286497"/>
            <a:ext cx="12192000" cy="571504"/>
          </a:xfrm>
          <a:prstGeom prst="rect">
            <a:avLst/>
          </a:prstGeom>
          <a:solidFill>
            <a:srgbClr val="305D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7" tIns="60953" rIns="121907" bIns="60953" rtlCol="0" anchor="ctr"/>
          <a:lstStyle/>
          <a:p>
            <a:pPr marL="0" marR="0" lvl="0" indent="0" algn="ctr" defTabSz="121903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ndara"/>
              <a:cs typeface="+mn-cs"/>
            </a:endParaRPr>
          </a:p>
        </p:txBody>
      </p:sp>
      <p:sp>
        <p:nvSpPr>
          <p:cNvPr id="19" name="椭圆 18"/>
          <p:cNvSpPr/>
          <p:nvPr userDrawn="1"/>
        </p:nvSpPr>
        <p:spPr>
          <a:xfrm flipV="1">
            <a:off x="5883707" y="5984396"/>
            <a:ext cx="1164807" cy="873605"/>
          </a:xfrm>
          <a:prstGeom prst="ellipse">
            <a:avLst/>
          </a:prstGeom>
          <a:solidFill>
            <a:srgbClr val="305D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7" tIns="60953" rIns="121907" bIns="60953" rtlCol="0" anchor="ctr"/>
          <a:lstStyle/>
          <a:p>
            <a:pPr marL="0" marR="0" lvl="0" indent="0" algn="ctr" defTabSz="121903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ndara"/>
              <a:cs typeface="+mn-cs"/>
            </a:endParaRPr>
          </a:p>
        </p:txBody>
      </p:sp>
      <p:sp>
        <p:nvSpPr>
          <p:cNvPr id="20" name="矩形 19"/>
          <p:cNvSpPr/>
          <p:nvPr userDrawn="1"/>
        </p:nvSpPr>
        <p:spPr>
          <a:xfrm>
            <a:off x="0" y="6357962"/>
            <a:ext cx="12192000" cy="45719"/>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7" tIns="60953" rIns="121907" bIns="60953" rtlCol="0" anchor="ctr"/>
          <a:lstStyle/>
          <a:p>
            <a:pPr marL="0" marR="0" lvl="0" indent="0" algn="ctr" defTabSz="121903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ndara"/>
              <a:cs typeface="+mn-cs"/>
            </a:endParaRPr>
          </a:p>
        </p:txBody>
      </p:sp>
      <p:sp>
        <p:nvSpPr>
          <p:cNvPr id="22" name="灯片编号占位符 5"/>
          <p:cNvSpPr>
            <a:spLocks noGrp="1"/>
          </p:cNvSpPr>
          <p:nvPr>
            <p:ph type="sldNum" sz="quarter" idx="12"/>
          </p:nvPr>
        </p:nvSpPr>
        <p:spPr>
          <a:xfrm>
            <a:off x="6299221" y="6000768"/>
            <a:ext cx="368283" cy="365125"/>
          </a:xfrm>
        </p:spPr>
        <p:txBody>
          <a:bodyPr/>
          <a:lstStyle/>
          <a:p>
            <a:pPr defTabSz="1219035"/>
            <a:r>
              <a:rPr lang="en-US" altLang="zh-CN">
                <a:solidFill>
                  <a:srgbClr val="073E87"/>
                </a:solidFill>
              </a:rPr>
              <a:t>1</a:t>
            </a:r>
            <a:endParaRPr lang="zh-CN" altLang="en-US">
              <a:solidFill>
                <a:srgbClr val="073E87"/>
              </a:solidFill>
            </a:endParaRPr>
          </a:p>
        </p:txBody>
      </p:sp>
      <p:sp>
        <p:nvSpPr>
          <p:cNvPr id="25" name="图片占位符 24"/>
          <p:cNvSpPr>
            <a:spLocks noGrp="1"/>
          </p:cNvSpPr>
          <p:nvPr>
            <p:ph type="pic" sz="quarter" idx="13"/>
          </p:nvPr>
        </p:nvSpPr>
        <p:spPr>
          <a:xfrm>
            <a:off x="952494" y="428604"/>
            <a:ext cx="3238500" cy="3286125"/>
          </a:xfrm>
        </p:spPr>
        <p:txBody>
          <a:bodyPr/>
          <a:lstStyle/>
          <a:p>
            <a:r>
              <a:rPr lang="fr-FR" altLang="zh-CN"/>
              <a:t>Cliquez sur l'icône pour ajouter une image</a:t>
            </a:r>
            <a:endParaRPr lang="zh-CN" altLang="en-US"/>
          </a:p>
        </p:txBody>
      </p:sp>
      <p:sp>
        <p:nvSpPr>
          <p:cNvPr id="40" name="图片占位符 24"/>
          <p:cNvSpPr>
            <a:spLocks noGrp="1"/>
          </p:cNvSpPr>
          <p:nvPr>
            <p:ph type="pic" sz="quarter" idx="15"/>
          </p:nvPr>
        </p:nvSpPr>
        <p:spPr>
          <a:xfrm>
            <a:off x="4476769" y="428604"/>
            <a:ext cx="3238500" cy="3286125"/>
          </a:xfrm>
        </p:spPr>
        <p:txBody>
          <a:bodyPr/>
          <a:lstStyle/>
          <a:p>
            <a:r>
              <a:rPr lang="fr-FR" altLang="zh-CN"/>
              <a:t>Cliquez sur l'icône pour ajouter une image</a:t>
            </a:r>
            <a:endParaRPr lang="zh-CN" altLang="en-US"/>
          </a:p>
        </p:txBody>
      </p:sp>
      <p:sp>
        <p:nvSpPr>
          <p:cNvPr id="42" name="图片占位符 24"/>
          <p:cNvSpPr>
            <a:spLocks noGrp="1"/>
          </p:cNvSpPr>
          <p:nvPr>
            <p:ph type="pic" sz="quarter" idx="17"/>
          </p:nvPr>
        </p:nvSpPr>
        <p:spPr>
          <a:xfrm>
            <a:off x="8001043" y="428604"/>
            <a:ext cx="3238500" cy="3286125"/>
          </a:xfrm>
        </p:spPr>
        <p:txBody>
          <a:bodyPr/>
          <a:lstStyle/>
          <a:p>
            <a:r>
              <a:rPr lang="fr-FR" altLang="zh-CN"/>
              <a:t>Cliquez sur l'icône pour ajouter une image</a:t>
            </a:r>
            <a:endParaRPr lang="zh-CN" altLang="en-US"/>
          </a:p>
        </p:txBody>
      </p:sp>
      <p:sp>
        <p:nvSpPr>
          <p:cNvPr id="45" name="文本占位符 44"/>
          <p:cNvSpPr>
            <a:spLocks noGrp="1"/>
          </p:cNvSpPr>
          <p:nvPr>
            <p:ph type="body" sz="quarter" idx="19"/>
          </p:nvPr>
        </p:nvSpPr>
        <p:spPr>
          <a:xfrm>
            <a:off x="1333468" y="4857760"/>
            <a:ext cx="2381251" cy="785813"/>
          </a:xfrm>
        </p:spPr>
        <p:txBody>
          <a:bodyPr/>
          <a:lstStyle/>
          <a:p>
            <a:pPr lvl="0"/>
            <a:r>
              <a:rPr lang="fr-FR" altLang="zh-CN"/>
              <a:t>Modifiez les styles du texte du masque</a:t>
            </a:r>
          </a:p>
          <a:p>
            <a:pPr lvl="1"/>
            <a:r>
              <a:rPr lang="fr-FR" altLang="zh-CN"/>
              <a:t>Deuxième niveau</a:t>
            </a:r>
          </a:p>
          <a:p>
            <a:pPr lvl="2"/>
            <a:r>
              <a:rPr lang="fr-FR" altLang="zh-CN"/>
              <a:t>Troisième niveau</a:t>
            </a:r>
          </a:p>
          <a:p>
            <a:pPr lvl="3"/>
            <a:r>
              <a:rPr lang="fr-FR" altLang="zh-CN"/>
              <a:t>Quatrième niveau</a:t>
            </a:r>
          </a:p>
          <a:p>
            <a:pPr lvl="4"/>
            <a:r>
              <a:rPr lang="fr-FR" altLang="zh-CN"/>
              <a:t>Cinquième niveau</a:t>
            </a:r>
            <a:endParaRPr lang="zh-CN" altLang="en-US"/>
          </a:p>
        </p:txBody>
      </p:sp>
      <p:sp>
        <p:nvSpPr>
          <p:cNvPr id="46" name="文本占位符 44"/>
          <p:cNvSpPr>
            <a:spLocks noGrp="1"/>
          </p:cNvSpPr>
          <p:nvPr>
            <p:ph type="body" sz="quarter" idx="20"/>
          </p:nvPr>
        </p:nvSpPr>
        <p:spPr>
          <a:xfrm>
            <a:off x="4857743" y="4857760"/>
            <a:ext cx="2381251" cy="785813"/>
          </a:xfrm>
        </p:spPr>
        <p:txBody>
          <a:bodyPr/>
          <a:lstStyle/>
          <a:p>
            <a:pPr lvl="0"/>
            <a:r>
              <a:rPr lang="fr-FR" altLang="zh-CN"/>
              <a:t>Modifiez les styles du texte du masque</a:t>
            </a:r>
          </a:p>
          <a:p>
            <a:pPr lvl="1"/>
            <a:r>
              <a:rPr lang="fr-FR" altLang="zh-CN"/>
              <a:t>Deuxième niveau</a:t>
            </a:r>
          </a:p>
          <a:p>
            <a:pPr lvl="2"/>
            <a:r>
              <a:rPr lang="fr-FR" altLang="zh-CN"/>
              <a:t>Troisième niveau</a:t>
            </a:r>
          </a:p>
          <a:p>
            <a:pPr lvl="3"/>
            <a:r>
              <a:rPr lang="fr-FR" altLang="zh-CN"/>
              <a:t>Quatrième niveau</a:t>
            </a:r>
          </a:p>
          <a:p>
            <a:pPr lvl="4"/>
            <a:r>
              <a:rPr lang="fr-FR" altLang="zh-CN"/>
              <a:t>Cinquième niveau</a:t>
            </a:r>
            <a:endParaRPr lang="zh-CN" altLang="en-US"/>
          </a:p>
        </p:txBody>
      </p:sp>
      <p:sp>
        <p:nvSpPr>
          <p:cNvPr id="47" name="文本占位符 44"/>
          <p:cNvSpPr>
            <a:spLocks noGrp="1"/>
          </p:cNvSpPr>
          <p:nvPr>
            <p:ph type="body" sz="quarter" idx="21"/>
          </p:nvPr>
        </p:nvSpPr>
        <p:spPr>
          <a:xfrm>
            <a:off x="8572519" y="4857760"/>
            <a:ext cx="2381251" cy="785813"/>
          </a:xfrm>
        </p:spPr>
        <p:txBody>
          <a:bodyPr/>
          <a:lstStyle/>
          <a:p>
            <a:pPr lvl="0"/>
            <a:r>
              <a:rPr lang="fr-FR" altLang="zh-CN"/>
              <a:t>Modifiez les styles du texte du masque</a:t>
            </a:r>
          </a:p>
          <a:p>
            <a:pPr lvl="1"/>
            <a:r>
              <a:rPr lang="fr-FR" altLang="zh-CN"/>
              <a:t>Deuxième niveau</a:t>
            </a:r>
          </a:p>
          <a:p>
            <a:pPr lvl="2"/>
            <a:r>
              <a:rPr lang="fr-FR" altLang="zh-CN"/>
              <a:t>Troisième niveau</a:t>
            </a:r>
          </a:p>
          <a:p>
            <a:pPr lvl="3"/>
            <a:r>
              <a:rPr lang="fr-FR" altLang="zh-CN"/>
              <a:t>Quatrième niveau</a:t>
            </a:r>
          </a:p>
          <a:p>
            <a:pPr lvl="4"/>
            <a:r>
              <a:rPr lang="fr-FR" altLang="zh-CN"/>
              <a:t>Cinquième niveau</a:t>
            </a:r>
            <a:endParaRPr lang="zh-CN" altLang="en-US"/>
          </a:p>
        </p:txBody>
      </p:sp>
    </p:spTree>
    <p:extLst>
      <p:ext uri="{BB962C8B-B14F-4D97-AF65-F5344CB8AC3E}">
        <p14:creationId xmlns:p14="http://schemas.microsoft.com/office/powerpoint/2010/main" val="10029961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pic>
        <p:nvPicPr>
          <p:cNvPr id="23" name="Picture 2" descr="D:\资源\09PPT模板设计\商务展示\images\images\教育2_03.png"/>
          <p:cNvPicPr>
            <a:picLocks noChangeAspect="1" noChangeArrowheads="1"/>
          </p:cNvPicPr>
          <p:nvPr userDrawn="1"/>
        </p:nvPicPr>
        <p:blipFill>
          <a:blip r:embed="rId2"/>
          <a:srcRect/>
          <a:stretch>
            <a:fillRect/>
          </a:stretch>
        </p:blipFill>
        <p:spPr bwMode="auto">
          <a:xfrm>
            <a:off x="7387779" y="2694338"/>
            <a:ext cx="4804228" cy="4163665"/>
          </a:xfrm>
          <a:prstGeom prst="rect">
            <a:avLst/>
          </a:prstGeom>
          <a:noFill/>
        </p:spPr>
      </p:pic>
      <p:sp>
        <p:nvSpPr>
          <p:cNvPr id="24" name="矩形 23"/>
          <p:cNvSpPr/>
          <p:nvPr userDrawn="1"/>
        </p:nvSpPr>
        <p:spPr>
          <a:xfrm>
            <a:off x="7143759" y="2143118"/>
            <a:ext cx="5048243" cy="4143404"/>
          </a:xfrm>
          <a:prstGeom prst="rect">
            <a:avLst/>
          </a:pr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7" tIns="60953" rIns="121907" bIns="60953" rtlCol="0" anchor="ctr"/>
          <a:lstStyle/>
          <a:p>
            <a:pPr marL="0" marR="0" lvl="0" indent="0" algn="ctr" defTabSz="121903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ndara"/>
              <a:cs typeface="+mn-cs"/>
            </a:endParaRPr>
          </a:p>
        </p:txBody>
      </p:sp>
      <p:sp>
        <p:nvSpPr>
          <p:cNvPr id="21" name="椭圆 20"/>
          <p:cNvSpPr/>
          <p:nvPr userDrawn="1"/>
        </p:nvSpPr>
        <p:spPr>
          <a:xfrm flipV="1">
            <a:off x="5883707" y="5912983"/>
            <a:ext cx="1164807" cy="87360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7" tIns="60953" rIns="121907" bIns="60953" rtlCol="0" anchor="ctr"/>
          <a:lstStyle/>
          <a:p>
            <a:pPr marL="0" marR="0" lvl="0" indent="0" algn="ctr" defTabSz="121903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ndara"/>
              <a:cs typeface="+mn-cs"/>
            </a:endParaRPr>
          </a:p>
        </p:txBody>
      </p:sp>
      <p:sp>
        <p:nvSpPr>
          <p:cNvPr id="15" name="矩形 14"/>
          <p:cNvSpPr/>
          <p:nvPr userDrawn="1"/>
        </p:nvSpPr>
        <p:spPr>
          <a:xfrm flipV="1">
            <a:off x="0" y="6215084"/>
            <a:ext cx="12192000" cy="57150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7" tIns="60953" rIns="121907" bIns="60953" rtlCol="0" anchor="ctr"/>
          <a:lstStyle/>
          <a:p>
            <a:pPr marL="0" marR="0" lvl="0" indent="0" algn="ctr" defTabSz="121903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ndara"/>
              <a:cs typeface="+mn-cs"/>
            </a:endParaRPr>
          </a:p>
        </p:txBody>
      </p:sp>
      <p:sp>
        <p:nvSpPr>
          <p:cNvPr id="18" name="矩形 17"/>
          <p:cNvSpPr/>
          <p:nvPr userDrawn="1"/>
        </p:nvSpPr>
        <p:spPr>
          <a:xfrm flipV="1">
            <a:off x="0" y="6286497"/>
            <a:ext cx="12192000" cy="571504"/>
          </a:xfrm>
          <a:prstGeom prst="rect">
            <a:avLst/>
          </a:prstGeom>
          <a:solidFill>
            <a:srgbClr val="305D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7" tIns="60953" rIns="121907" bIns="60953" rtlCol="0" anchor="ctr"/>
          <a:lstStyle/>
          <a:p>
            <a:pPr marL="0" marR="0" lvl="0" indent="0" algn="ctr" defTabSz="121903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ndara"/>
              <a:cs typeface="+mn-cs"/>
            </a:endParaRPr>
          </a:p>
        </p:txBody>
      </p:sp>
      <p:sp>
        <p:nvSpPr>
          <p:cNvPr id="19" name="椭圆 18"/>
          <p:cNvSpPr/>
          <p:nvPr userDrawn="1"/>
        </p:nvSpPr>
        <p:spPr>
          <a:xfrm flipV="1">
            <a:off x="5883707" y="5984396"/>
            <a:ext cx="1164807" cy="873605"/>
          </a:xfrm>
          <a:prstGeom prst="ellipse">
            <a:avLst/>
          </a:prstGeom>
          <a:solidFill>
            <a:srgbClr val="305D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7" tIns="60953" rIns="121907" bIns="60953" rtlCol="0" anchor="ctr"/>
          <a:lstStyle/>
          <a:p>
            <a:pPr marL="0" marR="0" lvl="0" indent="0" algn="ctr" defTabSz="121903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ndara"/>
              <a:cs typeface="+mn-cs"/>
            </a:endParaRPr>
          </a:p>
        </p:txBody>
      </p:sp>
      <p:sp>
        <p:nvSpPr>
          <p:cNvPr id="20" name="矩形 19"/>
          <p:cNvSpPr/>
          <p:nvPr userDrawn="1"/>
        </p:nvSpPr>
        <p:spPr>
          <a:xfrm>
            <a:off x="0" y="6357962"/>
            <a:ext cx="12192000" cy="45719"/>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7" tIns="60953" rIns="121907" bIns="60953" rtlCol="0" anchor="ctr"/>
          <a:lstStyle/>
          <a:p>
            <a:pPr marL="0" marR="0" lvl="0" indent="0" algn="ctr" defTabSz="121903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ndara"/>
              <a:cs typeface="+mn-cs"/>
            </a:endParaRPr>
          </a:p>
        </p:txBody>
      </p:sp>
      <p:sp>
        <p:nvSpPr>
          <p:cNvPr id="22" name="灯片编号占位符 5"/>
          <p:cNvSpPr>
            <a:spLocks noGrp="1"/>
          </p:cNvSpPr>
          <p:nvPr>
            <p:ph type="sldNum" sz="quarter" idx="12"/>
          </p:nvPr>
        </p:nvSpPr>
        <p:spPr>
          <a:xfrm>
            <a:off x="6299221" y="6000768"/>
            <a:ext cx="368283" cy="365125"/>
          </a:xfrm>
        </p:spPr>
        <p:txBody>
          <a:bodyPr/>
          <a:lstStyle/>
          <a:p>
            <a:pPr defTabSz="1219035"/>
            <a:r>
              <a:rPr lang="en-US" altLang="zh-CN">
                <a:solidFill>
                  <a:srgbClr val="073E87"/>
                </a:solidFill>
              </a:rPr>
              <a:t>1</a:t>
            </a:r>
            <a:endParaRPr lang="zh-CN" altLang="en-US">
              <a:solidFill>
                <a:srgbClr val="073E87"/>
              </a:solidFill>
            </a:endParaRPr>
          </a:p>
        </p:txBody>
      </p:sp>
      <p:sp>
        <p:nvSpPr>
          <p:cNvPr id="11" name="图片占位符 10"/>
          <p:cNvSpPr>
            <a:spLocks noGrp="1"/>
          </p:cNvSpPr>
          <p:nvPr>
            <p:ph type="pic" sz="quarter" idx="13"/>
          </p:nvPr>
        </p:nvSpPr>
        <p:spPr>
          <a:xfrm>
            <a:off x="1904978" y="428628"/>
            <a:ext cx="4381529" cy="2615973"/>
          </a:xfrm>
        </p:spPr>
        <p:txBody>
          <a:bodyPr/>
          <a:lstStyle/>
          <a:p>
            <a:r>
              <a:rPr lang="fr-FR" altLang="zh-CN"/>
              <a:t>Cliquez sur l'icône pour ajouter une image</a:t>
            </a:r>
            <a:endParaRPr lang="zh-CN" altLang="en-US"/>
          </a:p>
        </p:txBody>
      </p:sp>
      <p:sp>
        <p:nvSpPr>
          <p:cNvPr id="13" name="文本占位符 12"/>
          <p:cNvSpPr>
            <a:spLocks noGrp="1"/>
          </p:cNvSpPr>
          <p:nvPr>
            <p:ph type="body" sz="quarter" idx="14"/>
          </p:nvPr>
        </p:nvSpPr>
        <p:spPr>
          <a:xfrm>
            <a:off x="6477010" y="428607"/>
            <a:ext cx="4476745" cy="2615992"/>
          </a:xfrm>
        </p:spPr>
        <p:txBody>
          <a:bodyPr/>
          <a:lstStyle/>
          <a:p>
            <a:pPr lvl="0"/>
            <a:r>
              <a:rPr lang="fr-FR" altLang="zh-CN"/>
              <a:t>Modifiez les styles du texte du masque</a:t>
            </a:r>
          </a:p>
          <a:p>
            <a:pPr lvl="1"/>
            <a:r>
              <a:rPr lang="fr-FR" altLang="zh-CN"/>
              <a:t>Deuxième niveau</a:t>
            </a:r>
          </a:p>
          <a:p>
            <a:pPr lvl="2"/>
            <a:r>
              <a:rPr lang="fr-FR" altLang="zh-CN"/>
              <a:t>Troisième niveau</a:t>
            </a:r>
          </a:p>
          <a:p>
            <a:pPr lvl="3"/>
            <a:r>
              <a:rPr lang="fr-FR" altLang="zh-CN"/>
              <a:t>Quatrième niveau</a:t>
            </a:r>
          </a:p>
          <a:p>
            <a:pPr lvl="4"/>
            <a:r>
              <a:rPr lang="fr-FR" altLang="zh-CN"/>
              <a:t>Cinquième niveau</a:t>
            </a:r>
            <a:endParaRPr lang="zh-CN" altLang="en-US"/>
          </a:p>
        </p:txBody>
      </p:sp>
      <p:sp>
        <p:nvSpPr>
          <p:cNvPr id="17" name="图片占位符 10"/>
          <p:cNvSpPr>
            <a:spLocks noGrp="1"/>
          </p:cNvSpPr>
          <p:nvPr>
            <p:ph type="pic" sz="quarter" idx="15"/>
          </p:nvPr>
        </p:nvSpPr>
        <p:spPr>
          <a:xfrm>
            <a:off x="1904978" y="3143250"/>
            <a:ext cx="4381529" cy="2615973"/>
          </a:xfrm>
        </p:spPr>
        <p:txBody>
          <a:bodyPr/>
          <a:lstStyle/>
          <a:p>
            <a:r>
              <a:rPr lang="fr-FR" altLang="zh-CN"/>
              <a:t>Cliquez sur l'icône pour ajouter une image</a:t>
            </a:r>
            <a:endParaRPr lang="zh-CN" altLang="en-US"/>
          </a:p>
        </p:txBody>
      </p:sp>
      <p:sp>
        <p:nvSpPr>
          <p:cNvPr id="25" name="文本占位符 12"/>
          <p:cNvSpPr>
            <a:spLocks noGrp="1"/>
          </p:cNvSpPr>
          <p:nvPr>
            <p:ph type="body" sz="quarter" idx="16"/>
          </p:nvPr>
        </p:nvSpPr>
        <p:spPr>
          <a:xfrm>
            <a:off x="6477010" y="3143227"/>
            <a:ext cx="4476745" cy="2615992"/>
          </a:xfrm>
        </p:spPr>
        <p:txBody>
          <a:bodyPr/>
          <a:lstStyle/>
          <a:p>
            <a:pPr lvl="0"/>
            <a:r>
              <a:rPr lang="fr-FR" altLang="zh-CN"/>
              <a:t>Modifiez les styles du texte du masque</a:t>
            </a:r>
          </a:p>
          <a:p>
            <a:pPr lvl="1"/>
            <a:r>
              <a:rPr lang="fr-FR" altLang="zh-CN"/>
              <a:t>Deuxième niveau</a:t>
            </a:r>
          </a:p>
          <a:p>
            <a:pPr lvl="2"/>
            <a:r>
              <a:rPr lang="fr-FR" altLang="zh-CN"/>
              <a:t>Troisième niveau</a:t>
            </a:r>
          </a:p>
          <a:p>
            <a:pPr lvl="3"/>
            <a:r>
              <a:rPr lang="fr-FR" altLang="zh-CN"/>
              <a:t>Quatrième niveau</a:t>
            </a:r>
          </a:p>
          <a:p>
            <a:pPr lvl="4"/>
            <a:r>
              <a:rPr lang="fr-FR" altLang="zh-CN"/>
              <a:t>Cinquième niveau</a:t>
            </a:r>
            <a:endParaRPr lang="zh-CN" altLang="en-US"/>
          </a:p>
        </p:txBody>
      </p:sp>
    </p:spTree>
    <p:extLst>
      <p:ext uri="{BB962C8B-B14F-4D97-AF65-F5344CB8AC3E}">
        <p14:creationId xmlns:p14="http://schemas.microsoft.com/office/powerpoint/2010/main" val="35189077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_Diapositive de tit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defTabSz="1219035"/>
            <a:fld id="{75A14FAA-A089-472A-A316-B3C4E30BA6E6}" type="datetime1">
              <a:rPr lang="fr-FR" smtClean="0">
                <a:solidFill>
                  <a:srgbClr val="073E87"/>
                </a:solidFill>
              </a:rPr>
              <a:pPr defTabSz="1219035"/>
              <a:t>20/11/2021</a:t>
            </a:fld>
            <a:endParaRPr lang="en-US">
              <a:solidFill>
                <a:srgbClr val="073E87"/>
              </a:solidFill>
            </a:endParaRPr>
          </a:p>
        </p:txBody>
      </p:sp>
      <p:sp>
        <p:nvSpPr>
          <p:cNvPr id="5" name="Espace réservé du pied de page 4"/>
          <p:cNvSpPr>
            <a:spLocks noGrp="1"/>
          </p:cNvSpPr>
          <p:nvPr>
            <p:ph type="ftr" sz="quarter" idx="11"/>
          </p:nvPr>
        </p:nvSpPr>
        <p:spPr/>
        <p:txBody>
          <a:bodyPr/>
          <a:lstStyle/>
          <a:p>
            <a:pPr defTabSz="1219035"/>
            <a:endParaRPr lang="en-US">
              <a:solidFill>
                <a:srgbClr val="073E87"/>
              </a:solidFill>
            </a:endParaRPr>
          </a:p>
        </p:txBody>
      </p:sp>
      <p:sp>
        <p:nvSpPr>
          <p:cNvPr id="6" name="Espace réservé du numéro de diapositive 5"/>
          <p:cNvSpPr>
            <a:spLocks noGrp="1"/>
          </p:cNvSpPr>
          <p:nvPr>
            <p:ph type="sldNum" sz="quarter" idx="12"/>
          </p:nvPr>
        </p:nvSpPr>
        <p:spPr/>
        <p:txBody>
          <a:bodyPr/>
          <a:lstStyle/>
          <a:p>
            <a:pPr defTabSz="1219035"/>
            <a:fld id="{D44786E5-36B4-4750-9BD9-353AA4FBC168}" type="slidenum">
              <a:rPr lang="en-US" smtClean="0">
                <a:solidFill>
                  <a:srgbClr val="073E87"/>
                </a:solidFill>
              </a:rPr>
              <a:pPr defTabSz="1219035"/>
              <a:t>‹N°›</a:t>
            </a:fld>
            <a:endParaRPr lang="en-US">
              <a:solidFill>
                <a:srgbClr val="073E87"/>
              </a:solidFill>
            </a:endParaRPr>
          </a:p>
        </p:txBody>
      </p:sp>
      <p:sp>
        <p:nvSpPr>
          <p:cNvPr id="7" name="Titre 1"/>
          <p:cNvSpPr>
            <a:spLocks noGrp="1"/>
          </p:cNvSpPr>
          <p:nvPr>
            <p:ph type="ctrTitle" hasCustomPrompt="1"/>
          </p:nvPr>
        </p:nvSpPr>
        <p:spPr>
          <a:xfrm>
            <a:off x="914401" y="2708924"/>
            <a:ext cx="10363200" cy="1109985"/>
          </a:xfrm>
        </p:spPr>
        <p:txBody>
          <a:bodyPr>
            <a:normAutofit/>
          </a:bodyPr>
          <a:lstStyle>
            <a:lvl1pPr>
              <a:defRPr sz="3200" cap="all" baseline="0">
                <a:latin typeface="Arial" pitchFamily="34" charset="0"/>
                <a:cs typeface="Arial" pitchFamily="34" charset="0"/>
              </a:defRPr>
            </a:lvl1pPr>
          </a:lstStyle>
          <a:p>
            <a:r>
              <a:rPr lang="en-US" noProof="0"/>
              <a:t>Click to edit Master title style</a:t>
            </a:r>
            <a:endParaRPr lang="en-US" dirty="0"/>
          </a:p>
        </p:txBody>
      </p:sp>
      <p:sp>
        <p:nvSpPr>
          <p:cNvPr id="8" name="Sous-titre 2"/>
          <p:cNvSpPr>
            <a:spLocks noGrp="1"/>
          </p:cNvSpPr>
          <p:nvPr>
            <p:ph type="subTitle" idx="1" hasCustomPrompt="1"/>
          </p:nvPr>
        </p:nvSpPr>
        <p:spPr>
          <a:xfrm>
            <a:off x="911425" y="3789040"/>
            <a:ext cx="10369152" cy="478904"/>
          </a:xfrm>
        </p:spPr>
        <p:txBody>
          <a:bodyPr anchor="ctr">
            <a:noAutofit/>
          </a:bodyPr>
          <a:lstStyle>
            <a:lvl1pPr marL="0" indent="0" algn="ctr">
              <a:buNone/>
              <a:defRPr sz="2400" cap="all" baseline="0">
                <a:solidFill>
                  <a:schemeClr val="tx1">
                    <a:tint val="75000"/>
                  </a:schemeClr>
                </a:solidFill>
                <a:latin typeface="Arial" pitchFamily="34" charset="0"/>
                <a:cs typeface="Arial" pitchFamily="34" charset="0"/>
              </a:defRPr>
            </a:lvl1pPr>
            <a:lvl2pPr marL="609518" indent="0" algn="ctr">
              <a:buNone/>
              <a:defRPr>
                <a:solidFill>
                  <a:schemeClr val="tx1">
                    <a:tint val="75000"/>
                  </a:schemeClr>
                </a:solidFill>
              </a:defRPr>
            </a:lvl2pPr>
            <a:lvl3pPr marL="1219035" indent="0" algn="ctr">
              <a:buNone/>
              <a:defRPr>
                <a:solidFill>
                  <a:schemeClr val="tx1">
                    <a:tint val="75000"/>
                  </a:schemeClr>
                </a:solidFill>
              </a:defRPr>
            </a:lvl3pPr>
            <a:lvl4pPr marL="1828553" indent="0" algn="ctr">
              <a:buNone/>
              <a:defRPr>
                <a:solidFill>
                  <a:schemeClr val="tx1">
                    <a:tint val="75000"/>
                  </a:schemeClr>
                </a:solidFill>
              </a:defRPr>
            </a:lvl4pPr>
            <a:lvl5pPr marL="2438071" indent="0" algn="ctr">
              <a:buNone/>
              <a:defRPr>
                <a:solidFill>
                  <a:schemeClr val="tx1">
                    <a:tint val="75000"/>
                  </a:schemeClr>
                </a:solidFill>
              </a:defRPr>
            </a:lvl5pPr>
            <a:lvl6pPr marL="3047589" indent="0" algn="ctr">
              <a:buNone/>
              <a:defRPr>
                <a:solidFill>
                  <a:schemeClr val="tx1">
                    <a:tint val="75000"/>
                  </a:schemeClr>
                </a:solidFill>
              </a:defRPr>
            </a:lvl6pPr>
            <a:lvl7pPr marL="3657106" indent="0" algn="ctr">
              <a:buNone/>
              <a:defRPr>
                <a:solidFill>
                  <a:schemeClr val="tx1">
                    <a:tint val="75000"/>
                  </a:schemeClr>
                </a:solidFill>
              </a:defRPr>
            </a:lvl7pPr>
            <a:lvl8pPr marL="4266624" indent="0" algn="ctr">
              <a:buNone/>
              <a:defRPr>
                <a:solidFill>
                  <a:schemeClr val="tx1">
                    <a:tint val="75000"/>
                  </a:schemeClr>
                </a:solidFill>
              </a:defRPr>
            </a:lvl8pPr>
            <a:lvl9pPr marL="4876141" indent="0" algn="ctr">
              <a:buNone/>
              <a:defRPr>
                <a:solidFill>
                  <a:schemeClr val="tx1">
                    <a:tint val="75000"/>
                  </a:schemeClr>
                </a:solidFill>
              </a:defRPr>
            </a:lvl9pPr>
          </a:lstStyle>
          <a:p>
            <a:r>
              <a:rPr lang="en-US" noProof="0" dirty="0"/>
              <a:t>Click to edit Master subtitle style</a:t>
            </a:r>
            <a:endParaRPr lang="en-US" dirty="0"/>
          </a:p>
        </p:txBody>
      </p:sp>
    </p:spTree>
    <p:extLst>
      <p:ext uri="{BB962C8B-B14F-4D97-AF65-F5344CB8AC3E}">
        <p14:creationId xmlns:p14="http://schemas.microsoft.com/office/powerpoint/2010/main" val="37241360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3_Titre et conten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re 1"/>
          <p:cNvSpPr>
            <a:spLocks noGrp="1"/>
          </p:cNvSpPr>
          <p:nvPr>
            <p:ph type="title" hasCustomPrompt="1"/>
          </p:nvPr>
        </p:nvSpPr>
        <p:spPr>
          <a:xfrm>
            <a:off x="3983765" y="1124749"/>
            <a:ext cx="7598635" cy="508919"/>
          </a:xfrm>
        </p:spPr>
        <p:txBody>
          <a:bodyPr anchor="t">
            <a:noAutofit/>
          </a:bodyPr>
          <a:lstStyle>
            <a:lvl1pPr algn="l">
              <a:defRPr sz="3733" b="1">
                <a:solidFill>
                  <a:schemeClr val="bg1"/>
                </a:solidFill>
                <a:effectLst>
                  <a:outerShdw blurRad="38100" dist="38100" dir="2700000" algn="tl">
                    <a:srgbClr val="000000">
                      <a:alpha val="43137"/>
                    </a:srgbClr>
                  </a:outerShdw>
                </a:effectLst>
                <a:latin typeface="Helvetica" pitchFamily="2" charset="0"/>
                <a:ea typeface="Helvetica" pitchFamily="2" charset="0"/>
                <a:cs typeface="Helvetica" pitchFamily="2" charset="0"/>
              </a:defRPr>
            </a:lvl1pPr>
          </a:lstStyle>
          <a:p>
            <a:r>
              <a:rPr lang="en-US" dirty="0"/>
              <a:t>Click to edit Master title style</a:t>
            </a:r>
          </a:p>
        </p:txBody>
      </p:sp>
      <p:sp>
        <p:nvSpPr>
          <p:cNvPr id="8" name="Espace réservé du contenu 2"/>
          <p:cNvSpPr>
            <a:spLocks noGrp="1"/>
          </p:cNvSpPr>
          <p:nvPr>
            <p:ph idx="1" hasCustomPrompt="1"/>
          </p:nvPr>
        </p:nvSpPr>
        <p:spPr>
          <a:xfrm>
            <a:off x="3983765" y="1844827"/>
            <a:ext cx="7598635" cy="4104457"/>
          </a:xfrm>
        </p:spPr>
        <p:txBody>
          <a:bodyPr>
            <a:normAutofit/>
          </a:bodyPr>
          <a:lstStyle>
            <a:lvl1pPr>
              <a:defRPr sz="2400">
                <a:solidFill>
                  <a:schemeClr val="bg1"/>
                </a:solidFill>
                <a:latin typeface="Helvetica" pitchFamily="2" charset="0"/>
                <a:ea typeface="Helvetica" pitchFamily="2" charset="0"/>
                <a:cs typeface="Helvetica" pitchFamily="2" charset="0"/>
              </a:defRPr>
            </a:lvl1pPr>
            <a:lvl2pPr>
              <a:defRPr sz="2133">
                <a:solidFill>
                  <a:schemeClr val="bg1"/>
                </a:solidFill>
                <a:latin typeface="Helvetica" pitchFamily="2" charset="0"/>
                <a:ea typeface="Helvetica" pitchFamily="2" charset="0"/>
                <a:cs typeface="Helvetica" pitchFamily="2" charset="0"/>
              </a:defRPr>
            </a:lvl2pPr>
            <a:lvl3pPr>
              <a:defRPr sz="1867">
                <a:solidFill>
                  <a:schemeClr val="bg1"/>
                </a:solidFill>
                <a:latin typeface="Helvetica" pitchFamily="2" charset="0"/>
                <a:ea typeface="Helvetica" pitchFamily="2" charset="0"/>
                <a:cs typeface="Helvetica" pitchFamily="2" charset="0"/>
              </a:defRPr>
            </a:lvl3pPr>
            <a:lvl4pPr>
              <a:defRPr sz="1600">
                <a:solidFill>
                  <a:schemeClr val="bg1"/>
                </a:solidFill>
                <a:latin typeface="Helvetica" pitchFamily="2" charset="0"/>
                <a:ea typeface="Helvetica" pitchFamily="2" charset="0"/>
                <a:cs typeface="Helvetica" pitchFamily="2" charset="0"/>
              </a:defRPr>
            </a:lvl4pPr>
            <a:lvl5pPr>
              <a:defRPr sz="1600">
                <a:solidFill>
                  <a:schemeClr val="bg1"/>
                </a:solidFill>
                <a:latin typeface="Helvetica" pitchFamily="2" charset="0"/>
                <a:ea typeface="Helvetica" pitchFamily="2" charset="0"/>
                <a:cs typeface="Helvetica"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FR" dirty="0"/>
          </a:p>
        </p:txBody>
      </p:sp>
      <p:sp>
        <p:nvSpPr>
          <p:cNvPr id="9" name="Espace réservé de la date 3"/>
          <p:cNvSpPr>
            <a:spLocks noGrp="1"/>
          </p:cNvSpPr>
          <p:nvPr>
            <p:ph type="dt" sz="half" idx="10"/>
          </p:nvPr>
        </p:nvSpPr>
        <p:spPr>
          <a:xfrm>
            <a:off x="609600" y="6232230"/>
            <a:ext cx="2844800" cy="365125"/>
          </a:xfrm>
        </p:spPr>
        <p:txBody>
          <a:bodyPr/>
          <a:lstStyle/>
          <a:p>
            <a:pPr defTabSz="1219035"/>
            <a:fld id="{3ADA11F5-6F5F-4010-B829-2A6F0752DEFF}" type="datetime1">
              <a:rPr lang="fr-FR" smtClean="0">
                <a:solidFill>
                  <a:srgbClr val="073E87"/>
                </a:solidFill>
              </a:rPr>
              <a:pPr defTabSz="1219035"/>
              <a:t>20/11/2021</a:t>
            </a:fld>
            <a:endParaRPr lang="en-US">
              <a:solidFill>
                <a:srgbClr val="073E87"/>
              </a:solidFill>
            </a:endParaRPr>
          </a:p>
        </p:txBody>
      </p:sp>
      <p:sp>
        <p:nvSpPr>
          <p:cNvPr id="10" name="Espace réservé du pied de page 4"/>
          <p:cNvSpPr>
            <a:spLocks noGrp="1"/>
          </p:cNvSpPr>
          <p:nvPr>
            <p:ph type="ftr" sz="quarter" idx="11"/>
          </p:nvPr>
        </p:nvSpPr>
        <p:spPr>
          <a:xfrm>
            <a:off x="3791744" y="6232230"/>
            <a:ext cx="5568619" cy="365125"/>
          </a:xfrm>
        </p:spPr>
        <p:txBody>
          <a:bodyPr/>
          <a:lstStyle>
            <a:lvl1pPr algn="l">
              <a:defRPr sz="2133" cap="small" baseline="0">
                <a:solidFill>
                  <a:schemeClr val="tx1"/>
                </a:solidFill>
                <a:latin typeface="Helvetica" pitchFamily="2" charset="0"/>
                <a:ea typeface="Helvetica" pitchFamily="2" charset="0"/>
                <a:cs typeface="Helvetica" pitchFamily="2" charset="0"/>
              </a:defRPr>
            </a:lvl1pPr>
          </a:lstStyle>
          <a:p>
            <a:pPr defTabSz="1219035"/>
            <a:endParaRPr lang="en-US" dirty="0">
              <a:solidFill>
                <a:prstClr val="black"/>
              </a:solidFill>
            </a:endParaRPr>
          </a:p>
        </p:txBody>
      </p:sp>
      <p:sp>
        <p:nvSpPr>
          <p:cNvPr id="11" name="Espace réservé du numéro de diapositive 5"/>
          <p:cNvSpPr>
            <a:spLocks noGrp="1"/>
          </p:cNvSpPr>
          <p:nvPr>
            <p:ph type="sldNum" sz="quarter" idx="12"/>
          </p:nvPr>
        </p:nvSpPr>
        <p:spPr>
          <a:xfrm>
            <a:off x="10512491" y="6232230"/>
            <a:ext cx="781877" cy="365125"/>
          </a:xfrm>
        </p:spPr>
        <p:txBody>
          <a:bodyPr/>
          <a:lstStyle>
            <a:lvl1pPr algn="r">
              <a:defRPr>
                <a:latin typeface="Helvetica" pitchFamily="2" charset="0"/>
                <a:ea typeface="Helvetica" pitchFamily="2" charset="0"/>
                <a:cs typeface="Helvetica" pitchFamily="2" charset="0"/>
              </a:defRPr>
            </a:lvl1pPr>
          </a:lstStyle>
          <a:p>
            <a:pPr defTabSz="1219035"/>
            <a:fld id="{D44786E5-36B4-4750-9BD9-353AA4FBC168}" type="slidenum">
              <a:rPr lang="en-US" smtClean="0">
                <a:solidFill>
                  <a:srgbClr val="073E87"/>
                </a:solidFill>
              </a:rPr>
              <a:pPr defTabSz="1219035"/>
              <a:t>‹N°›</a:t>
            </a:fld>
            <a:endParaRPr lang="en-US">
              <a:solidFill>
                <a:srgbClr val="073E87"/>
              </a:solidFill>
            </a:endParaRPr>
          </a:p>
        </p:txBody>
      </p:sp>
      <p:sp>
        <p:nvSpPr>
          <p:cNvPr id="12" name="Espace réservé du numéro de diapositive 5"/>
          <p:cNvSpPr txBox="1">
            <a:spLocks/>
          </p:cNvSpPr>
          <p:nvPr userDrawn="1"/>
        </p:nvSpPr>
        <p:spPr>
          <a:xfrm>
            <a:off x="10978752" y="6232230"/>
            <a:ext cx="781877" cy="365125"/>
          </a:xfrm>
          <a:prstGeom prst="rect">
            <a:avLst/>
          </a:prstGeom>
        </p:spPr>
        <p:txBody>
          <a:bodyPr vert="horz" lIns="121907" tIns="60953" rIns="121907" bIns="60953" rtlCol="0" anchor="ctr"/>
          <a:lstStyle>
            <a:defPPr>
              <a:defRPr lang="fr-F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Helvetica" pitchFamily="2" charset="0"/>
                <a:ea typeface="Helvetica" pitchFamily="2" charset="0"/>
                <a:cs typeface="Helvetica" pitchFamily="2" charset="0"/>
              </a:rPr>
              <a:t>/ 10</a:t>
            </a:r>
          </a:p>
        </p:txBody>
      </p:sp>
      <p:sp>
        <p:nvSpPr>
          <p:cNvPr id="13" name="Espace réservé du numéro de diapositive 5"/>
          <p:cNvSpPr txBox="1">
            <a:spLocks/>
          </p:cNvSpPr>
          <p:nvPr userDrawn="1"/>
        </p:nvSpPr>
        <p:spPr>
          <a:xfrm>
            <a:off x="11362796" y="6237312"/>
            <a:ext cx="781877" cy="365125"/>
          </a:xfrm>
          <a:prstGeom prst="rect">
            <a:avLst/>
          </a:prstGeom>
        </p:spPr>
        <p:txBody>
          <a:bodyPr vert="horz" lIns="121907" tIns="60953" rIns="121907" bIns="60953" rtlCol="0" anchor="ctr"/>
          <a:lstStyle>
            <a:defPPr>
              <a:defRPr lang="fr-F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Helvetica" pitchFamily="2" charset="0"/>
                <a:ea typeface="Helvetica" pitchFamily="2" charset="0"/>
                <a:cs typeface="Helvetica" pitchFamily="2" charset="0"/>
                <a:sym typeface="Wingdings 3"/>
              </a:rPr>
              <a:t></a:t>
            </a:r>
            <a:endParaRPr kumimoji="0" lang="en-US" sz="1600" b="0" i="0" u="none" strike="noStrike" kern="1200" cap="none" spc="0" normalizeH="0" baseline="0" noProof="0" dirty="0">
              <a:ln>
                <a:noFill/>
              </a:ln>
              <a:solidFill>
                <a:prstClr val="black">
                  <a:tint val="75000"/>
                </a:prstClr>
              </a:solidFill>
              <a:effectLst/>
              <a:uLnTx/>
              <a:uFillTx/>
              <a:latin typeface="Helvetica" pitchFamily="2" charset="0"/>
              <a:ea typeface="Helvetica" pitchFamily="2" charset="0"/>
              <a:cs typeface="Helvetica" pitchFamily="2" charset="0"/>
            </a:endParaRPr>
          </a:p>
        </p:txBody>
      </p:sp>
      <p:sp>
        <p:nvSpPr>
          <p:cNvPr id="14" name="Espace réservé du numéro de diapositive 5"/>
          <p:cNvSpPr txBox="1">
            <a:spLocks/>
          </p:cNvSpPr>
          <p:nvPr userDrawn="1"/>
        </p:nvSpPr>
        <p:spPr>
          <a:xfrm>
            <a:off x="10306678" y="6237312"/>
            <a:ext cx="781877" cy="365125"/>
          </a:xfrm>
          <a:prstGeom prst="rect">
            <a:avLst/>
          </a:prstGeom>
        </p:spPr>
        <p:txBody>
          <a:bodyPr vert="horz" lIns="121907" tIns="60953" rIns="121907" bIns="60953" rtlCol="0" anchor="ctr"/>
          <a:lstStyle>
            <a:defPPr>
              <a:defRPr lang="fr-F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Helvetica" pitchFamily="2" charset="0"/>
                <a:ea typeface="Helvetica" pitchFamily="2" charset="0"/>
                <a:cs typeface="Helvetica" pitchFamily="2" charset="0"/>
                <a:sym typeface="Wingdings 3"/>
              </a:rPr>
              <a:t></a:t>
            </a:r>
            <a:endParaRPr kumimoji="0" lang="en-US" sz="1600" b="0" i="0" u="none" strike="noStrike" kern="1200" cap="none" spc="0" normalizeH="0" baseline="0" noProof="0" dirty="0">
              <a:ln>
                <a:noFill/>
              </a:ln>
              <a:solidFill>
                <a:prstClr val="black">
                  <a:tint val="75000"/>
                </a:prstClr>
              </a:solidFill>
              <a:effectLst/>
              <a:uLnTx/>
              <a:uFillTx/>
              <a:latin typeface="Helvetica" pitchFamily="2" charset="0"/>
              <a:ea typeface="Helvetica" pitchFamily="2" charset="0"/>
              <a:cs typeface="Helvetica" pitchFamily="2" charset="0"/>
            </a:endParaRPr>
          </a:p>
        </p:txBody>
      </p:sp>
    </p:spTree>
    <p:extLst>
      <p:ext uri="{BB962C8B-B14F-4D97-AF65-F5344CB8AC3E}">
        <p14:creationId xmlns:p14="http://schemas.microsoft.com/office/powerpoint/2010/main" val="33533574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r>
              <a:rPr lang="fr-FR">
                <a:solidFill>
                  <a:prstClr val="white"/>
                </a:solidFill>
              </a:rPr>
              <a:t>Your date comes here</a:t>
            </a:r>
            <a:endParaRPr lang="en-US">
              <a:solidFill>
                <a:prstClr val="white"/>
              </a:solidFill>
            </a:endParaRPr>
          </a:p>
        </p:txBody>
      </p:sp>
      <p:sp>
        <p:nvSpPr>
          <p:cNvPr id="5" name="Espace réservé du pied de page 4"/>
          <p:cNvSpPr>
            <a:spLocks noGrp="1"/>
          </p:cNvSpPr>
          <p:nvPr>
            <p:ph type="ftr" sz="quarter" idx="11"/>
          </p:nvPr>
        </p:nvSpPr>
        <p:spPr/>
        <p:txBody>
          <a:bodyPr/>
          <a:lstStyle/>
          <a:p>
            <a:r>
              <a:rPr lang="en-US">
                <a:solidFill>
                  <a:prstClr val="white"/>
                </a:solidFill>
              </a:rPr>
              <a:t>Your footer comes here</a:t>
            </a:r>
          </a:p>
        </p:txBody>
      </p:sp>
      <p:sp>
        <p:nvSpPr>
          <p:cNvPr id="6" name="Espace réservé du numéro de diapositive 5"/>
          <p:cNvSpPr>
            <a:spLocks noGrp="1"/>
          </p:cNvSpPr>
          <p:nvPr>
            <p:ph type="sldNum" sz="quarter" idx="12"/>
          </p:nvPr>
        </p:nvSpPr>
        <p:spPr/>
        <p:txBody>
          <a:bodyPr/>
          <a:lstStyle/>
          <a:p>
            <a:fld id="{4F5037F2-DC85-406A-A4EA-1E681A25B4F8}" type="slidenum">
              <a:rPr lang="en-US" smtClean="0">
                <a:solidFill>
                  <a:prstClr val="white"/>
                </a:solidFill>
              </a:rPr>
              <a:pPr/>
              <a:t>‹N°›</a:t>
            </a:fld>
            <a:endParaRPr lang="en-US">
              <a:solidFill>
                <a:prstClr val="white"/>
              </a:solidFill>
            </a:endParaRPr>
          </a:p>
        </p:txBody>
      </p:sp>
      <p:grpSp>
        <p:nvGrpSpPr>
          <p:cNvPr id="8" name="Groupe 7"/>
          <p:cNvGrpSpPr/>
          <p:nvPr userDrawn="1"/>
        </p:nvGrpSpPr>
        <p:grpSpPr>
          <a:xfrm>
            <a:off x="1103445" y="692697"/>
            <a:ext cx="11088555" cy="2481945"/>
            <a:chOff x="827584" y="-936104"/>
            <a:chExt cx="8316416" cy="2481945"/>
          </a:xfrm>
        </p:grpSpPr>
        <p:sp>
          <p:nvSpPr>
            <p:cNvPr id="11" name="Triangle rectangle 10"/>
            <p:cNvSpPr/>
            <p:nvPr userDrawn="1"/>
          </p:nvSpPr>
          <p:spPr>
            <a:xfrm rot="16200000" flipH="1">
              <a:off x="827584" y="1257810"/>
              <a:ext cx="288032" cy="288030"/>
            </a:xfrm>
            <a:prstGeom prst="rtTriangl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2" name="Rectangle 11"/>
            <p:cNvSpPr/>
            <p:nvPr userDrawn="1"/>
          </p:nvSpPr>
          <p:spPr>
            <a:xfrm>
              <a:off x="827584" y="-936104"/>
              <a:ext cx="8316416" cy="2193911"/>
            </a:xfrm>
            <a:prstGeom prst="rect">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70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small"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endParaRPr>
            </a:p>
          </p:txBody>
        </p:sp>
      </p:grpSp>
      <p:grpSp>
        <p:nvGrpSpPr>
          <p:cNvPr id="13" name="Groupe 12"/>
          <p:cNvGrpSpPr/>
          <p:nvPr userDrawn="1"/>
        </p:nvGrpSpPr>
        <p:grpSpPr>
          <a:xfrm>
            <a:off x="1103445" y="4110574"/>
            <a:ext cx="11088555" cy="1257019"/>
            <a:chOff x="827584" y="288822"/>
            <a:chExt cx="8316416" cy="1257019"/>
          </a:xfrm>
        </p:grpSpPr>
        <p:sp>
          <p:nvSpPr>
            <p:cNvPr id="14" name="Triangle rectangle 13"/>
            <p:cNvSpPr/>
            <p:nvPr userDrawn="1"/>
          </p:nvSpPr>
          <p:spPr>
            <a:xfrm rot="16200000" flipH="1">
              <a:off x="827584" y="1257810"/>
              <a:ext cx="288032" cy="288030"/>
            </a:xfrm>
            <a:prstGeom prst="rtTriangl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5" name="Rectangle 14"/>
            <p:cNvSpPr/>
            <p:nvPr userDrawn="1"/>
          </p:nvSpPr>
          <p:spPr>
            <a:xfrm>
              <a:off x="827584" y="288822"/>
              <a:ext cx="8316416" cy="968985"/>
            </a:xfrm>
            <a:prstGeom prst="rect">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70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small"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endParaRPr>
            </a:p>
          </p:txBody>
        </p:sp>
      </p:grpSp>
      <p:sp>
        <p:nvSpPr>
          <p:cNvPr id="2" name="Titre 1"/>
          <p:cNvSpPr>
            <a:spLocks noGrp="1"/>
          </p:cNvSpPr>
          <p:nvPr>
            <p:ph type="ctrTitle" hasCustomPrompt="1"/>
          </p:nvPr>
        </p:nvSpPr>
        <p:spPr>
          <a:xfrm>
            <a:off x="1871133" y="1054638"/>
            <a:ext cx="9889068" cy="1470025"/>
          </a:xfrm>
        </p:spPr>
        <p:txBody>
          <a:bodyPr/>
          <a:lstStyle/>
          <a:p>
            <a:r>
              <a:rPr lang="en-US" noProof="0" dirty="0"/>
              <a:t>Click to edit Master title style</a:t>
            </a:r>
            <a:endParaRPr lang="en-US" dirty="0"/>
          </a:p>
        </p:txBody>
      </p:sp>
      <p:sp>
        <p:nvSpPr>
          <p:cNvPr id="3" name="Sous-titre 2"/>
          <p:cNvSpPr>
            <a:spLocks noGrp="1"/>
          </p:cNvSpPr>
          <p:nvPr>
            <p:ph type="subTitle" idx="1" hasCustomPrompt="1"/>
          </p:nvPr>
        </p:nvSpPr>
        <p:spPr>
          <a:xfrm>
            <a:off x="1487487" y="4218303"/>
            <a:ext cx="7584844" cy="753525"/>
          </a:xfrm>
        </p:spPr>
        <p:txBody>
          <a:bodyPr anchor="ctr">
            <a:noAutofit/>
          </a:bodyPr>
          <a:lstStyle>
            <a:lvl1pPr marL="0" indent="0" algn="ctr">
              <a:buNone/>
              <a:defRPr sz="2000">
                <a:solidFill>
                  <a:schemeClr val="bg1"/>
                </a:solidFill>
                <a:effectLst>
                  <a:outerShdw blurRad="38100" dist="38100" dir="2700000" algn="tl">
                    <a:srgbClr val="000000">
                      <a:alpha val="43137"/>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Click to edit Master subtitle style</a:t>
            </a:r>
            <a:endParaRPr lang="en-US" dirty="0"/>
          </a:p>
        </p:txBody>
      </p:sp>
      <p:sp>
        <p:nvSpPr>
          <p:cNvPr id="16" name="Rectangle 15"/>
          <p:cNvSpPr/>
          <p:nvPr userDrawn="1"/>
        </p:nvSpPr>
        <p:spPr>
          <a:xfrm>
            <a:off x="9552385" y="3789041"/>
            <a:ext cx="2061175" cy="1545881"/>
          </a:xfrm>
          <a:prstGeom prst="rect">
            <a:avLst/>
          </a:prstGeom>
          <a:solidFill>
            <a:schemeClr val="bg1"/>
          </a:solidFill>
          <a:ln w="152400">
            <a:solidFill>
              <a:schemeClr val="bg2"/>
            </a:solidFill>
          </a:ln>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endParaRPr>
          </a:p>
        </p:txBody>
      </p:sp>
    </p:spTree>
    <p:extLst>
      <p:ext uri="{BB962C8B-B14F-4D97-AF65-F5344CB8AC3E}">
        <p14:creationId xmlns:p14="http://schemas.microsoft.com/office/powerpoint/2010/main" val="3751383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6B527E9-DD55-4E4F-B06C-59EF782102E1}" type="datetimeFigureOut">
              <a:rPr lang="en-US" smtClean="0"/>
              <a:t>11/20/2021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746D44-829A-481B-9FE9-7B966B458BDA}" type="slidenum">
              <a:rPr lang="en-US" smtClean="0"/>
              <a:t>‹N°›</a:t>
            </a:fld>
            <a:endParaRPr lang="en-US"/>
          </a:p>
        </p:txBody>
      </p:sp>
    </p:spTree>
    <p:extLst>
      <p:ext uri="{BB962C8B-B14F-4D97-AF65-F5344CB8AC3E}">
        <p14:creationId xmlns:p14="http://schemas.microsoft.com/office/powerpoint/2010/main" val="40973658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grpSp>
        <p:nvGrpSpPr>
          <p:cNvPr id="7" name="Groupe 6"/>
          <p:cNvGrpSpPr/>
          <p:nvPr userDrawn="1"/>
        </p:nvGrpSpPr>
        <p:grpSpPr>
          <a:xfrm>
            <a:off x="1103446" y="188640"/>
            <a:ext cx="11088556" cy="6669360"/>
            <a:chOff x="827584" y="188640"/>
            <a:chExt cx="8316417" cy="6669360"/>
          </a:xfrm>
        </p:grpSpPr>
        <p:grpSp>
          <p:nvGrpSpPr>
            <p:cNvPr id="8" name="Groupe 7"/>
            <p:cNvGrpSpPr/>
            <p:nvPr userDrawn="1"/>
          </p:nvGrpSpPr>
          <p:grpSpPr>
            <a:xfrm>
              <a:off x="827584" y="188640"/>
              <a:ext cx="8316416" cy="1545841"/>
              <a:chOff x="827584" y="0"/>
              <a:chExt cx="8316416" cy="1545841"/>
            </a:xfrm>
          </p:grpSpPr>
          <p:sp>
            <p:nvSpPr>
              <p:cNvPr id="11" name="Triangle rectangle 10"/>
              <p:cNvSpPr/>
              <p:nvPr userDrawn="1"/>
            </p:nvSpPr>
            <p:spPr>
              <a:xfrm rot="16200000" flipH="1">
                <a:off x="827584" y="1257810"/>
                <a:ext cx="288032" cy="288030"/>
              </a:xfrm>
              <a:prstGeom prst="rtTriangl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2" name="Rectangle 11"/>
              <p:cNvSpPr/>
              <p:nvPr userDrawn="1"/>
            </p:nvSpPr>
            <p:spPr>
              <a:xfrm>
                <a:off x="827584" y="0"/>
                <a:ext cx="8316416" cy="1257807"/>
              </a:xfrm>
              <a:prstGeom prst="rect">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70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small"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endParaRPr>
              </a:p>
            </p:txBody>
          </p:sp>
        </p:grpSp>
        <p:sp>
          <p:nvSpPr>
            <p:cNvPr id="9" name="Triangle rectangle 8"/>
            <p:cNvSpPr/>
            <p:nvPr userDrawn="1"/>
          </p:nvSpPr>
          <p:spPr>
            <a:xfrm flipH="1">
              <a:off x="827585" y="6093298"/>
              <a:ext cx="288032" cy="288030"/>
            </a:xfrm>
            <a:prstGeom prst="rtTriangl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Rectangle 9"/>
            <p:cNvSpPr/>
            <p:nvPr userDrawn="1"/>
          </p:nvSpPr>
          <p:spPr>
            <a:xfrm rot="10800000">
              <a:off x="827585" y="6381328"/>
              <a:ext cx="8316416" cy="476672"/>
            </a:xfrm>
            <a:prstGeom prst="rect">
              <a:avLst/>
            </a:prstGeom>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70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small"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endParaRPr>
            </a:p>
          </p:txBody>
        </p:sp>
      </p:grpSp>
      <p:sp>
        <p:nvSpPr>
          <p:cNvPr id="2" name="Titre 1"/>
          <p:cNvSpPr>
            <a:spLocks noGrp="1"/>
          </p:cNvSpPr>
          <p:nvPr>
            <p:ph type="title"/>
          </p:nvPr>
        </p:nvSpPr>
        <p:spPr/>
        <p:txBody>
          <a:bodyPr/>
          <a:lstStyle/>
          <a:p>
            <a:r>
              <a:rPr lang="fr-FR"/>
              <a:t>Modifiez le style du titre</a:t>
            </a:r>
            <a:endParaRPr lang="en-US"/>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p:cNvSpPr>
            <a:spLocks noGrp="1"/>
          </p:cNvSpPr>
          <p:nvPr>
            <p:ph type="dt" sz="half" idx="10"/>
          </p:nvPr>
        </p:nvSpPr>
        <p:spPr/>
        <p:txBody>
          <a:bodyPr/>
          <a:lstStyle>
            <a:lvl1pPr algn="r">
              <a:defRPr/>
            </a:lvl1pPr>
          </a:lstStyle>
          <a:p>
            <a:r>
              <a:rPr lang="fr-FR">
                <a:solidFill>
                  <a:prstClr val="white"/>
                </a:solidFill>
              </a:rPr>
              <a:t>Your date comes here</a:t>
            </a:r>
            <a:endParaRPr lang="en-US" dirty="0">
              <a:solidFill>
                <a:prstClr val="white"/>
              </a:solidFill>
            </a:endParaRPr>
          </a:p>
        </p:txBody>
      </p:sp>
      <p:sp>
        <p:nvSpPr>
          <p:cNvPr id="5" name="Espace réservé du pied de page 4"/>
          <p:cNvSpPr>
            <a:spLocks noGrp="1"/>
          </p:cNvSpPr>
          <p:nvPr>
            <p:ph type="ftr" sz="quarter" idx="11"/>
          </p:nvPr>
        </p:nvSpPr>
        <p:spPr/>
        <p:txBody>
          <a:bodyPr/>
          <a:lstStyle/>
          <a:p>
            <a:r>
              <a:rPr lang="en-US">
                <a:solidFill>
                  <a:prstClr val="white"/>
                </a:solidFill>
              </a:rPr>
              <a:t>Your footer comes here</a:t>
            </a:r>
            <a:endParaRPr lang="en-US" dirty="0">
              <a:solidFill>
                <a:prstClr val="white"/>
              </a:solidFill>
            </a:endParaRPr>
          </a:p>
        </p:txBody>
      </p:sp>
      <p:sp>
        <p:nvSpPr>
          <p:cNvPr id="6" name="Espace réservé du numéro de diapositive 5"/>
          <p:cNvSpPr>
            <a:spLocks noGrp="1"/>
          </p:cNvSpPr>
          <p:nvPr>
            <p:ph type="sldNum" sz="quarter" idx="12"/>
          </p:nvPr>
        </p:nvSpPr>
        <p:spPr/>
        <p:txBody>
          <a:bodyPr/>
          <a:lstStyle/>
          <a:p>
            <a:fld id="{4F5037F2-DC85-406A-A4EA-1E681A25B4F8}" type="slidenum">
              <a:rPr lang="en-US" smtClean="0">
                <a:solidFill>
                  <a:prstClr val="white"/>
                </a:solidFill>
              </a:rPr>
              <a:pPr/>
              <a:t>‹N°›</a:t>
            </a:fld>
            <a:endParaRPr lang="en-US">
              <a:solidFill>
                <a:prstClr val="white"/>
              </a:solidFill>
            </a:endParaRPr>
          </a:p>
        </p:txBody>
      </p:sp>
    </p:spTree>
    <p:extLst>
      <p:ext uri="{BB962C8B-B14F-4D97-AF65-F5344CB8AC3E}">
        <p14:creationId xmlns:p14="http://schemas.microsoft.com/office/powerpoint/2010/main" val="39130711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1_Diapositive de tit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r>
              <a:rPr lang="fr-FR">
                <a:solidFill>
                  <a:prstClr val="white"/>
                </a:solidFill>
              </a:rPr>
              <a:t>Your date comes here</a:t>
            </a:r>
            <a:endParaRPr lang="en-US">
              <a:solidFill>
                <a:prstClr val="white"/>
              </a:solidFill>
            </a:endParaRPr>
          </a:p>
        </p:txBody>
      </p:sp>
      <p:sp>
        <p:nvSpPr>
          <p:cNvPr id="5" name="Espace réservé du pied de page 4"/>
          <p:cNvSpPr>
            <a:spLocks noGrp="1"/>
          </p:cNvSpPr>
          <p:nvPr>
            <p:ph type="ftr" sz="quarter" idx="11"/>
          </p:nvPr>
        </p:nvSpPr>
        <p:spPr/>
        <p:txBody>
          <a:bodyPr/>
          <a:lstStyle/>
          <a:p>
            <a:r>
              <a:rPr lang="en-US">
                <a:solidFill>
                  <a:prstClr val="white"/>
                </a:solidFill>
              </a:rPr>
              <a:t>Your footer comes here</a:t>
            </a:r>
          </a:p>
        </p:txBody>
      </p:sp>
      <p:sp>
        <p:nvSpPr>
          <p:cNvPr id="6" name="Espace réservé du numéro de diapositive 5"/>
          <p:cNvSpPr>
            <a:spLocks noGrp="1"/>
          </p:cNvSpPr>
          <p:nvPr>
            <p:ph type="sldNum" sz="quarter" idx="12"/>
          </p:nvPr>
        </p:nvSpPr>
        <p:spPr/>
        <p:txBody>
          <a:bodyPr/>
          <a:lstStyle/>
          <a:p>
            <a:fld id="{4F5037F2-DC85-406A-A4EA-1E681A25B4F8}" type="slidenum">
              <a:rPr lang="en-US" smtClean="0">
                <a:solidFill>
                  <a:prstClr val="white"/>
                </a:solidFill>
              </a:rPr>
              <a:pPr/>
              <a:t>‹N°›</a:t>
            </a:fld>
            <a:endParaRPr lang="en-US">
              <a:solidFill>
                <a:prstClr val="white"/>
              </a:solidFill>
            </a:endParaRPr>
          </a:p>
        </p:txBody>
      </p:sp>
      <p:sp>
        <p:nvSpPr>
          <p:cNvPr id="11" name="Triangle rectangle 10"/>
          <p:cNvSpPr/>
          <p:nvPr userDrawn="1"/>
        </p:nvSpPr>
        <p:spPr>
          <a:xfrm rot="16200000" flipH="1">
            <a:off x="1151451" y="2838605"/>
            <a:ext cx="288032" cy="384040"/>
          </a:xfrm>
          <a:prstGeom prst="rtTriangle">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2" name="Rectangle 11"/>
          <p:cNvSpPr/>
          <p:nvPr userDrawn="1"/>
        </p:nvSpPr>
        <p:spPr>
          <a:xfrm>
            <a:off x="1103445" y="692697"/>
            <a:ext cx="11088555" cy="219391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270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small"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endParaRPr>
          </a:p>
        </p:txBody>
      </p:sp>
      <p:sp>
        <p:nvSpPr>
          <p:cNvPr id="14" name="Triangle rectangle 13"/>
          <p:cNvSpPr/>
          <p:nvPr userDrawn="1"/>
        </p:nvSpPr>
        <p:spPr>
          <a:xfrm rot="16200000" flipH="1">
            <a:off x="1151451" y="5031556"/>
            <a:ext cx="288032" cy="384040"/>
          </a:xfrm>
          <a:prstGeom prst="rtTriangle">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5" name="Rectangle 14"/>
          <p:cNvSpPr/>
          <p:nvPr userDrawn="1"/>
        </p:nvSpPr>
        <p:spPr>
          <a:xfrm>
            <a:off x="1103445" y="4110574"/>
            <a:ext cx="11088555" cy="96898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270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small"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endParaRPr>
          </a:p>
        </p:txBody>
      </p:sp>
      <p:sp>
        <p:nvSpPr>
          <p:cNvPr id="2" name="Titre 1"/>
          <p:cNvSpPr>
            <a:spLocks noGrp="1"/>
          </p:cNvSpPr>
          <p:nvPr userDrawn="1">
            <p:ph type="ctrTitle" hasCustomPrompt="1"/>
          </p:nvPr>
        </p:nvSpPr>
        <p:spPr>
          <a:xfrm>
            <a:off x="1871133" y="1054638"/>
            <a:ext cx="9889068" cy="1470025"/>
          </a:xfrm>
        </p:spPr>
        <p:txBody>
          <a:bodyPr/>
          <a:lstStyle/>
          <a:p>
            <a:r>
              <a:rPr lang="en-US" noProof="0" dirty="0"/>
              <a:t>Click to edit Master title style</a:t>
            </a:r>
            <a:endParaRPr lang="en-US" dirty="0"/>
          </a:p>
        </p:txBody>
      </p:sp>
      <p:sp>
        <p:nvSpPr>
          <p:cNvPr id="3" name="Sous-titre 2"/>
          <p:cNvSpPr>
            <a:spLocks noGrp="1"/>
          </p:cNvSpPr>
          <p:nvPr userDrawn="1">
            <p:ph type="subTitle" idx="1" hasCustomPrompt="1"/>
          </p:nvPr>
        </p:nvSpPr>
        <p:spPr>
          <a:xfrm>
            <a:off x="1487487" y="4218303"/>
            <a:ext cx="7584844" cy="753525"/>
          </a:xfrm>
        </p:spPr>
        <p:txBody>
          <a:bodyPr anchor="ctr">
            <a:noAutofit/>
          </a:bodyPr>
          <a:lstStyle>
            <a:lvl1pPr marL="0" indent="0" algn="ctr">
              <a:buNone/>
              <a:defRPr sz="2000">
                <a:solidFill>
                  <a:schemeClr val="bg1"/>
                </a:solidFill>
                <a:effectLst>
                  <a:outerShdw blurRad="38100" dist="38100" dir="2700000" algn="tl">
                    <a:srgbClr val="000000">
                      <a:alpha val="43137"/>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Click to edit Master subtitle style</a:t>
            </a:r>
            <a:endParaRPr lang="en-US" dirty="0"/>
          </a:p>
        </p:txBody>
      </p:sp>
      <p:sp>
        <p:nvSpPr>
          <p:cNvPr id="16" name="Rectangle 15"/>
          <p:cNvSpPr/>
          <p:nvPr userDrawn="1"/>
        </p:nvSpPr>
        <p:spPr>
          <a:xfrm>
            <a:off x="9552385" y="3789041"/>
            <a:ext cx="2061175" cy="1545881"/>
          </a:xfrm>
          <a:prstGeom prst="rect">
            <a:avLst/>
          </a:prstGeom>
          <a:solidFill>
            <a:schemeClr val="bg1"/>
          </a:solidFill>
          <a:ln w="152400">
            <a:solidFill>
              <a:schemeClr val="bg2"/>
            </a:solidFill>
          </a:ln>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endParaRPr>
          </a:p>
        </p:txBody>
      </p:sp>
    </p:spTree>
    <p:extLst>
      <p:ext uri="{BB962C8B-B14F-4D97-AF65-F5344CB8AC3E}">
        <p14:creationId xmlns:p14="http://schemas.microsoft.com/office/powerpoint/2010/main" val="6610479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1_Titre et contenu">
    <p:spTree>
      <p:nvGrpSpPr>
        <p:cNvPr id="1" name=""/>
        <p:cNvGrpSpPr/>
        <p:nvPr/>
      </p:nvGrpSpPr>
      <p:grpSpPr>
        <a:xfrm>
          <a:off x="0" y="0"/>
          <a:ext cx="0" cy="0"/>
          <a:chOff x="0" y="0"/>
          <a:chExt cx="0" cy="0"/>
        </a:xfrm>
      </p:grpSpPr>
      <p:sp>
        <p:nvSpPr>
          <p:cNvPr id="11" name="Triangle rectangle 10"/>
          <p:cNvSpPr/>
          <p:nvPr userDrawn="1"/>
        </p:nvSpPr>
        <p:spPr>
          <a:xfrm rot="16200000" flipH="1">
            <a:off x="1151451" y="1398445"/>
            <a:ext cx="288032" cy="384040"/>
          </a:xfrm>
          <a:prstGeom prst="rtTriangle">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2" name="Rectangle 11"/>
          <p:cNvSpPr/>
          <p:nvPr userDrawn="1"/>
        </p:nvSpPr>
        <p:spPr>
          <a:xfrm>
            <a:off x="1103445" y="188641"/>
            <a:ext cx="11088555" cy="125780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270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small"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endParaRPr>
          </a:p>
        </p:txBody>
      </p:sp>
      <p:sp>
        <p:nvSpPr>
          <p:cNvPr id="9" name="Triangle rectangle 8"/>
          <p:cNvSpPr/>
          <p:nvPr userDrawn="1"/>
        </p:nvSpPr>
        <p:spPr>
          <a:xfrm flipH="1">
            <a:off x="1103447" y="6093298"/>
            <a:ext cx="384043" cy="288030"/>
          </a:xfrm>
          <a:prstGeom prst="rtTriangle">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Rectangle 9"/>
          <p:cNvSpPr/>
          <p:nvPr userDrawn="1"/>
        </p:nvSpPr>
        <p:spPr>
          <a:xfrm rot="10800000">
            <a:off x="1103446" y="6381328"/>
            <a:ext cx="11088555" cy="47667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270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small"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endParaRPr>
          </a:p>
        </p:txBody>
      </p:sp>
      <p:sp>
        <p:nvSpPr>
          <p:cNvPr id="2" name="Titre 1"/>
          <p:cNvSpPr>
            <a:spLocks noGrp="1"/>
          </p:cNvSpPr>
          <p:nvPr userDrawn="1">
            <p:ph type="title"/>
          </p:nvPr>
        </p:nvSpPr>
        <p:spPr/>
        <p:txBody>
          <a:bodyPr/>
          <a:lstStyle/>
          <a:p>
            <a:r>
              <a:rPr lang="fr-FR"/>
              <a:t>Modifiez le style du titre</a:t>
            </a:r>
            <a:endParaRPr lang="en-US"/>
          </a:p>
        </p:txBody>
      </p:sp>
      <p:sp>
        <p:nvSpPr>
          <p:cNvPr id="3" name="Espace réservé du contenu 2"/>
          <p:cNvSpPr>
            <a:spLocks noGrp="1"/>
          </p:cNvSpPr>
          <p:nvPr userDrawn="1">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Espace réservé du numéro de diapositive 5"/>
          <p:cNvSpPr>
            <a:spLocks noGrp="1"/>
          </p:cNvSpPr>
          <p:nvPr userDrawn="1">
            <p:ph type="sldNum" sz="quarter" idx="12"/>
          </p:nvPr>
        </p:nvSpPr>
        <p:spPr/>
        <p:txBody>
          <a:bodyPr/>
          <a:lstStyle/>
          <a:p>
            <a:fld id="{4F5037F2-DC85-406A-A4EA-1E681A25B4F8}" type="slidenum">
              <a:rPr lang="en-US" smtClean="0">
                <a:solidFill>
                  <a:prstClr val="white"/>
                </a:solidFill>
              </a:rPr>
              <a:pPr/>
              <a:t>‹N°›</a:t>
            </a:fld>
            <a:endParaRPr lang="en-US">
              <a:solidFill>
                <a:prstClr val="white"/>
              </a:solidFill>
            </a:endParaRPr>
          </a:p>
        </p:txBody>
      </p:sp>
      <p:sp>
        <p:nvSpPr>
          <p:cNvPr id="13" name="Espace réservé de la date 3"/>
          <p:cNvSpPr>
            <a:spLocks noGrp="1"/>
          </p:cNvSpPr>
          <p:nvPr>
            <p:ph type="dt" sz="half" idx="10"/>
          </p:nvPr>
        </p:nvSpPr>
        <p:spPr>
          <a:xfrm>
            <a:off x="8941528" y="6430859"/>
            <a:ext cx="2844800" cy="365125"/>
          </a:xfrm>
        </p:spPr>
        <p:txBody>
          <a:bodyPr/>
          <a:lstStyle>
            <a:lvl1pPr algn="r">
              <a:defRPr/>
            </a:lvl1pPr>
          </a:lstStyle>
          <a:p>
            <a:r>
              <a:rPr lang="fr-FR">
                <a:solidFill>
                  <a:prstClr val="white"/>
                </a:solidFill>
              </a:rPr>
              <a:t>Your date comes here</a:t>
            </a:r>
            <a:endParaRPr lang="en-US" dirty="0">
              <a:solidFill>
                <a:prstClr val="white"/>
              </a:solidFill>
            </a:endParaRPr>
          </a:p>
        </p:txBody>
      </p:sp>
      <p:sp>
        <p:nvSpPr>
          <p:cNvPr id="14" name="Espace réservé du pied de page 4"/>
          <p:cNvSpPr>
            <a:spLocks noGrp="1"/>
          </p:cNvSpPr>
          <p:nvPr>
            <p:ph type="ftr" sz="quarter" idx="11"/>
          </p:nvPr>
        </p:nvSpPr>
        <p:spPr>
          <a:xfrm>
            <a:off x="4885912" y="6430859"/>
            <a:ext cx="3860800" cy="365125"/>
          </a:xfrm>
        </p:spPr>
        <p:txBody>
          <a:bodyPr/>
          <a:lstStyle/>
          <a:p>
            <a:r>
              <a:rPr lang="en-US">
                <a:solidFill>
                  <a:prstClr val="white"/>
                </a:solidFill>
              </a:rPr>
              <a:t>Your footer comes here</a:t>
            </a:r>
            <a:endParaRPr lang="en-US" dirty="0">
              <a:solidFill>
                <a:prstClr val="white"/>
              </a:solidFill>
            </a:endParaRPr>
          </a:p>
        </p:txBody>
      </p:sp>
    </p:spTree>
    <p:extLst>
      <p:ext uri="{BB962C8B-B14F-4D97-AF65-F5344CB8AC3E}">
        <p14:creationId xmlns:p14="http://schemas.microsoft.com/office/powerpoint/2010/main" val="20881340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2_Diapositive de tit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r>
              <a:rPr lang="fr-FR">
                <a:solidFill>
                  <a:prstClr val="white"/>
                </a:solidFill>
              </a:rPr>
              <a:t>Your date comes here</a:t>
            </a:r>
            <a:endParaRPr lang="en-US">
              <a:solidFill>
                <a:prstClr val="white"/>
              </a:solidFill>
            </a:endParaRPr>
          </a:p>
        </p:txBody>
      </p:sp>
      <p:sp>
        <p:nvSpPr>
          <p:cNvPr id="5" name="Espace réservé du pied de page 4"/>
          <p:cNvSpPr>
            <a:spLocks noGrp="1"/>
          </p:cNvSpPr>
          <p:nvPr>
            <p:ph type="ftr" sz="quarter" idx="11"/>
          </p:nvPr>
        </p:nvSpPr>
        <p:spPr/>
        <p:txBody>
          <a:bodyPr/>
          <a:lstStyle/>
          <a:p>
            <a:r>
              <a:rPr lang="en-US">
                <a:solidFill>
                  <a:prstClr val="white"/>
                </a:solidFill>
              </a:rPr>
              <a:t>Your footer comes here</a:t>
            </a:r>
          </a:p>
        </p:txBody>
      </p:sp>
      <p:sp>
        <p:nvSpPr>
          <p:cNvPr id="6" name="Espace réservé du numéro de diapositive 5"/>
          <p:cNvSpPr>
            <a:spLocks noGrp="1"/>
          </p:cNvSpPr>
          <p:nvPr>
            <p:ph type="sldNum" sz="quarter" idx="12"/>
          </p:nvPr>
        </p:nvSpPr>
        <p:spPr/>
        <p:txBody>
          <a:bodyPr/>
          <a:lstStyle/>
          <a:p>
            <a:fld id="{4F5037F2-DC85-406A-A4EA-1E681A25B4F8}" type="slidenum">
              <a:rPr lang="en-US" smtClean="0">
                <a:solidFill>
                  <a:prstClr val="white"/>
                </a:solidFill>
              </a:rPr>
              <a:pPr/>
              <a:t>‹N°›</a:t>
            </a:fld>
            <a:endParaRPr lang="en-US">
              <a:solidFill>
                <a:prstClr val="white"/>
              </a:solidFill>
            </a:endParaRPr>
          </a:p>
        </p:txBody>
      </p:sp>
      <p:sp>
        <p:nvSpPr>
          <p:cNvPr id="11" name="Triangle rectangle 10"/>
          <p:cNvSpPr/>
          <p:nvPr userDrawn="1"/>
        </p:nvSpPr>
        <p:spPr>
          <a:xfrm rot="16200000" flipH="1">
            <a:off x="1151451" y="2838605"/>
            <a:ext cx="288032" cy="384040"/>
          </a:xfrm>
          <a:prstGeom prst="rtTriangle">
            <a:avLst/>
          </a:prstGeom>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2" name="Rectangle 11"/>
          <p:cNvSpPr/>
          <p:nvPr userDrawn="1"/>
        </p:nvSpPr>
        <p:spPr>
          <a:xfrm>
            <a:off x="1103445" y="692697"/>
            <a:ext cx="11088555" cy="219391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70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small"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endParaRPr>
          </a:p>
        </p:txBody>
      </p:sp>
      <p:sp>
        <p:nvSpPr>
          <p:cNvPr id="14" name="Triangle rectangle 13"/>
          <p:cNvSpPr/>
          <p:nvPr userDrawn="1"/>
        </p:nvSpPr>
        <p:spPr>
          <a:xfrm rot="16200000" flipH="1">
            <a:off x="1151451" y="5031556"/>
            <a:ext cx="288032" cy="384040"/>
          </a:xfrm>
          <a:prstGeom prst="rtTriangle">
            <a:avLst/>
          </a:prstGeom>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5" name="Rectangle 14"/>
          <p:cNvSpPr/>
          <p:nvPr userDrawn="1"/>
        </p:nvSpPr>
        <p:spPr>
          <a:xfrm>
            <a:off x="1103445" y="4110574"/>
            <a:ext cx="11088555" cy="968985"/>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70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small"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endParaRPr>
          </a:p>
        </p:txBody>
      </p:sp>
      <p:sp>
        <p:nvSpPr>
          <p:cNvPr id="2" name="Titre 1"/>
          <p:cNvSpPr>
            <a:spLocks noGrp="1"/>
          </p:cNvSpPr>
          <p:nvPr userDrawn="1">
            <p:ph type="ctrTitle" hasCustomPrompt="1"/>
          </p:nvPr>
        </p:nvSpPr>
        <p:spPr>
          <a:xfrm>
            <a:off x="1871133" y="1054638"/>
            <a:ext cx="9889068" cy="1470025"/>
          </a:xfrm>
        </p:spPr>
        <p:txBody>
          <a:bodyPr/>
          <a:lstStyle/>
          <a:p>
            <a:r>
              <a:rPr lang="en-US" noProof="0" dirty="0"/>
              <a:t>Click to edit Master title style</a:t>
            </a:r>
            <a:endParaRPr lang="en-US" dirty="0"/>
          </a:p>
        </p:txBody>
      </p:sp>
      <p:sp>
        <p:nvSpPr>
          <p:cNvPr id="3" name="Sous-titre 2"/>
          <p:cNvSpPr>
            <a:spLocks noGrp="1"/>
          </p:cNvSpPr>
          <p:nvPr userDrawn="1">
            <p:ph type="subTitle" idx="1" hasCustomPrompt="1"/>
          </p:nvPr>
        </p:nvSpPr>
        <p:spPr>
          <a:xfrm>
            <a:off x="1487487" y="4218303"/>
            <a:ext cx="7584844" cy="753525"/>
          </a:xfrm>
        </p:spPr>
        <p:txBody>
          <a:bodyPr anchor="ctr">
            <a:noAutofit/>
          </a:bodyPr>
          <a:lstStyle>
            <a:lvl1pPr marL="0" indent="0" algn="ctr">
              <a:buNone/>
              <a:defRPr sz="2000">
                <a:solidFill>
                  <a:schemeClr val="bg1"/>
                </a:solidFill>
                <a:effectLst>
                  <a:outerShdw blurRad="38100" dist="38100" dir="2700000" algn="tl">
                    <a:srgbClr val="000000">
                      <a:alpha val="43137"/>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Click to edit Master subtitle style</a:t>
            </a:r>
            <a:endParaRPr lang="en-US" dirty="0"/>
          </a:p>
        </p:txBody>
      </p:sp>
      <p:sp>
        <p:nvSpPr>
          <p:cNvPr id="16" name="Rectangle 15"/>
          <p:cNvSpPr/>
          <p:nvPr userDrawn="1"/>
        </p:nvSpPr>
        <p:spPr>
          <a:xfrm>
            <a:off x="9552385" y="3789041"/>
            <a:ext cx="2061175" cy="1545881"/>
          </a:xfrm>
          <a:prstGeom prst="rect">
            <a:avLst/>
          </a:prstGeom>
          <a:solidFill>
            <a:schemeClr val="bg1"/>
          </a:solidFill>
          <a:ln w="152400">
            <a:solidFill>
              <a:schemeClr val="bg2"/>
            </a:solidFill>
          </a:ln>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endParaRPr>
          </a:p>
        </p:txBody>
      </p:sp>
    </p:spTree>
    <p:extLst>
      <p:ext uri="{BB962C8B-B14F-4D97-AF65-F5344CB8AC3E}">
        <p14:creationId xmlns:p14="http://schemas.microsoft.com/office/powerpoint/2010/main" val="42111587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2_Titre et contenu">
    <p:spTree>
      <p:nvGrpSpPr>
        <p:cNvPr id="1" name=""/>
        <p:cNvGrpSpPr/>
        <p:nvPr/>
      </p:nvGrpSpPr>
      <p:grpSpPr>
        <a:xfrm>
          <a:off x="0" y="0"/>
          <a:ext cx="0" cy="0"/>
          <a:chOff x="0" y="0"/>
          <a:chExt cx="0" cy="0"/>
        </a:xfrm>
      </p:grpSpPr>
      <p:sp>
        <p:nvSpPr>
          <p:cNvPr id="11" name="Triangle rectangle 10"/>
          <p:cNvSpPr/>
          <p:nvPr userDrawn="1"/>
        </p:nvSpPr>
        <p:spPr>
          <a:xfrm rot="16200000" flipH="1">
            <a:off x="1151451" y="1398445"/>
            <a:ext cx="288032" cy="384040"/>
          </a:xfrm>
          <a:prstGeom prst="rtTriangle">
            <a:avLst/>
          </a:prstGeom>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2" name="Rectangle 11"/>
          <p:cNvSpPr/>
          <p:nvPr userDrawn="1"/>
        </p:nvSpPr>
        <p:spPr>
          <a:xfrm>
            <a:off x="1103445" y="188641"/>
            <a:ext cx="11088555" cy="1257807"/>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70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small"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endParaRPr>
          </a:p>
        </p:txBody>
      </p:sp>
      <p:sp>
        <p:nvSpPr>
          <p:cNvPr id="9" name="Triangle rectangle 8"/>
          <p:cNvSpPr/>
          <p:nvPr userDrawn="1"/>
        </p:nvSpPr>
        <p:spPr>
          <a:xfrm flipH="1">
            <a:off x="1103447" y="6093298"/>
            <a:ext cx="384043" cy="288030"/>
          </a:xfrm>
          <a:prstGeom prst="rtTriangle">
            <a:avLst/>
          </a:prstGeom>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Rectangle 9"/>
          <p:cNvSpPr/>
          <p:nvPr userDrawn="1"/>
        </p:nvSpPr>
        <p:spPr>
          <a:xfrm rot="10800000">
            <a:off x="1103446" y="6381328"/>
            <a:ext cx="11088555" cy="476672"/>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70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small"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endParaRPr>
          </a:p>
        </p:txBody>
      </p:sp>
      <p:sp>
        <p:nvSpPr>
          <p:cNvPr id="2" name="Titre 1"/>
          <p:cNvSpPr>
            <a:spLocks noGrp="1"/>
          </p:cNvSpPr>
          <p:nvPr userDrawn="1">
            <p:ph type="title"/>
          </p:nvPr>
        </p:nvSpPr>
        <p:spPr/>
        <p:txBody>
          <a:bodyPr/>
          <a:lstStyle/>
          <a:p>
            <a:r>
              <a:rPr lang="fr-FR"/>
              <a:t>Modifiez le style du titre</a:t>
            </a:r>
            <a:endParaRPr lang="en-US"/>
          </a:p>
        </p:txBody>
      </p:sp>
      <p:sp>
        <p:nvSpPr>
          <p:cNvPr id="3" name="Espace réservé du contenu 2"/>
          <p:cNvSpPr>
            <a:spLocks noGrp="1"/>
          </p:cNvSpPr>
          <p:nvPr userDrawn="1">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Espace réservé du numéro de diapositive 5"/>
          <p:cNvSpPr>
            <a:spLocks noGrp="1"/>
          </p:cNvSpPr>
          <p:nvPr userDrawn="1">
            <p:ph type="sldNum" sz="quarter" idx="12"/>
          </p:nvPr>
        </p:nvSpPr>
        <p:spPr/>
        <p:txBody>
          <a:bodyPr/>
          <a:lstStyle/>
          <a:p>
            <a:fld id="{4F5037F2-DC85-406A-A4EA-1E681A25B4F8}" type="slidenum">
              <a:rPr lang="en-US" smtClean="0">
                <a:solidFill>
                  <a:prstClr val="white"/>
                </a:solidFill>
              </a:rPr>
              <a:pPr/>
              <a:t>‹N°›</a:t>
            </a:fld>
            <a:endParaRPr lang="en-US">
              <a:solidFill>
                <a:prstClr val="white"/>
              </a:solidFill>
            </a:endParaRPr>
          </a:p>
        </p:txBody>
      </p:sp>
      <p:sp>
        <p:nvSpPr>
          <p:cNvPr id="13" name="Espace réservé de la date 3"/>
          <p:cNvSpPr>
            <a:spLocks noGrp="1"/>
          </p:cNvSpPr>
          <p:nvPr>
            <p:ph type="dt" sz="half" idx="10"/>
          </p:nvPr>
        </p:nvSpPr>
        <p:spPr>
          <a:xfrm>
            <a:off x="8941528" y="6430859"/>
            <a:ext cx="2844800" cy="365125"/>
          </a:xfrm>
        </p:spPr>
        <p:txBody>
          <a:bodyPr/>
          <a:lstStyle>
            <a:lvl1pPr algn="r">
              <a:defRPr/>
            </a:lvl1pPr>
          </a:lstStyle>
          <a:p>
            <a:r>
              <a:rPr lang="fr-FR">
                <a:solidFill>
                  <a:prstClr val="white"/>
                </a:solidFill>
              </a:rPr>
              <a:t>Your date comes here</a:t>
            </a:r>
            <a:endParaRPr lang="en-US" dirty="0">
              <a:solidFill>
                <a:prstClr val="white"/>
              </a:solidFill>
            </a:endParaRPr>
          </a:p>
        </p:txBody>
      </p:sp>
      <p:sp>
        <p:nvSpPr>
          <p:cNvPr id="14" name="Espace réservé du pied de page 4"/>
          <p:cNvSpPr>
            <a:spLocks noGrp="1"/>
          </p:cNvSpPr>
          <p:nvPr>
            <p:ph type="ftr" sz="quarter" idx="11"/>
          </p:nvPr>
        </p:nvSpPr>
        <p:spPr>
          <a:xfrm>
            <a:off x="4885912" y="6430859"/>
            <a:ext cx="3860800" cy="365125"/>
          </a:xfrm>
        </p:spPr>
        <p:txBody>
          <a:bodyPr/>
          <a:lstStyle/>
          <a:p>
            <a:r>
              <a:rPr lang="en-US">
                <a:solidFill>
                  <a:prstClr val="white"/>
                </a:solidFill>
              </a:rPr>
              <a:t>Your footer comes here</a:t>
            </a:r>
            <a:endParaRPr lang="en-US" dirty="0">
              <a:solidFill>
                <a:prstClr val="white"/>
              </a:solidFill>
            </a:endParaRPr>
          </a:p>
        </p:txBody>
      </p:sp>
    </p:spTree>
    <p:extLst>
      <p:ext uri="{BB962C8B-B14F-4D97-AF65-F5344CB8AC3E}">
        <p14:creationId xmlns:p14="http://schemas.microsoft.com/office/powerpoint/2010/main" val="246224344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3_Diapositive de tit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r>
              <a:rPr lang="fr-FR">
                <a:solidFill>
                  <a:prstClr val="white"/>
                </a:solidFill>
              </a:rPr>
              <a:t>Your date comes here</a:t>
            </a:r>
            <a:endParaRPr lang="en-US">
              <a:solidFill>
                <a:prstClr val="white"/>
              </a:solidFill>
            </a:endParaRPr>
          </a:p>
        </p:txBody>
      </p:sp>
      <p:sp>
        <p:nvSpPr>
          <p:cNvPr id="5" name="Espace réservé du pied de page 4"/>
          <p:cNvSpPr>
            <a:spLocks noGrp="1"/>
          </p:cNvSpPr>
          <p:nvPr>
            <p:ph type="ftr" sz="quarter" idx="11"/>
          </p:nvPr>
        </p:nvSpPr>
        <p:spPr/>
        <p:txBody>
          <a:bodyPr/>
          <a:lstStyle/>
          <a:p>
            <a:r>
              <a:rPr lang="en-US">
                <a:solidFill>
                  <a:prstClr val="white"/>
                </a:solidFill>
              </a:rPr>
              <a:t>Your footer comes here</a:t>
            </a:r>
          </a:p>
        </p:txBody>
      </p:sp>
      <p:sp>
        <p:nvSpPr>
          <p:cNvPr id="6" name="Espace réservé du numéro de diapositive 5"/>
          <p:cNvSpPr>
            <a:spLocks noGrp="1"/>
          </p:cNvSpPr>
          <p:nvPr>
            <p:ph type="sldNum" sz="quarter" idx="12"/>
          </p:nvPr>
        </p:nvSpPr>
        <p:spPr/>
        <p:txBody>
          <a:bodyPr/>
          <a:lstStyle/>
          <a:p>
            <a:fld id="{4F5037F2-DC85-406A-A4EA-1E681A25B4F8}" type="slidenum">
              <a:rPr lang="en-US" smtClean="0">
                <a:solidFill>
                  <a:prstClr val="white"/>
                </a:solidFill>
              </a:rPr>
              <a:pPr/>
              <a:t>‹N°›</a:t>
            </a:fld>
            <a:endParaRPr lang="en-US">
              <a:solidFill>
                <a:prstClr val="white"/>
              </a:solidFill>
            </a:endParaRPr>
          </a:p>
        </p:txBody>
      </p:sp>
      <p:sp>
        <p:nvSpPr>
          <p:cNvPr id="11" name="Triangle rectangle 10"/>
          <p:cNvSpPr/>
          <p:nvPr userDrawn="1"/>
        </p:nvSpPr>
        <p:spPr>
          <a:xfrm rot="16200000" flipH="1">
            <a:off x="1151451" y="2838605"/>
            <a:ext cx="288032" cy="384040"/>
          </a:xfrm>
          <a:prstGeom prst="rtTriangle">
            <a:avLst/>
          </a:prstGeom>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2" name="Rectangle 11"/>
          <p:cNvSpPr/>
          <p:nvPr userDrawn="1"/>
        </p:nvSpPr>
        <p:spPr>
          <a:xfrm>
            <a:off x="1103445" y="692697"/>
            <a:ext cx="11088555" cy="2193911"/>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270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small"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endParaRPr>
          </a:p>
        </p:txBody>
      </p:sp>
      <p:sp>
        <p:nvSpPr>
          <p:cNvPr id="14" name="Triangle rectangle 13"/>
          <p:cNvSpPr/>
          <p:nvPr userDrawn="1"/>
        </p:nvSpPr>
        <p:spPr>
          <a:xfrm rot="16200000" flipH="1">
            <a:off x="1151451" y="5031556"/>
            <a:ext cx="288032" cy="384040"/>
          </a:xfrm>
          <a:prstGeom prst="rtTriangle">
            <a:avLst/>
          </a:prstGeom>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5" name="Rectangle 14"/>
          <p:cNvSpPr/>
          <p:nvPr userDrawn="1"/>
        </p:nvSpPr>
        <p:spPr>
          <a:xfrm>
            <a:off x="1103445" y="4110574"/>
            <a:ext cx="11088555" cy="96898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270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small"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endParaRPr>
          </a:p>
        </p:txBody>
      </p:sp>
      <p:sp>
        <p:nvSpPr>
          <p:cNvPr id="2" name="Titre 1"/>
          <p:cNvSpPr>
            <a:spLocks noGrp="1"/>
          </p:cNvSpPr>
          <p:nvPr userDrawn="1">
            <p:ph type="ctrTitle" hasCustomPrompt="1"/>
          </p:nvPr>
        </p:nvSpPr>
        <p:spPr>
          <a:xfrm>
            <a:off x="1871133" y="1054638"/>
            <a:ext cx="9889068" cy="1470025"/>
          </a:xfrm>
        </p:spPr>
        <p:txBody>
          <a:bodyPr/>
          <a:lstStyle/>
          <a:p>
            <a:r>
              <a:rPr lang="en-US" noProof="0" dirty="0"/>
              <a:t>Click to edit Master title style</a:t>
            </a:r>
            <a:endParaRPr lang="en-US" dirty="0"/>
          </a:p>
        </p:txBody>
      </p:sp>
      <p:sp>
        <p:nvSpPr>
          <p:cNvPr id="3" name="Sous-titre 2"/>
          <p:cNvSpPr>
            <a:spLocks noGrp="1"/>
          </p:cNvSpPr>
          <p:nvPr userDrawn="1">
            <p:ph type="subTitle" idx="1" hasCustomPrompt="1"/>
          </p:nvPr>
        </p:nvSpPr>
        <p:spPr>
          <a:xfrm>
            <a:off x="1487487" y="4218303"/>
            <a:ext cx="7584844" cy="753525"/>
          </a:xfrm>
        </p:spPr>
        <p:txBody>
          <a:bodyPr anchor="ctr">
            <a:noAutofit/>
          </a:bodyPr>
          <a:lstStyle>
            <a:lvl1pPr marL="0" indent="0" algn="ctr">
              <a:buNone/>
              <a:defRPr sz="2000">
                <a:solidFill>
                  <a:schemeClr val="bg1"/>
                </a:solidFill>
                <a:effectLst>
                  <a:outerShdw blurRad="38100" dist="38100" dir="2700000" algn="tl">
                    <a:srgbClr val="000000">
                      <a:alpha val="43137"/>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Click to edit Master subtitle style</a:t>
            </a:r>
            <a:endParaRPr lang="en-US" dirty="0"/>
          </a:p>
        </p:txBody>
      </p:sp>
      <p:sp>
        <p:nvSpPr>
          <p:cNvPr id="16" name="Rectangle 15"/>
          <p:cNvSpPr/>
          <p:nvPr userDrawn="1"/>
        </p:nvSpPr>
        <p:spPr>
          <a:xfrm>
            <a:off x="9552385" y="3789041"/>
            <a:ext cx="2061175" cy="1545881"/>
          </a:xfrm>
          <a:prstGeom prst="rect">
            <a:avLst/>
          </a:prstGeom>
          <a:solidFill>
            <a:schemeClr val="bg1"/>
          </a:solidFill>
          <a:ln w="152400">
            <a:solidFill>
              <a:schemeClr val="bg2"/>
            </a:solidFill>
          </a:ln>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endParaRPr>
          </a:p>
        </p:txBody>
      </p:sp>
    </p:spTree>
    <p:extLst>
      <p:ext uri="{BB962C8B-B14F-4D97-AF65-F5344CB8AC3E}">
        <p14:creationId xmlns:p14="http://schemas.microsoft.com/office/powerpoint/2010/main" val="123046688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3_Titre et contenu">
    <p:spTree>
      <p:nvGrpSpPr>
        <p:cNvPr id="1" name=""/>
        <p:cNvGrpSpPr/>
        <p:nvPr/>
      </p:nvGrpSpPr>
      <p:grpSpPr>
        <a:xfrm>
          <a:off x="0" y="0"/>
          <a:ext cx="0" cy="0"/>
          <a:chOff x="0" y="0"/>
          <a:chExt cx="0" cy="0"/>
        </a:xfrm>
      </p:grpSpPr>
      <p:sp>
        <p:nvSpPr>
          <p:cNvPr id="11" name="Triangle rectangle 10"/>
          <p:cNvSpPr/>
          <p:nvPr userDrawn="1"/>
        </p:nvSpPr>
        <p:spPr>
          <a:xfrm rot="16200000" flipH="1">
            <a:off x="1151451" y="1398445"/>
            <a:ext cx="288032" cy="384040"/>
          </a:xfrm>
          <a:prstGeom prst="rtTriangle">
            <a:avLst/>
          </a:prstGeom>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2" name="Rectangle 11"/>
          <p:cNvSpPr/>
          <p:nvPr userDrawn="1"/>
        </p:nvSpPr>
        <p:spPr>
          <a:xfrm>
            <a:off x="1103445" y="188641"/>
            <a:ext cx="11088555" cy="1257807"/>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270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small"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endParaRPr>
          </a:p>
        </p:txBody>
      </p:sp>
      <p:sp>
        <p:nvSpPr>
          <p:cNvPr id="9" name="Triangle rectangle 8"/>
          <p:cNvSpPr/>
          <p:nvPr userDrawn="1"/>
        </p:nvSpPr>
        <p:spPr>
          <a:xfrm flipH="1">
            <a:off x="1103447" y="6093298"/>
            <a:ext cx="384043" cy="288030"/>
          </a:xfrm>
          <a:prstGeom prst="rtTriangle">
            <a:avLst/>
          </a:prstGeom>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Rectangle 9"/>
          <p:cNvSpPr/>
          <p:nvPr userDrawn="1"/>
        </p:nvSpPr>
        <p:spPr>
          <a:xfrm rot="10800000">
            <a:off x="1103446" y="6381328"/>
            <a:ext cx="11088555" cy="47667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270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small"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endParaRPr>
          </a:p>
        </p:txBody>
      </p:sp>
      <p:sp>
        <p:nvSpPr>
          <p:cNvPr id="2" name="Titre 1"/>
          <p:cNvSpPr>
            <a:spLocks noGrp="1"/>
          </p:cNvSpPr>
          <p:nvPr userDrawn="1">
            <p:ph type="title"/>
          </p:nvPr>
        </p:nvSpPr>
        <p:spPr/>
        <p:txBody>
          <a:bodyPr/>
          <a:lstStyle/>
          <a:p>
            <a:r>
              <a:rPr lang="fr-FR"/>
              <a:t>Modifiez le style du titre</a:t>
            </a:r>
            <a:endParaRPr lang="en-US"/>
          </a:p>
        </p:txBody>
      </p:sp>
      <p:sp>
        <p:nvSpPr>
          <p:cNvPr id="3" name="Espace réservé du contenu 2"/>
          <p:cNvSpPr>
            <a:spLocks noGrp="1"/>
          </p:cNvSpPr>
          <p:nvPr userDrawn="1">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Espace réservé du numéro de diapositive 5"/>
          <p:cNvSpPr>
            <a:spLocks noGrp="1"/>
          </p:cNvSpPr>
          <p:nvPr userDrawn="1">
            <p:ph type="sldNum" sz="quarter" idx="12"/>
          </p:nvPr>
        </p:nvSpPr>
        <p:spPr/>
        <p:txBody>
          <a:bodyPr/>
          <a:lstStyle/>
          <a:p>
            <a:fld id="{4F5037F2-DC85-406A-A4EA-1E681A25B4F8}" type="slidenum">
              <a:rPr lang="en-US" smtClean="0">
                <a:solidFill>
                  <a:prstClr val="white"/>
                </a:solidFill>
              </a:rPr>
              <a:pPr/>
              <a:t>‹N°›</a:t>
            </a:fld>
            <a:endParaRPr lang="en-US">
              <a:solidFill>
                <a:prstClr val="white"/>
              </a:solidFill>
            </a:endParaRPr>
          </a:p>
        </p:txBody>
      </p:sp>
      <p:sp>
        <p:nvSpPr>
          <p:cNvPr id="13" name="Espace réservé de la date 3"/>
          <p:cNvSpPr>
            <a:spLocks noGrp="1"/>
          </p:cNvSpPr>
          <p:nvPr>
            <p:ph type="dt" sz="half" idx="10"/>
          </p:nvPr>
        </p:nvSpPr>
        <p:spPr>
          <a:xfrm>
            <a:off x="8941528" y="6430859"/>
            <a:ext cx="2844800" cy="365125"/>
          </a:xfrm>
        </p:spPr>
        <p:txBody>
          <a:bodyPr/>
          <a:lstStyle>
            <a:lvl1pPr algn="r">
              <a:defRPr/>
            </a:lvl1pPr>
          </a:lstStyle>
          <a:p>
            <a:r>
              <a:rPr lang="fr-FR">
                <a:solidFill>
                  <a:prstClr val="white"/>
                </a:solidFill>
              </a:rPr>
              <a:t>Your date comes here</a:t>
            </a:r>
            <a:endParaRPr lang="en-US" dirty="0">
              <a:solidFill>
                <a:prstClr val="white"/>
              </a:solidFill>
            </a:endParaRPr>
          </a:p>
        </p:txBody>
      </p:sp>
      <p:sp>
        <p:nvSpPr>
          <p:cNvPr id="14" name="Espace réservé du pied de page 4"/>
          <p:cNvSpPr>
            <a:spLocks noGrp="1"/>
          </p:cNvSpPr>
          <p:nvPr>
            <p:ph type="ftr" sz="quarter" idx="11"/>
          </p:nvPr>
        </p:nvSpPr>
        <p:spPr>
          <a:xfrm>
            <a:off x="4885912" y="6430859"/>
            <a:ext cx="3860800" cy="365125"/>
          </a:xfrm>
        </p:spPr>
        <p:txBody>
          <a:bodyPr/>
          <a:lstStyle/>
          <a:p>
            <a:r>
              <a:rPr lang="en-US">
                <a:solidFill>
                  <a:prstClr val="white"/>
                </a:solidFill>
              </a:rPr>
              <a:t>Your footer comes here</a:t>
            </a:r>
            <a:endParaRPr lang="en-US" dirty="0">
              <a:solidFill>
                <a:prstClr val="white"/>
              </a:solidFill>
            </a:endParaRPr>
          </a:p>
        </p:txBody>
      </p:sp>
    </p:spTree>
    <p:extLst>
      <p:ext uri="{BB962C8B-B14F-4D97-AF65-F5344CB8AC3E}">
        <p14:creationId xmlns:p14="http://schemas.microsoft.com/office/powerpoint/2010/main" val="190174422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4_Diapositive de tit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r>
              <a:rPr lang="fr-FR">
                <a:solidFill>
                  <a:prstClr val="white"/>
                </a:solidFill>
              </a:rPr>
              <a:t>Your date comes here</a:t>
            </a:r>
            <a:endParaRPr lang="en-US">
              <a:solidFill>
                <a:prstClr val="white"/>
              </a:solidFill>
            </a:endParaRPr>
          </a:p>
        </p:txBody>
      </p:sp>
      <p:sp>
        <p:nvSpPr>
          <p:cNvPr id="5" name="Espace réservé du pied de page 4"/>
          <p:cNvSpPr>
            <a:spLocks noGrp="1"/>
          </p:cNvSpPr>
          <p:nvPr>
            <p:ph type="ftr" sz="quarter" idx="11"/>
          </p:nvPr>
        </p:nvSpPr>
        <p:spPr/>
        <p:txBody>
          <a:bodyPr/>
          <a:lstStyle/>
          <a:p>
            <a:r>
              <a:rPr lang="en-US">
                <a:solidFill>
                  <a:prstClr val="white"/>
                </a:solidFill>
              </a:rPr>
              <a:t>Your footer comes here</a:t>
            </a:r>
          </a:p>
        </p:txBody>
      </p:sp>
      <p:sp>
        <p:nvSpPr>
          <p:cNvPr id="6" name="Espace réservé du numéro de diapositive 5"/>
          <p:cNvSpPr>
            <a:spLocks noGrp="1"/>
          </p:cNvSpPr>
          <p:nvPr>
            <p:ph type="sldNum" sz="quarter" idx="12"/>
          </p:nvPr>
        </p:nvSpPr>
        <p:spPr/>
        <p:txBody>
          <a:bodyPr/>
          <a:lstStyle/>
          <a:p>
            <a:fld id="{4F5037F2-DC85-406A-A4EA-1E681A25B4F8}" type="slidenum">
              <a:rPr lang="en-US" smtClean="0">
                <a:solidFill>
                  <a:prstClr val="white"/>
                </a:solidFill>
              </a:rPr>
              <a:pPr/>
              <a:t>‹N°›</a:t>
            </a:fld>
            <a:endParaRPr lang="en-US">
              <a:solidFill>
                <a:prstClr val="white"/>
              </a:solidFill>
            </a:endParaRPr>
          </a:p>
        </p:txBody>
      </p:sp>
      <p:sp>
        <p:nvSpPr>
          <p:cNvPr id="11" name="Triangle rectangle 10"/>
          <p:cNvSpPr/>
          <p:nvPr userDrawn="1"/>
        </p:nvSpPr>
        <p:spPr>
          <a:xfrm rot="16200000" flipH="1">
            <a:off x="1151451" y="2838605"/>
            <a:ext cx="288032" cy="384040"/>
          </a:xfrm>
          <a:prstGeom prst="rtTriangle">
            <a:avLst/>
          </a:pr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2" name="Rectangle 11"/>
          <p:cNvSpPr/>
          <p:nvPr userDrawn="1"/>
        </p:nvSpPr>
        <p:spPr>
          <a:xfrm>
            <a:off x="1103445" y="692697"/>
            <a:ext cx="11088555" cy="2193911"/>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70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small"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endParaRPr>
          </a:p>
        </p:txBody>
      </p:sp>
      <p:sp>
        <p:nvSpPr>
          <p:cNvPr id="14" name="Triangle rectangle 13"/>
          <p:cNvSpPr/>
          <p:nvPr userDrawn="1"/>
        </p:nvSpPr>
        <p:spPr>
          <a:xfrm rot="16200000" flipH="1">
            <a:off x="1151451" y="5031556"/>
            <a:ext cx="288032" cy="384040"/>
          </a:xfrm>
          <a:prstGeom prst="rtTriangle">
            <a:avLst/>
          </a:pr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5" name="Rectangle 14"/>
          <p:cNvSpPr/>
          <p:nvPr userDrawn="1"/>
        </p:nvSpPr>
        <p:spPr>
          <a:xfrm>
            <a:off x="1103445" y="4110574"/>
            <a:ext cx="11088555" cy="96898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70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small"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endParaRPr>
          </a:p>
        </p:txBody>
      </p:sp>
      <p:sp>
        <p:nvSpPr>
          <p:cNvPr id="2" name="Titre 1"/>
          <p:cNvSpPr>
            <a:spLocks noGrp="1"/>
          </p:cNvSpPr>
          <p:nvPr userDrawn="1">
            <p:ph type="ctrTitle" hasCustomPrompt="1"/>
          </p:nvPr>
        </p:nvSpPr>
        <p:spPr>
          <a:xfrm>
            <a:off x="1871133" y="1054638"/>
            <a:ext cx="9889068" cy="1470025"/>
          </a:xfrm>
        </p:spPr>
        <p:txBody>
          <a:bodyPr/>
          <a:lstStyle/>
          <a:p>
            <a:r>
              <a:rPr lang="en-US" noProof="0" dirty="0"/>
              <a:t>Click to edit Master title style</a:t>
            </a:r>
            <a:endParaRPr lang="en-US" dirty="0"/>
          </a:p>
        </p:txBody>
      </p:sp>
      <p:sp>
        <p:nvSpPr>
          <p:cNvPr id="3" name="Sous-titre 2"/>
          <p:cNvSpPr>
            <a:spLocks noGrp="1"/>
          </p:cNvSpPr>
          <p:nvPr userDrawn="1">
            <p:ph type="subTitle" idx="1" hasCustomPrompt="1"/>
          </p:nvPr>
        </p:nvSpPr>
        <p:spPr>
          <a:xfrm>
            <a:off x="1487487" y="4218303"/>
            <a:ext cx="7584844" cy="753525"/>
          </a:xfrm>
        </p:spPr>
        <p:txBody>
          <a:bodyPr anchor="ctr">
            <a:noAutofit/>
          </a:bodyPr>
          <a:lstStyle>
            <a:lvl1pPr marL="0" indent="0" algn="ctr">
              <a:buNone/>
              <a:defRPr sz="2000">
                <a:solidFill>
                  <a:schemeClr val="bg1"/>
                </a:solidFill>
                <a:effectLst>
                  <a:outerShdw blurRad="38100" dist="38100" dir="2700000" algn="tl">
                    <a:srgbClr val="000000">
                      <a:alpha val="43137"/>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Click to edit Master subtitle style</a:t>
            </a:r>
            <a:endParaRPr lang="en-US" dirty="0"/>
          </a:p>
        </p:txBody>
      </p:sp>
      <p:sp>
        <p:nvSpPr>
          <p:cNvPr id="16" name="Rectangle 15"/>
          <p:cNvSpPr/>
          <p:nvPr userDrawn="1"/>
        </p:nvSpPr>
        <p:spPr>
          <a:xfrm>
            <a:off x="9552385" y="3789041"/>
            <a:ext cx="2061175" cy="1545881"/>
          </a:xfrm>
          <a:prstGeom prst="rect">
            <a:avLst/>
          </a:prstGeom>
          <a:solidFill>
            <a:schemeClr val="bg1"/>
          </a:solidFill>
          <a:ln w="152400">
            <a:solidFill>
              <a:schemeClr val="bg2"/>
            </a:solidFill>
          </a:ln>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endParaRPr>
          </a:p>
        </p:txBody>
      </p:sp>
    </p:spTree>
    <p:extLst>
      <p:ext uri="{BB962C8B-B14F-4D97-AF65-F5344CB8AC3E}">
        <p14:creationId xmlns:p14="http://schemas.microsoft.com/office/powerpoint/2010/main" val="79475170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4_Titre et contenu">
    <p:spTree>
      <p:nvGrpSpPr>
        <p:cNvPr id="1" name=""/>
        <p:cNvGrpSpPr/>
        <p:nvPr/>
      </p:nvGrpSpPr>
      <p:grpSpPr>
        <a:xfrm>
          <a:off x="0" y="0"/>
          <a:ext cx="0" cy="0"/>
          <a:chOff x="0" y="0"/>
          <a:chExt cx="0" cy="0"/>
        </a:xfrm>
      </p:grpSpPr>
      <p:sp>
        <p:nvSpPr>
          <p:cNvPr id="11" name="Triangle rectangle 10"/>
          <p:cNvSpPr/>
          <p:nvPr userDrawn="1"/>
        </p:nvSpPr>
        <p:spPr>
          <a:xfrm rot="16200000" flipH="1">
            <a:off x="1151451" y="1398445"/>
            <a:ext cx="288032" cy="384040"/>
          </a:xfrm>
          <a:prstGeom prst="rtTriangle">
            <a:avLst/>
          </a:pr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2" name="Rectangle 11"/>
          <p:cNvSpPr/>
          <p:nvPr userDrawn="1"/>
        </p:nvSpPr>
        <p:spPr>
          <a:xfrm>
            <a:off x="1103445" y="188641"/>
            <a:ext cx="11088555" cy="1257807"/>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70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small"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endParaRPr>
          </a:p>
        </p:txBody>
      </p:sp>
      <p:sp>
        <p:nvSpPr>
          <p:cNvPr id="9" name="Triangle rectangle 8"/>
          <p:cNvSpPr/>
          <p:nvPr userDrawn="1"/>
        </p:nvSpPr>
        <p:spPr>
          <a:xfrm flipH="1">
            <a:off x="1103447" y="6093298"/>
            <a:ext cx="384043" cy="288030"/>
          </a:xfrm>
          <a:prstGeom prst="rtTriangle">
            <a:avLst/>
          </a:pr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Rectangle 9"/>
          <p:cNvSpPr/>
          <p:nvPr userDrawn="1"/>
        </p:nvSpPr>
        <p:spPr>
          <a:xfrm rot="10800000">
            <a:off x="1103446" y="6381328"/>
            <a:ext cx="11088555" cy="4766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70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small"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endParaRPr>
          </a:p>
        </p:txBody>
      </p:sp>
      <p:sp>
        <p:nvSpPr>
          <p:cNvPr id="2" name="Titre 1"/>
          <p:cNvSpPr>
            <a:spLocks noGrp="1"/>
          </p:cNvSpPr>
          <p:nvPr userDrawn="1">
            <p:ph type="title"/>
          </p:nvPr>
        </p:nvSpPr>
        <p:spPr/>
        <p:txBody>
          <a:bodyPr/>
          <a:lstStyle/>
          <a:p>
            <a:r>
              <a:rPr lang="fr-FR"/>
              <a:t>Modifiez le style du titre</a:t>
            </a:r>
            <a:endParaRPr lang="en-US"/>
          </a:p>
        </p:txBody>
      </p:sp>
      <p:sp>
        <p:nvSpPr>
          <p:cNvPr id="3" name="Espace réservé du contenu 2"/>
          <p:cNvSpPr>
            <a:spLocks noGrp="1"/>
          </p:cNvSpPr>
          <p:nvPr userDrawn="1">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Espace réservé du numéro de diapositive 5"/>
          <p:cNvSpPr>
            <a:spLocks noGrp="1"/>
          </p:cNvSpPr>
          <p:nvPr userDrawn="1">
            <p:ph type="sldNum" sz="quarter" idx="12"/>
          </p:nvPr>
        </p:nvSpPr>
        <p:spPr/>
        <p:txBody>
          <a:bodyPr/>
          <a:lstStyle/>
          <a:p>
            <a:fld id="{4F5037F2-DC85-406A-A4EA-1E681A25B4F8}" type="slidenum">
              <a:rPr lang="en-US" smtClean="0">
                <a:solidFill>
                  <a:prstClr val="white"/>
                </a:solidFill>
              </a:rPr>
              <a:pPr/>
              <a:t>‹N°›</a:t>
            </a:fld>
            <a:endParaRPr lang="en-US">
              <a:solidFill>
                <a:prstClr val="white"/>
              </a:solidFill>
            </a:endParaRPr>
          </a:p>
        </p:txBody>
      </p:sp>
      <p:sp>
        <p:nvSpPr>
          <p:cNvPr id="13" name="Espace réservé de la date 3"/>
          <p:cNvSpPr>
            <a:spLocks noGrp="1"/>
          </p:cNvSpPr>
          <p:nvPr>
            <p:ph type="dt" sz="half" idx="10"/>
          </p:nvPr>
        </p:nvSpPr>
        <p:spPr>
          <a:xfrm>
            <a:off x="8941528" y="6430859"/>
            <a:ext cx="2844800" cy="365125"/>
          </a:xfrm>
        </p:spPr>
        <p:txBody>
          <a:bodyPr/>
          <a:lstStyle>
            <a:lvl1pPr algn="r">
              <a:defRPr/>
            </a:lvl1pPr>
          </a:lstStyle>
          <a:p>
            <a:r>
              <a:rPr lang="fr-FR">
                <a:solidFill>
                  <a:prstClr val="white"/>
                </a:solidFill>
              </a:rPr>
              <a:t>Your date comes here</a:t>
            </a:r>
            <a:endParaRPr lang="en-US" dirty="0">
              <a:solidFill>
                <a:prstClr val="white"/>
              </a:solidFill>
            </a:endParaRPr>
          </a:p>
        </p:txBody>
      </p:sp>
      <p:sp>
        <p:nvSpPr>
          <p:cNvPr id="14" name="Espace réservé du pied de page 4"/>
          <p:cNvSpPr>
            <a:spLocks noGrp="1"/>
          </p:cNvSpPr>
          <p:nvPr>
            <p:ph type="ftr" sz="quarter" idx="11"/>
          </p:nvPr>
        </p:nvSpPr>
        <p:spPr>
          <a:xfrm>
            <a:off x="4885912" y="6430859"/>
            <a:ext cx="3860800" cy="365125"/>
          </a:xfrm>
        </p:spPr>
        <p:txBody>
          <a:bodyPr/>
          <a:lstStyle/>
          <a:p>
            <a:r>
              <a:rPr lang="en-US">
                <a:solidFill>
                  <a:prstClr val="white"/>
                </a:solidFill>
              </a:rPr>
              <a:t>Your footer comes here</a:t>
            </a:r>
            <a:endParaRPr lang="en-US" dirty="0">
              <a:solidFill>
                <a:prstClr val="white"/>
              </a:solidFill>
            </a:endParaRPr>
          </a:p>
        </p:txBody>
      </p:sp>
    </p:spTree>
    <p:extLst>
      <p:ext uri="{BB962C8B-B14F-4D97-AF65-F5344CB8AC3E}">
        <p14:creationId xmlns:p14="http://schemas.microsoft.com/office/powerpoint/2010/main" val="161287169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5_Diapositive de tit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r>
              <a:rPr lang="fr-FR">
                <a:solidFill>
                  <a:prstClr val="white"/>
                </a:solidFill>
              </a:rPr>
              <a:t>Your date comes here</a:t>
            </a:r>
            <a:endParaRPr lang="en-US">
              <a:solidFill>
                <a:prstClr val="white"/>
              </a:solidFill>
            </a:endParaRPr>
          </a:p>
        </p:txBody>
      </p:sp>
      <p:sp>
        <p:nvSpPr>
          <p:cNvPr id="5" name="Espace réservé du pied de page 4"/>
          <p:cNvSpPr>
            <a:spLocks noGrp="1"/>
          </p:cNvSpPr>
          <p:nvPr>
            <p:ph type="ftr" sz="quarter" idx="11"/>
          </p:nvPr>
        </p:nvSpPr>
        <p:spPr/>
        <p:txBody>
          <a:bodyPr/>
          <a:lstStyle/>
          <a:p>
            <a:r>
              <a:rPr lang="en-US">
                <a:solidFill>
                  <a:prstClr val="white"/>
                </a:solidFill>
              </a:rPr>
              <a:t>Your footer comes here</a:t>
            </a:r>
          </a:p>
        </p:txBody>
      </p:sp>
      <p:sp>
        <p:nvSpPr>
          <p:cNvPr id="6" name="Espace réservé du numéro de diapositive 5"/>
          <p:cNvSpPr>
            <a:spLocks noGrp="1"/>
          </p:cNvSpPr>
          <p:nvPr>
            <p:ph type="sldNum" sz="quarter" idx="12"/>
          </p:nvPr>
        </p:nvSpPr>
        <p:spPr/>
        <p:txBody>
          <a:bodyPr/>
          <a:lstStyle/>
          <a:p>
            <a:fld id="{4F5037F2-DC85-406A-A4EA-1E681A25B4F8}" type="slidenum">
              <a:rPr lang="en-US" smtClean="0">
                <a:solidFill>
                  <a:prstClr val="white"/>
                </a:solidFill>
              </a:rPr>
              <a:pPr/>
              <a:t>‹N°›</a:t>
            </a:fld>
            <a:endParaRPr lang="en-US">
              <a:solidFill>
                <a:prstClr val="white"/>
              </a:solidFill>
            </a:endParaRPr>
          </a:p>
        </p:txBody>
      </p:sp>
      <p:sp>
        <p:nvSpPr>
          <p:cNvPr id="11" name="Triangle rectangle 10"/>
          <p:cNvSpPr/>
          <p:nvPr userDrawn="1"/>
        </p:nvSpPr>
        <p:spPr>
          <a:xfrm rot="16200000" flipH="1">
            <a:off x="1151451" y="2838605"/>
            <a:ext cx="288032" cy="384040"/>
          </a:xfrm>
          <a:prstGeom prst="rtTriangle">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2" name="Rectangle 11"/>
          <p:cNvSpPr/>
          <p:nvPr userDrawn="1"/>
        </p:nvSpPr>
        <p:spPr>
          <a:xfrm>
            <a:off x="1103445" y="692697"/>
            <a:ext cx="11088555" cy="2193911"/>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270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small"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endParaRPr>
          </a:p>
        </p:txBody>
      </p:sp>
      <p:sp>
        <p:nvSpPr>
          <p:cNvPr id="14" name="Triangle rectangle 13"/>
          <p:cNvSpPr/>
          <p:nvPr userDrawn="1"/>
        </p:nvSpPr>
        <p:spPr>
          <a:xfrm rot="16200000" flipH="1">
            <a:off x="1151451" y="5031556"/>
            <a:ext cx="288032" cy="384040"/>
          </a:xfrm>
          <a:prstGeom prst="rtTriangle">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5" name="Rectangle 14"/>
          <p:cNvSpPr/>
          <p:nvPr userDrawn="1"/>
        </p:nvSpPr>
        <p:spPr>
          <a:xfrm>
            <a:off x="1103445" y="4110574"/>
            <a:ext cx="11088555" cy="968985"/>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270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small"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endParaRPr>
          </a:p>
        </p:txBody>
      </p:sp>
      <p:sp>
        <p:nvSpPr>
          <p:cNvPr id="2" name="Titre 1"/>
          <p:cNvSpPr>
            <a:spLocks noGrp="1"/>
          </p:cNvSpPr>
          <p:nvPr userDrawn="1">
            <p:ph type="ctrTitle" hasCustomPrompt="1"/>
          </p:nvPr>
        </p:nvSpPr>
        <p:spPr>
          <a:xfrm>
            <a:off x="1871133" y="1054638"/>
            <a:ext cx="9889068" cy="1470025"/>
          </a:xfrm>
        </p:spPr>
        <p:txBody>
          <a:bodyPr/>
          <a:lstStyle/>
          <a:p>
            <a:r>
              <a:rPr lang="en-US" noProof="0" dirty="0"/>
              <a:t>Click to edit Master title style</a:t>
            </a:r>
            <a:endParaRPr lang="en-US" dirty="0"/>
          </a:p>
        </p:txBody>
      </p:sp>
      <p:sp>
        <p:nvSpPr>
          <p:cNvPr id="3" name="Sous-titre 2"/>
          <p:cNvSpPr>
            <a:spLocks noGrp="1"/>
          </p:cNvSpPr>
          <p:nvPr userDrawn="1">
            <p:ph type="subTitle" idx="1" hasCustomPrompt="1"/>
          </p:nvPr>
        </p:nvSpPr>
        <p:spPr>
          <a:xfrm>
            <a:off x="1487487" y="4218303"/>
            <a:ext cx="7584844" cy="753525"/>
          </a:xfrm>
        </p:spPr>
        <p:txBody>
          <a:bodyPr anchor="ctr">
            <a:noAutofit/>
          </a:bodyPr>
          <a:lstStyle>
            <a:lvl1pPr marL="0" indent="0" algn="ctr">
              <a:buNone/>
              <a:defRPr sz="2000">
                <a:solidFill>
                  <a:schemeClr val="bg1"/>
                </a:solidFill>
                <a:effectLst>
                  <a:outerShdw blurRad="38100" dist="38100" dir="2700000" algn="tl">
                    <a:srgbClr val="000000">
                      <a:alpha val="43137"/>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Click to edit Master subtitle style</a:t>
            </a:r>
            <a:endParaRPr lang="en-US" dirty="0"/>
          </a:p>
        </p:txBody>
      </p:sp>
      <p:sp>
        <p:nvSpPr>
          <p:cNvPr id="16" name="Rectangle 15"/>
          <p:cNvSpPr/>
          <p:nvPr userDrawn="1"/>
        </p:nvSpPr>
        <p:spPr>
          <a:xfrm>
            <a:off x="9552385" y="3789041"/>
            <a:ext cx="2061175" cy="1545881"/>
          </a:xfrm>
          <a:prstGeom prst="rect">
            <a:avLst/>
          </a:prstGeom>
          <a:solidFill>
            <a:schemeClr val="bg1"/>
          </a:solidFill>
          <a:ln w="152400">
            <a:solidFill>
              <a:schemeClr val="bg2"/>
            </a:solidFill>
          </a:ln>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endParaRPr>
          </a:p>
        </p:txBody>
      </p:sp>
    </p:spTree>
    <p:extLst>
      <p:ext uri="{BB962C8B-B14F-4D97-AF65-F5344CB8AC3E}">
        <p14:creationId xmlns:p14="http://schemas.microsoft.com/office/powerpoint/2010/main" val="3597082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6B527E9-DD55-4E4F-B06C-59EF782102E1}" type="datetimeFigureOut">
              <a:rPr lang="en-US" smtClean="0"/>
              <a:t>11/20/2021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746D44-829A-481B-9FE9-7B966B458BDA}" type="slidenum">
              <a:rPr lang="en-US" smtClean="0"/>
              <a:t>‹N°›</a:t>
            </a:fld>
            <a:endParaRPr lang="en-US"/>
          </a:p>
        </p:txBody>
      </p:sp>
    </p:spTree>
    <p:extLst>
      <p:ext uri="{BB962C8B-B14F-4D97-AF65-F5344CB8AC3E}">
        <p14:creationId xmlns:p14="http://schemas.microsoft.com/office/powerpoint/2010/main" val="219073709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5_Titre et contenu">
    <p:spTree>
      <p:nvGrpSpPr>
        <p:cNvPr id="1" name=""/>
        <p:cNvGrpSpPr/>
        <p:nvPr/>
      </p:nvGrpSpPr>
      <p:grpSpPr>
        <a:xfrm>
          <a:off x="0" y="0"/>
          <a:ext cx="0" cy="0"/>
          <a:chOff x="0" y="0"/>
          <a:chExt cx="0" cy="0"/>
        </a:xfrm>
      </p:grpSpPr>
      <p:sp>
        <p:nvSpPr>
          <p:cNvPr id="11" name="Triangle rectangle 10"/>
          <p:cNvSpPr/>
          <p:nvPr userDrawn="1"/>
        </p:nvSpPr>
        <p:spPr>
          <a:xfrm rot="16200000" flipH="1">
            <a:off x="1151451" y="1398445"/>
            <a:ext cx="288032" cy="384040"/>
          </a:xfrm>
          <a:prstGeom prst="rtTriangle">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2" name="Rectangle 11"/>
          <p:cNvSpPr/>
          <p:nvPr userDrawn="1"/>
        </p:nvSpPr>
        <p:spPr>
          <a:xfrm>
            <a:off x="1103445" y="188641"/>
            <a:ext cx="11088555" cy="1257807"/>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270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small"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endParaRPr>
          </a:p>
        </p:txBody>
      </p:sp>
      <p:sp>
        <p:nvSpPr>
          <p:cNvPr id="9" name="Triangle rectangle 8"/>
          <p:cNvSpPr/>
          <p:nvPr userDrawn="1"/>
        </p:nvSpPr>
        <p:spPr>
          <a:xfrm flipH="1">
            <a:off x="1103447" y="6093298"/>
            <a:ext cx="384043" cy="288030"/>
          </a:xfrm>
          <a:prstGeom prst="rtTriangle">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Rectangle 9"/>
          <p:cNvSpPr/>
          <p:nvPr userDrawn="1"/>
        </p:nvSpPr>
        <p:spPr>
          <a:xfrm rot="10800000">
            <a:off x="1103446" y="6381328"/>
            <a:ext cx="11088555" cy="47667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270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small"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endParaRPr>
          </a:p>
        </p:txBody>
      </p:sp>
      <p:sp>
        <p:nvSpPr>
          <p:cNvPr id="2" name="Titre 1"/>
          <p:cNvSpPr>
            <a:spLocks noGrp="1"/>
          </p:cNvSpPr>
          <p:nvPr userDrawn="1">
            <p:ph type="title"/>
          </p:nvPr>
        </p:nvSpPr>
        <p:spPr/>
        <p:txBody>
          <a:bodyPr/>
          <a:lstStyle/>
          <a:p>
            <a:r>
              <a:rPr lang="fr-FR"/>
              <a:t>Modifiez le style du titre</a:t>
            </a:r>
            <a:endParaRPr lang="en-US"/>
          </a:p>
        </p:txBody>
      </p:sp>
      <p:sp>
        <p:nvSpPr>
          <p:cNvPr id="3" name="Espace réservé du contenu 2"/>
          <p:cNvSpPr>
            <a:spLocks noGrp="1"/>
          </p:cNvSpPr>
          <p:nvPr userDrawn="1">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Espace réservé du numéro de diapositive 5"/>
          <p:cNvSpPr>
            <a:spLocks noGrp="1"/>
          </p:cNvSpPr>
          <p:nvPr userDrawn="1">
            <p:ph type="sldNum" sz="quarter" idx="12"/>
          </p:nvPr>
        </p:nvSpPr>
        <p:spPr/>
        <p:txBody>
          <a:bodyPr/>
          <a:lstStyle/>
          <a:p>
            <a:fld id="{4F5037F2-DC85-406A-A4EA-1E681A25B4F8}" type="slidenum">
              <a:rPr lang="en-US" smtClean="0">
                <a:solidFill>
                  <a:prstClr val="white"/>
                </a:solidFill>
              </a:rPr>
              <a:pPr/>
              <a:t>‹N°›</a:t>
            </a:fld>
            <a:endParaRPr lang="en-US">
              <a:solidFill>
                <a:prstClr val="white"/>
              </a:solidFill>
            </a:endParaRPr>
          </a:p>
        </p:txBody>
      </p:sp>
      <p:sp>
        <p:nvSpPr>
          <p:cNvPr id="13" name="Espace réservé de la date 3"/>
          <p:cNvSpPr>
            <a:spLocks noGrp="1"/>
          </p:cNvSpPr>
          <p:nvPr>
            <p:ph type="dt" sz="half" idx="10"/>
          </p:nvPr>
        </p:nvSpPr>
        <p:spPr>
          <a:xfrm>
            <a:off x="8941528" y="6430859"/>
            <a:ext cx="2844800" cy="365125"/>
          </a:xfrm>
        </p:spPr>
        <p:txBody>
          <a:bodyPr/>
          <a:lstStyle>
            <a:lvl1pPr algn="r">
              <a:defRPr/>
            </a:lvl1pPr>
          </a:lstStyle>
          <a:p>
            <a:r>
              <a:rPr lang="fr-FR">
                <a:solidFill>
                  <a:prstClr val="white"/>
                </a:solidFill>
              </a:rPr>
              <a:t>Your date comes here</a:t>
            </a:r>
            <a:endParaRPr lang="en-US" dirty="0">
              <a:solidFill>
                <a:prstClr val="white"/>
              </a:solidFill>
            </a:endParaRPr>
          </a:p>
        </p:txBody>
      </p:sp>
      <p:sp>
        <p:nvSpPr>
          <p:cNvPr id="14" name="Espace réservé du pied de page 4"/>
          <p:cNvSpPr>
            <a:spLocks noGrp="1"/>
          </p:cNvSpPr>
          <p:nvPr>
            <p:ph type="ftr" sz="quarter" idx="11"/>
          </p:nvPr>
        </p:nvSpPr>
        <p:spPr>
          <a:xfrm>
            <a:off x="4885912" y="6430859"/>
            <a:ext cx="3860800" cy="365125"/>
          </a:xfrm>
        </p:spPr>
        <p:txBody>
          <a:bodyPr/>
          <a:lstStyle/>
          <a:p>
            <a:r>
              <a:rPr lang="en-US">
                <a:solidFill>
                  <a:prstClr val="white"/>
                </a:solidFill>
              </a:rPr>
              <a:t>Your footer comes here</a:t>
            </a:r>
            <a:endParaRPr lang="en-US" dirty="0">
              <a:solidFill>
                <a:prstClr val="white"/>
              </a:solidFill>
            </a:endParaRPr>
          </a:p>
        </p:txBody>
      </p:sp>
    </p:spTree>
    <p:extLst>
      <p:ext uri="{BB962C8B-B14F-4D97-AF65-F5344CB8AC3E}">
        <p14:creationId xmlns:p14="http://schemas.microsoft.com/office/powerpoint/2010/main" val="180235750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a:solidFill>
                  <a:prstClr val="white"/>
                </a:solidFill>
              </a:rPr>
              <a:t>Your date comes here</a:t>
            </a:r>
            <a:endParaRPr lang="en-US">
              <a:solidFill>
                <a:prstClr val="white"/>
              </a:solidFill>
            </a:endParaRPr>
          </a:p>
        </p:txBody>
      </p:sp>
      <p:sp>
        <p:nvSpPr>
          <p:cNvPr id="3" name="Espace réservé du pied de page 2"/>
          <p:cNvSpPr>
            <a:spLocks noGrp="1"/>
          </p:cNvSpPr>
          <p:nvPr>
            <p:ph type="ftr" sz="quarter" idx="11"/>
          </p:nvPr>
        </p:nvSpPr>
        <p:spPr/>
        <p:txBody>
          <a:bodyPr/>
          <a:lstStyle/>
          <a:p>
            <a:r>
              <a:rPr lang="en-US">
                <a:solidFill>
                  <a:prstClr val="white"/>
                </a:solidFill>
              </a:rPr>
              <a:t>Your footer comes here</a:t>
            </a:r>
          </a:p>
        </p:txBody>
      </p:sp>
      <p:sp>
        <p:nvSpPr>
          <p:cNvPr id="4" name="Espace réservé du numéro de diapositive 3"/>
          <p:cNvSpPr>
            <a:spLocks noGrp="1"/>
          </p:cNvSpPr>
          <p:nvPr>
            <p:ph type="sldNum" sz="quarter" idx="12"/>
          </p:nvPr>
        </p:nvSpPr>
        <p:spPr/>
        <p:txBody>
          <a:bodyPr/>
          <a:lstStyle/>
          <a:p>
            <a:fld id="{4F5037F2-DC85-406A-A4EA-1E681A25B4F8}" type="slidenum">
              <a:rPr lang="en-US" smtClean="0">
                <a:solidFill>
                  <a:prstClr val="white"/>
                </a:solidFill>
              </a:rPr>
              <a:pPr/>
              <a:t>‹N°›</a:t>
            </a:fld>
            <a:endParaRPr lang="en-US">
              <a:solidFill>
                <a:prstClr val="white"/>
              </a:solidFill>
            </a:endParaRPr>
          </a:p>
        </p:txBody>
      </p:sp>
    </p:spTree>
    <p:extLst>
      <p:ext uri="{BB962C8B-B14F-4D97-AF65-F5344CB8AC3E}">
        <p14:creationId xmlns:p14="http://schemas.microsoft.com/office/powerpoint/2010/main" val="126149192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Dark gray">
    <p:bg>
      <p:bgPr>
        <a:solidFill>
          <a:schemeClr val="tx1">
            <a:lumMod val="50000"/>
            <a:lumOff val="50000"/>
          </a:schemeClr>
        </a:solidFill>
        <a:effectLst/>
      </p:bgPr>
    </p:bg>
    <p:spTree>
      <p:nvGrpSpPr>
        <p:cNvPr id="1" name=""/>
        <p:cNvGrpSpPr/>
        <p:nvPr/>
      </p:nvGrpSpPr>
      <p:grpSpPr>
        <a:xfrm>
          <a:off x="0" y="0"/>
          <a:ext cx="0" cy="0"/>
          <a:chOff x="0" y="0"/>
          <a:chExt cx="0" cy="0"/>
        </a:xfrm>
      </p:grpSpPr>
      <p:grpSp>
        <p:nvGrpSpPr>
          <p:cNvPr id="19" name="Group 18"/>
          <p:cNvGrpSpPr/>
          <p:nvPr userDrawn="1"/>
        </p:nvGrpSpPr>
        <p:grpSpPr>
          <a:xfrm>
            <a:off x="328166" y="6237312"/>
            <a:ext cx="439241" cy="439240"/>
            <a:chOff x="186858" y="6096003"/>
            <a:chExt cx="580550" cy="580549"/>
          </a:xfrm>
          <a:solidFill>
            <a:schemeClr val="bg1">
              <a:lumMod val="95000"/>
            </a:schemeClr>
          </a:solidFill>
        </p:grpSpPr>
        <p:sp>
          <p:nvSpPr>
            <p:cNvPr id="20" name="Rectangle 19"/>
            <p:cNvSpPr/>
            <p:nvPr userDrawn="1"/>
          </p:nvSpPr>
          <p:spPr>
            <a:xfrm>
              <a:off x="186859" y="6096003"/>
              <a:ext cx="580549" cy="580549"/>
            </a:xfrm>
            <a:prstGeom prst="rect">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white"/>
                </a:solidFill>
                <a:effectLst/>
                <a:uLnTx/>
                <a:uFillTx/>
                <a:latin typeface="GeosansLight" panose="02000603020000020003"/>
                <a:ea typeface="+mn-ea"/>
                <a:cs typeface="+mn-cs"/>
              </a:endParaRPr>
            </a:p>
          </p:txBody>
        </p:sp>
        <p:sp>
          <p:nvSpPr>
            <p:cNvPr id="21" name="Rectangle 20"/>
            <p:cNvSpPr/>
            <p:nvPr userDrawn="1"/>
          </p:nvSpPr>
          <p:spPr>
            <a:xfrm>
              <a:off x="186858" y="6612049"/>
              <a:ext cx="580549" cy="64503"/>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3" name="Sous-titre 2"/>
          <p:cNvSpPr>
            <a:spLocks noGrp="1"/>
          </p:cNvSpPr>
          <p:nvPr>
            <p:ph type="subTitle" idx="1"/>
          </p:nvPr>
        </p:nvSpPr>
        <p:spPr>
          <a:xfrm>
            <a:off x="2063553" y="620688"/>
            <a:ext cx="9518848" cy="288032"/>
          </a:xfrm>
        </p:spPr>
        <p:txBody>
          <a:bodyPr anchor="ctr">
            <a:noAutofit/>
          </a:bodyPr>
          <a:lstStyle>
            <a:lvl1pPr marL="0" indent="0" algn="r">
              <a:buNone/>
              <a:defRPr sz="1600" cap="small"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Modifiez le style des sous-titres du masque</a:t>
            </a:r>
            <a:endParaRPr lang="en-US" dirty="0"/>
          </a:p>
        </p:txBody>
      </p:sp>
      <p:sp>
        <p:nvSpPr>
          <p:cNvPr id="7" name="Espace réservé du titre 1"/>
          <p:cNvSpPr>
            <a:spLocks noGrp="1"/>
          </p:cNvSpPr>
          <p:nvPr>
            <p:ph type="title"/>
          </p:nvPr>
        </p:nvSpPr>
        <p:spPr>
          <a:xfrm>
            <a:off x="2063553" y="3076"/>
            <a:ext cx="9518848" cy="617612"/>
          </a:xfrm>
          <a:prstGeom prst="rect">
            <a:avLst/>
          </a:prstGeom>
        </p:spPr>
        <p:txBody>
          <a:bodyPr vert="horz" lIns="91440" tIns="45720" rIns="91440" bIns="45720" rtlCol="0" anchor="ctr">
            <a:normAutofit/>
          </a:bodyPr>
          <a:lstStyle>
            <a:lvl1pPr>
              <a:defRPr>
                <a:solidFill>
                  <a:schemeClr val="bg1"/>
                </a:solidFill>
              </a:defRPr>
            </a:lvl1pPr>
          </a:lstStyle>
          <a:p>
            <a:r>
              <a:rPr lang="fr-FR" dirty="0"/>
              <a:t>Modifiez le style du titre</a:t>
            </a:r>
            <a:endParaRPr lang="en-US" dirty="0"/>
          </a:p>
        </p:txBody>
      </p:sp>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r="18548" b="19440"/>
          <a:stretch/>
        </p:blipFill>
        <p:spPr>
          <a:xfrm>
            <a:off x="11099912" y="5777880"/>
            <a:ext cx="1092088" cy="1080120"/>
          </a:xfrm>
          <a:prstGeom prst="rect">
            <a:avLst/>
          </a:prstGeom>
        </p:spPr>
      </p:pic>
      <p:pic>
        <p:nvPicPr>
          <p:cNvPr id="8" name="Picture 7"/>
          <p:cNvPicPr>
            <a:picLocks noChangeAspect="1"/>
          </p:cNvPicPr>
          <p:nvPr userDrawn="1"/>
        </p:nvPicPr>
        <p:blipFill>
          <a:blip r:embed="rId3"/>
          <a:stretch>
            <a:fillRect/>
          </a:stretch>
        </p:blipFill>
        <p:spPr>
          <a:xfrm>
            <a:off x="156796" y="100097"/>
            <a:ext cx="1633870" cy="451143"/>
          </a:xfrm>
          <a:prstGeom prst="rect">
            <a:avLst/>
          </a:prstGeom>
        </p:spPr>
      </p:pic>
      <p:sp>
        <p:nvSpPr>
          <p:cNvPr id="11" name="Slide Number Placeholder 5"/>
          <p:cNvSpPr>
            <a:spLocks noGrp="1"/>
          </p:cNvSpPr>
          <p:nvPr>
            <p:ph type="sldNum" sz="quarter" idx="12"/>
          </p:nvPr>
        </p:nvSpPr>
        <p:spPr>
          <a:xfrm>
            <a:off x="263352" y="6237312"/>
            <a:ext cx="576064" cy="390437"/>
          </a:xfrm>
          <a:prstGeom prst="rect">
            <a:avLst/>
          </a:prstGeom>
        </p:spPr>
        <p:txBody>
          <a:bodyPr anchor="ctr"/>
          <a:lstStyle>
            <a:lvl1pPr algn="ctr">
              <a:defRPr sz="1400">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F68327C5-B821-4FE9-A59A-A60D9EB59A9A}" type="slidenum">
              <a:rPr kumimoji="0" lang="en-US" sz="1400" b="0" i="0" u="none" strike="noStrike" kern="1200" cap="none" spc="0" normalizeH="0" baseline="0" noProof="0" smtClean="0">
                <a:ln>
                  <a:noFill/>
                </a:ln>
                <a:solidFill>
                  <a:prstClr val="white"/>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en-US" sz="14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7401613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Insert Slide2">
    <p:bg>
      <p:bgPr>
        <a:solidFill>
          <a:srgbClr val="1E2631"/>
        </a:solidFill>
        <a:effectLst/>
      </p:bgPr>
    </p:bg>
    <p:spTree>
      <p:nvGrpSpPr>
        <p:cNvPr id="1" name=""/>
        <p:cNvGrpSpPr/>
        <p:nvPr/>
      </p:nvGrpSpPr>
      <p:grpSpPr>
        <a:xfrm>
          <a:off x="0" y="0"/>
          <a:ext cx="0" cy="0"/>
          <a:chOff x="0" y="0"/>
          <a:chExt cx="0" cy="0"/>
        </a:xfrm>
      </p:grpSpPr>
      <p:grpSp>
        <p:nvGrpSpPr>
          <p:cNvPr id="9" name="Group 8"/>
          <p:cNvGrpSpPr/>
          <p:nvPr userDrawn="1"/>
        </p:nvGrpSpPr>
        <p:grpSpPr>
          <a:xfrm>
            <a:off x="0" y="1628800"/>
            <a:ext cx="12192000" cy="3446017"/>
            <a:chOff x="0" y="2106323"/>
            <a:chExt cx="12192000" cy="3446017"/>
          </a:xfrm>
          <a:gradFill flip="none" rotWithShape="1">
            <a:gsLst>
              <a:gs pos="0">
                <a:schemeClr val="bg1">
                  <a:alpha val="0"/>
                </a:schemeClr>
              </a:gs>
              <a:gs pos="100000">
                <a:schemeClr val="bg1">
                  <a:alpha val="0"/>
                </a:schemeClr>
              </a:gs>
              <a:gs pos="50000">
                <a:schemeClr val="bg1">
                  <a:alpha val="10000"/>
                </a:schemeClr>
              </a:gs>
            </a:gsLst>
            <a:lin ang="0" scaled="1"/>
            <a:tileRect/>
          </a:gradFill>
        </p:grpSpPr>
        <p:sp>
          <p:nvSpPr>
            <p:cNvPr id="10" name="Freeform 9"/>
            <p:cNvSpPr/>
            <p:nvPr/>
          </p:nvSpPr>
          <p:spPr>
            <a:xfrm>
              <a:off x="0" y="2106323"/>
              <a:ext cx="978558" cy="3290911"/>
            </a:xfrm>
            <a:custGeom>
              <a:avLst/>
              <a:gdLst>
                <a:gd name="connsiteX0" fmla="*/ 0 w 978558"/>
                <a:gd name="connsiteY0" fmla="*/ 0 h 3290911"/>
                <a:gd name="connsiteX1" fmla="*/ 184694 w 978558"/>
                <a:gd name="connsiteY1" fmla="*/ 62566 h 3290911"/>
                <a:gd name="connsiteX2" fmla="*/ 819139 w 978558"/>
                <a:gd name="connsiteY2" fmla="*/ 237924 h 3290911"/>
                <a:gd name="connsiteX3" fmla="*/ 978558 w 978558"/>
                <a:gd name="connsiteY3" fmla="*/ 274237 h 3290911"/>
                <a:gd name="connsiteX4" fmla="*/ 978558 w 978558"/>
                <a:gd name="connsiteY4" fmla="*/ 3041934 h 3290911"/>
                <a:gd name="connsiteX5" fmla="*/ 839159 w 978558"/>
                <a:gd name="connsiteY5" fmla="*/ 3070797 h 3290911"/>
                <a:gd name="connsiteX6" fmla="*/ 91357 w 978558"/>
                <a:gd name="connsiteY6" fmla="*/ 3261732 h 3290911"/>
                <a:gd name="connsiteX7" fmla="*/ 0 w 978558"/>
                <a:gd name="connsiteY7" fmla="*/ 3290911 h 3290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8558" h="3290911">
                  <a:moveTo>
                    <a:pt x="0" y="0"/>
                  </a:moveTo>
                  <a:lnTo>
                    <a:pt x="184694" y="62566"/>
                  </a:lnTo>
                  <a:cubicBezTo>
                    <a:pt x="376858" y="124338"/>
                    <a:pt x="589012" y="182937"/>
                    <a:pt x="819139" y="237924"/>
                  </a:cubicBezTo>
                  <a:lnTo>
                    <a:pt x="978558" y="274237"/>
                  </a:lnTo>
                  <a:lnTo>
                    <a:pt x="978558" y="3041934"/>
                  </a:lnTo>
                  <a:lnTo>
                    <a:pt x="839159" y="3070797"/>
                  </a:lnTo>
                  <a:cubicBezTo>
                    <a:pt x="567038" y="3129894"/>
                    <a:pt x="316814" y="3193747"/>
                    <a:pt x="91357" y="3261732"/>
                  </a:cubicBezTo>
                  <a:lnTo>
                    <a:pt x="0" y="329091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Freeform 11"/>
            <p:cNvSpPr/>
            <p:nvPr/>
          </p:nvSpPr>
          <p:spPr>
            <a:xfrm>
              <a:off x="11218355" y="2106323"/>
              <a:ext cx="973645" cy="3446017"/>
            </a:xfrm>
            <a:custGeom>
              <a:avLst/>
              <a:gdLst>
                <a:gd name="connsiteX0" fmla="*/ 973645 w 973645"/>
                <a:gd name="connsiteY0" fmla="*/ 0 h 3446017"/>
                <a:gd name="connsiteX1" fmla="*/ 973645 w 973645"/>
                <a:gd name="connsiteY1" fmla="*/ 3446017 h 3446017"/>
                <a:gd name="connsiteX2" fmla="*/ 950472 w 973645"/>
                <a:gd name="connsiteY2" fmla="*/ 3435811 h 3446017"/>
                <a:gd name="connsiteX3" fmla="*/ 162543 w 973645"/>
                <a:gd name="connsiteY3" fmla="*/ 3180739 h 3446017"/>
                <a:gd name="connsiteX4" fmla="*/ 0 w 973645"/>
                <a:gd name="connsiteY4" fmla="*/ 3139987 h 3446017"/>
                <a:gd name="connsiteX5" fmla="*/ 0 w 973645"/>
                <a:gd name="connsiteY5" fmla="*/ 273118 h 3446017"/>
                <a:gd name="connsiteX6" fmla="*/ 154506 w 973645"/>
                <a:gd name="connsiteY6" fmla="*/ 237924 h 3446017"/>
                <a:gd name="connsiteX7" fmla="*/ 788952 w 973645"/>
                <a:gd name="connsiteY7" fmla="*/ 62566 h 344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3645" h="3446017">
                  <a:moveTo>
                    <a:pt x="973645" y="0"/>
                  </a:moveTo>
                  <a:lnTo>
                    <a:pt x="973645" y="3446017"/>
                  </a:lnTo>
                  <a:lnTo>
                    <a:pt x="950472" y="3435811"/>
                  </a:lnTo>
                  <a:cubicBezTo>
                    <a:pt x="726574" y="3344993"/>
                    <a:pt x="462185" y="3259590"/>
                    <a:pt x="162543" y="3180739"/>
                  </a:cubicBezTo>
                  <a:lnTo>
                    <a:pt x="0" y="3139987"/>
                  </a:lnTo>
                  <a:lnTo>
                    <a:pt x="0" y="273118"/>
                  </a:lnTo>
                  <a:lnTo>
                    <a:pt x="154506" y="237924"/>
                  </a:lnTo>
                  <a:cubicBezTo>
                    <a:pt x="384633" y="182937"/>
                    <a:pt x="596787" y="124338"/>
                    <a:pt x="788952" y="6256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Freeform 12"/>
            <p:cNvSpPr/>
            <p:nvPr/>
          </p:nvSpPr>
          <p:spPr>
            <a:xfrm>
              <a:off x="8112224" y="2455099"/>
              <a:ext cx="2746055" cy="2709076"/>
            </a:xfrm>
            <a:custGeom>
              <a:avLst/>
              <a:gdLst>
                <a:gd name="connsiteX0" fmla="*/ 2746055 w 2746055"/>
                <a:gd name="connsiteY0" fmla="*/ 0 h 2709076"/>
                <a:gd name="connsiteX1" fmla="*/ 2746055 w 2746055"/>
                <a:gd name="connsiteY1" fmla="*/ 2709076 h 2709076"/>
                <a:gd name="connsiteX2" fmla="*/ 2560991 w 2746055"/>
                <a:gd name="connsiteY2" fmla="*/ 2670758 h 2709076"/>
                <a:gd name="connsiteX3" fmla="*/ 218870 w 2746055"/>
                <a:gd name="connsiteY3" fmla="*/ 2362514 h 2709076"/>
                <a:gd name="connsiteX4" fmla="*/ 0 w 2746055"/>
                <a:gd name="connsiteY4" fmla="*/ 2346431 h 2709076"/>
                <a:gd name="connsiteX5" fmla="*/ 0 w 2746055"/>
                <a:gd name="connsiteY5" fmla="*/ 332549 h 2709076"/>
                <a:gd name="connsiteX6" fmla="*/ 103661 w 2746055"/>
                <a:gd name="connsiteY6" fmla="*/ 326760 h 2709076"/>
                <a:gd name="connsiteX7" fmla="*/ 2518350 w 2746055"/>
                <a:gd name="connsiteY7" fmla="*/ 42836 h 2709076"/>
                <a:gd name="connsiteX8" fmla="*/ 2746055 w 2746055"/>
                <a:gd name="connsiteY8" fmla="*/ 0 h 2709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46055" h="2709076">
                  <a:moveTo>
                    <a:pt x="2746055" y="0"/>
                  </a:moveTo>
                  <a:lnTo>
                    <a:pt x="2746055" y="2709076"/>
                  </a:lnTo>
                  <a:lnTo>
                    <a:pt x="2560991" y="2670758"/>
                  </a:lnTo>
                  <a:cubicBezTo>
                    <a:pt x="1885800" y="2537486"/>
                    <a:pt x="1092353" y="2431971"/>
                    <a:pt x="218870" y="2362514"/>
                  </a:cubicBezTo>
                  <a:lnTo>
                    <a:pt x="0" y="2346431"/>
                  </a:lnTo>
                  <a:lnTo>
                    <a:pt x="0" y="332549"/>
                  </a:lnTo>
                  <a:lnTo>
                    <a:pt x="103661" y="326760"/>
                  </a:lnTo>
                  <a:cubicBezTo>
                    <a:pt x="996555" y="266448"/>
                    <a:pt x="1814192" y="169039"/>
                    <a:pt x="2518350" y="42836"/>
                  </a:cubicBezTo>
                  <a:lnTo>
                    <a:pt x="2746055"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Freeform 13"/>
            <p:cNvSpPr/>
            <p:nvPr/>
          </p:nvSpPr>
          <p:spPr>
            <a:xfrm>
              <a:off x="1333722" y="2455100"/>
              <a:ext cx="2746055" cy="2624295"/>
            </a:xfrm>
            <a:custGeom>
              <a:avLst/>
              <a:gdLst>
                <a:gd name="connsiteX0" fmla="*/ 0 w 2746055"/>
                <a:gd name="connsiteY0" fmla="*/ 0 h 2624295"/>
                <a:gd name="connsiteX1" fmla="*/ 227704 w 2746055"/>
                <a:gd name="connsiteY1" fmla="*/ 42836 h 2624295"/>
                <a:gd name="connsiteX2" fmla="*/ 2642393 w 2746055"/>
                <a:gd name="connsiteY2" fmla="*/ 326760 h 2624295"/>
                <a:gd name="connsiteX3" fmla="*/ 2746055 w 2746055"/>
                <a:gd name="connsiteY3" fmla="*/ 332549 h 2624295"/>
                <a:gd name="connsiteX4" fmla="*/ 2746055 w 2746055"/>
                <a:gd name="connsiteY4" fmla="*/ 2320322 h 2624295"/>
                <a:gd name="connsiteX5" fmla="*/ 2426369 w 2746055"/>
                <a:gd name="connsiteY5" fmla="*/ 2338174 h 2624295"/>
                <a:gd name="connsiteX6" fmla="*/ 11680 w 2746055"/>
                <a:gd name="connsiteY6" fmla="*/ 2622098 h 2624295"/>
                <a:gd name="connsiteX7" fmla="*/ 0 w 2746055"/>
                <a:gd name="connsiteY7" fmla="*/ 2624295 h 2624295"/>
                <a:gd name="connsiteX8" fmla="*/ 0 w 2746055"/>
                <a:gd name="connsiteY8" fmla="*/ 0 h 2624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46055" h="2624295">
                  <a:moveTo>
                    <a:pt x="0" y="0"/>
                  </a:moveTo>
                  <a:lnTo>
                    <a:pt x="227704" y="42836"/>
                  </a:lnTo>
                  <a:cubicBezTo>
                    <a:pt x="931862" y="169039"/>
                    <a:pt x="1749499" y="266448"/>
                    <a:pt x="2642393" y="326760"/>
                  </a:cubicBezTo>
                  <a:lnTo>
                    <a:pt x="2746055" y="332549"/>
                  </a:lnTo>
                  <a:lnTo>
                    <a:pt x="2746055" y="2320322"/>
                  </a:lnTo>
                  <a:lnTo>
                    <a:pt x="2426369" y="2338174"/>
                  </a:lnTo>
                  <a:cubicBezTo>
                    <a:pt x="1533475" y="2398487"/>
                    <a:pt x="715838" y="2495895"/>
                    <a:pt x="11680" y="2622098"/>
                  </a:cubicBezTo>
                  <a:lnTo>
                    <a:pt x="0" y="2624295"/>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Freeform 14"/>
            <p:cNvSpPr/>
            <p:nvPr/>
          </p:nvSpPr>
          <p:spPr>
            <a:xfrm>
              <a:off x="4434941" y="2807481"/>
              <a:ext cx="3322119" cy="1972235"/>
            </a:xfrm>
            <a:custGeom>
              <a:avLst/>
              <a:gdLst>
                <a:gd name="connsiteX0" fmla="*/ 3322119 w 3322119"/>
                <a:gd name="connsiteY0" fmla="*/ 0 h 1972235"/>
                <a:gd name="connsiteX1" fmla="*/ 3322119 w 3322119"/>
                <a:gd name="connsiteY1" fmla="*/ 1972235 h 1972235"/>
                <a:gd name="connsiteX2" fmla="*/ 2881735 w 3322119"/>
                <a:gd name="connsiteY2" fmla="*/ 1947643 h 1972235"/>
                <a:gd name="connsiteX3" fmla="*/ 1445035 w 3322119"/>
                <a:gd name="connsiteY3" fmla="*/ 1916190 h 1972235"/>
                <a:gd name="connsiteX4" fmla="*/ 8335 w 3322119"/>
                <a:gd name="connsiteY4" fmla="*/ 1947643 h 1972235"/>
                <a:gd name="connsiteX5" fmla="*/ 0 w 3322119"/>
                <a:gd name="connsiteY5" fmla="*/ 1948109 h 1972235"/>
                <a:gd name="connsiteX6" fmla="*/ 0 w 3322119"/>
                <a:gd name="connsiteY6" fmla="*/ 1 h 1972235"/>
                <a:gd name="connsiteX7" fmla="*/ 224359 w 3322119"/>
                <a:gd name="connsiteY7" fmla="*/ 12529 h 1972235"/>
                <a:gd name="connsiteX8" fmla="*/ 1661059 w 3322119"/>
                <a:gd name="connsiteY8" fmla="*/ 43982 h 1972235"/>
                <a:gd name="connsiteX9" fmla="*/ 3097759 w 3322119"/>
                <a:gd name="connsiteY9" fmla="*/ 12529 h 1972235"/>
                <a:gd name="connsiteX10" fmla="*/ 3322119 w 3322119"/>
                <a:gd name="connsiteY10" fmla="*/ 0 h 1972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22119" h="1972235">
                  <a:moveTo>
                    <a:pt x="3322119" y="0"/>
                  </a:moveTo>
                  <a:lnTo>
                    <a:pt x="3322119" y="1972235"/>
                  </a:lnTo>
                  <a:lnTo>
                    <a:pt x="2881735" y="1947643"/>
                  </a:lnTo>
                  <a:cubicBezTo>
                    <a:pt x="2417668" y="1927020"/>
                    <a:pt x="1937176" y="1916190"/>
                    <a:pt x="1445035" y="1916190"/>
                  </a:cubicBezTo>
                  <a:cubicBezTo>
                    <a:pt x="952895" y="1916190"/>
                    <a:pt x="472402" y="1927020"/>
                    <a:pt x="8335" y="1947643"/>
                  </a:cubicBezTo>
                  <a:lnTo>
                    <a:pt x="0" y="1948109"/>
                  </a:lnTo>
                  <a:lnTo>
                    <a:pt x="0" y="1"/>
                  </a:lnTo>
                  <a:lnTo>
                    <a:pt x="224359" y="12529"/>
                  </a:lnTo>
                  <a:cubicBezTo>
                    <a:pt x="688426" y="33152"/>
                    <a:pt x="1168919" y="43982"/>
                    <a:pt x="1661059" y="43982"/>
                  </a:cubicBezTo>
                  <a:cubicBezTo>
                    <a:pt x="2153200" y="43982"/>
                    <a:pt x="2633692" y="33152"/>
                    <a:pt x="3097759" y="12529"/>
                  </a:cubicBezTo>
                  <a:lnTo>
                    <a:pt x="332211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2" name="Title 1"/>
          <p:cNvSpPr>
            <a:spLocks noGrp="1"/>
          </p:cNvSpPr>
          <p:nvPr>
            <p:ph type="ctrTitle"/>
          </p:nvPr>
        </p:nvSpPr>
        <p:spPr>
          <a:xfrm>
            <a:off x="1524000" y="1844823"/>
            <a:ext cx="10668000" cy="1665139"/>
          </a:xfrm>
        </p:spPr>
        <p:txBody>
          <a:bodyPr anchor="b"/>
          <a:lstStyle>
            <a:lvl1pPr algn="l">
              <a:defRPr sz="6000">
                <a:solidFill>
                  <a:schemeClr val="bg1"/>
                </a:solidFill>
                <a:latin typeface="+mn-lt"/>
              </a:defRPr>
            </a:lvl1pPr>
          </a:lstStyle>
          <a:p>
            <a:r>
              <a:rPr lang="en-US"/>
              <a:t>Click to edit Master title style</a:t>
            </a:r>
          </a:p>
        </p:txBody>
      </p:sp>
      <p:sp>
        <p:nvSpPr>
          <p:cNvPr id="3" name="Subtitle 2"/>
          <p:cNvSpPr>
            <a:spLocks noGrp="1"/>
          </p:cNvSpPr>
          <p:nvPr>
            <p:ph type="subTitle" idx="1"/>
          </p:nvPr>
        </p:nvSpPr>
        <p:spPr>
          <a:xfrm>
            <a:off x="1524000" y="3602038"/>
            <a:ext cx="10668000" cy="1655762"/>
          </a:xfrm>
        </p:spPr>
        <p:txBody>
          <a:bodyPr/>
          <a:lstStyle>
            <a:lvl1pPr marL="0" indent="0" algn="l">
              <a:buNone/>
              <a:defRPr sz="24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68327C5-B821-4FE9-A59A-A60D9EB59A9A}"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‹N°›</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r="18548" b="19440"/>
          <a:stretch/>
        </p:blipFill>
        <p:spPr>
          <a:xfrm>
            <a:off x="11099912" y="5777880"/>
            <a:ext cx="1092088" cy="1080120"/>
          </a:xfrm>
          <a:prstGeom prst="rect">
            <a:avLst/>
          </a:prstGeom>
        </p:spPr>
      </p:pic>
      <p:sp>
        <p:nvSpPr>
          <p:cNvPr id="11" name="Text Placeholder 10"/>
          <p:cNvSpPr>
            <a:spLocks noGrp="1"/>
          </p:cNvSpPr>
          <p:nvPr>
            <p:ph type="body" sz="quarter" idx="13" hasCustomPrompt="1"/>
          </p:nvPr>
        </p:nvSpPr>
        <p:spPr>
          <a:xfrm>
            <a:off x="1524000" y="404664"/>
            <a:ext cx="10668000" cy="1368574"/>
          </a:xfrm>
        </p:spPr>
        <p:txBody>
          <a:bodyPr>
            <a:noAutofit/>
          </a:bodyPr>
          <a:lstStyle>
            <a:lvl1pPr marL="0" indent="0">
              <a:buNone/>
              <a:defRPr sz="11500">
                <a:solidFill>
                  <a:schemeClr val="bg1"/>
                </a:solidFill>
                <a:latin typeface="Arial Black" panose="020B0A04020102020204" pitchFamily="34" charset="0"/>
              </a:defRPr>
            </a:lvl1pPr>
            <a:lvl2pPr marL="457200" indent="0">
              <a:buNone/>
              <a:defRPr>
                <a:solidFill>
                  <a:schemeClr val="bg1"/>
                </a:solidFill>
                <a:latin typeface="Arial Black" panose="020B0A04020102020204" pitchFamily="34" charset="0"/>
              </a:defRPr>
            </a:lvl2pPr>
            <a:lvl3pPr marL="914400" indent="0">
              <a:buNone/>
              <a:defRPr>
                <a:solidFill>
                  <a:schemeClr val="bg1"/>
                </a:solidFill>
                <a:latin typeface="Arial Black" panose="020B0A04020102020204" pitchFamily="34" charset="0"/>
              </a:defRPr>
            </a:lvl3pPr>
            <a:lvl4pPr marL="1371600" indent="0">
              <a:buNone/>
              <a:defRPr>
                <a:solidFill>
                  <a:schemeClr val="bg1"/>
                </a:solidFill>
                <a:latin typeface="Arial Black" panose="020B0A04020102020204" pitchFamily="34" charset="0"/>
              </a:defRPr>
            </a:lvl4pPr>
            <a:lvl5pPr marL="1828800" indent="0">
              <a:buNone/>
              <a:defRPr>
                <a:solidFill>
                  <a:schemeClr val="bg1"/>
                </a:solidFill>
                <a:latin typeface="Arial Black" panose="020B0A04020102020204" pitchFamily="34" charset="0"/>
              </a:defRPr>
            </a:lvl5pPr>
          </a:lstStyle>
          <a:p>
            <a:pPr lvl="0"/>
            <a:r>
              <a:rPr lang="en-US" dirty="0"/>
              <a:t>0#</a:t>
            </a:r>
          </a:p>
        </p:txBody>
      </p:sp>
    </p:spTree>
    <p:extLst>
      <p:ext uri="{BB962C8B-B14F-4D97-AF65-F5344CB8AC3E}">
        <p14:creationId xmlns:p14="http://schemas.microsoft.com/office/powerpoint/2010/main" val="426721073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4" name="Group 6"/>
          <p:cNvGrpSpPr>
            <a:grpSpLocks/>
          </p:cNvGrpSpPr>
          <p:nvPr/>
        </p:nvGrpSpPr>
        <p:grpSpPr bwMode="auto">
          <a:xfrm>
            <a:off x="0" y="-7938"/>
            <a:ext cx="12192000" cy="6865938"/>
            <a:chOff x="0" y="-8467"/>
            <a:chExt cx="12192000" cy="6866467"/>
          </a:xfrm>
        </p:grpSpPr>
        <p:cxnSp>
          <p:nvCxnSpPr>
            <p:cNvPr id="5" name="Straight Connector 31"/>
            <p:cNvCxnSpPr/>
            <p:nvPr/>
          </p:nvCxnSpPr>
          <p:spPr>
            <a:xfrm>
              <a:off x="9371013" y="-528"/>
              <a:ext cx="1219200" cy="6858528"/>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20"/>
            <p:cNvCxnSpPr/>
            <p:nvPr/>
          </p:nvCxnSpPr>
          <p:spPr>
            <a:xfrm flipH="1">
              <a:off x="7424738" y="3681168"/>
              <a:ext cx="4764087" cy="3176832"/>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 name="Rectangle 23"/>
            <p:cNvSpPr/>
            <p:nvPr/>
          </p:nvSpPr>
          <p:spPr>
            <a:xfrm>
              <a:off x="9182100" y="-8467"/>
              <a:ext cx="3006725"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 name="Rectangle 25"/>
            <p:cNvSpPr/>
            <p:nvPr/>
          </p:nvSpPr>
          <p:spPr>
            <a:xfrm>
              <a:off x="9602788" y="-8467"/>
              <a:ext cx="2589212"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 name="Isosceles Triangle 26"/>
            <p:cNvSpPr/>
            <p:nvPr/>
          </p:nvSpPr>
          <p:spPr>
            <a:xfrm>
              <a:off x="8932863" y="3047706"/>
              <a:ext cx="3259137" cy="3810294"/>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27"/>
            <p:cNvSpPr/>
            <p:nvPr/>
          </p:nvSpPr>
          <p:spPr>
            <a:xfrm>
              <a:off x="9334500" y="-8467"/>
              <a:ext cx="2854325"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28"/>
            <p:cNvSpPr/>
            <p:nvPr/>
          </p:nvSpPr>
          <p:spPr>
            <a:xfrm>
              <a:off x="10898188" y="-8467"/>
              <a:ext cx="1290637"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29"/>
            <p:cNvSpPr/>
            <p:nvPr/>
          </p:nvSpPr>
          <p:spPr>
            <a:xfrm>
              <a:off x="10939463" y="-8467"/>
              <a:ext cx="1249362"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30"/>
            <p:cNvSpPr/>
            <p:nvPr/>
          </p:nvSpPr>
          <p:spPr>
            <a:xfrm>
              <a:off x="10371138" y="3589086"/>
              <a:ext cx="1817687" cy="3268914"/>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8"/>
            <p:cNvSpPr/>
            <p:nvPr/>
          </p:nvSpPr>
          <p:spPr>
            <a:xfrm rot="10800000">
              <a:off x="0" y="-528"/>
              <a:ext cx="842963" cy="5666225"/>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fr-FR"/>
              <a:t>Modifiez le style du titre</a:t>
            </a:r>
            <a:endParaRPr lang="en-US" dirty="0"/>
          </a:p>
        </p:txBody>
      </p:sp>
      <p:sp>
        <p:nvSpPr>
          <p:cNvPr id="3" name="Subtitle 2"/>
          <p:cNvSpPr>
            <a:spLocks noGrp="1"/>
          </p:cNvSpPr>
          <p:nvPr>
            <p:ph type="subTitle" idx="1"/>
          </p:nvPr>
        </p:nvSpPr>
        <p:spPr>
          <a:xfrm>
            <a:off x="1507067" y="4050833"/>
            <a:ext cx="7766936" cy="1096899"/>
          </a:xfrm>
        </p:spPr>
        <p:txBody>
          <a:bodyPr/>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15" name="Date Placeholder 3"/>
          <p:cNvSpPr>
            <a:spLocks noGrp="1"/>
          </p:cNvSpPr>
          <p:nvPr>
            <p:ph type="dt" sz="half" idx="10"/>
          </p:nvPr>
        </p:nvSpPr>
        <p:spPr/>
        <p:txBody>
          <a:bodyPr/>
          <a:lstStyle>
            <a:lvl1pPr>
              <a:defRPr/>
            </a:lvl1pPr>
          </a:lstStyle>
          <a:p>
            <a:pPr>
              <a:defRPr/>
            </a:pPr>
            <a:fld id="{C608E9F7-A04E-4F8D-BC8D-2227F3C9D350}" type="datetimeFigureOut">
              <a:rPr lang="en-US"/>
              <a:pPr>
                <a:defRPr/>
              </a:pPr>
              <a:t>11/20/2021</a:t>
            </a:fld>
            <a:endParaRPr lang="en-US"/>
          </a:p>
        </p:txBody>
      </p:sp>
      <p:sp>
        <p:nvSpPr>
          <p:cNvPr id="16" name="Footer Placeholder 4"/>
          <p:cNvSpPr>
            <a:spLocks noGrp="1"/>
          </p:cNvSpPr>
          <p:nvPr>
            <p:ph type="ftr" sz="quarter" idx="11"/>
          </p:nvPr>
        </p:nvSpPr>
        <p:spPr/>
        <p:txBody>
          <a:bodyPr/>
          <a:lstStyle>
            <a:lvl1pPr>
              <a:defRPr/>
            </a:lvl1pPr>
          </a:lstStyle>
          <a:p>
            <a:pPr>
              <a:defRPr/>
            </a:pPr>
            <a:endParaRPr lang="en-US"/>
          </a:p>
        </p:txBody>
      </p:sp>
      <p:sp>
        <p:nvSpPr>
          <p:cNvPr id="17" name="Slide Number Placeholder 5"/>
          <p:cNvSpPr>
            <a:spLocks noGrp="1"/>
          </p:cNvSpPr>
          <p:nvPr>
            <p:ph type="sldNum" sz="quarter" idx="12"/>
          </p:nvPr>
        </p:nvSpPr>
        <p:spPr/>
        <p:txBody>
          <a:bodyPr/>
          <a:lstStyle>
            <a:lvl1pPr>
              <a:defRPr/>
            </a:lvl1pPr>
          </a:lstStyle>
          <a:p>
            <a:pPr>
              <a:defRPr/>
            </a:pPr>
            <a:fld id="{652F6986-D26C-4F34-97E3-5B2FCB029D8B}" type="slidenum">
              <a:rPr lang="en-US"/>
              <a:pPr>
                <a:defRPr/>
              </a:pPr>
              <a:t>‹N°›</a:t>
            </a:fld>
            <a:endParaRPr lang="en-US"/>
          </a:p>
        </p:txBody>
      </p:sp>
    </p:spTree>
    <p:extLst>
      <p:ext uri="{BB962C8B-B14F-4D97-AF65-F5344CB8AC3E}">
        <p14:creationId xmlns:p14="http://schemas.microsoft.com/office/powerpoint/2010/main" val="265034750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lvl1pPr>
              <a:defRPr/>
            </a:lvl1pPr>
          </a:lstStyle>
          <a:p>
            <a:pPr>
              <a:defRPr/>
            </a:pPr>
            <a:fld id="{23771CEF-576F-4487-A74C-3B64A46816C7}" type="datetimeFigureOut">
              <a:rPr lang="en-US"/>
              <a:pPr>
                <a:defRPr/>
              </a:pPr>
              <a:t>11/20/2021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D59A04F-C74F-4649-8321-DFDBFFA27116}" type="slidenum">
              <a:rPr lang="en-US"/>
              <a:pPr>
                <a:defRPr/>
              </a:pPr>
              <a:t>‹N°›</a:t>
            </a:fld>
            <a:endParaRPr lang="en-US"/>
          </a:p>
        </p:txBody>
      </p:sp>
    </p:spTree>
    <p:extLst>
      <p:ext uri="{BB962C8B-B14F-4D97-AF65-F5344CB8AC3E}">
        <p14:creationId xmlns:p14="http://schemas.microsoft.com/office/powerpoint/2010/main" val="314929115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677335" y="4527448"/>
            <a:ext cx="8596668" cy="860400"/>
          </a:xfrm>
        </p:spPr>
        <p:txBody>
          <a:bodyPr/>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lvl1pPr>
              <a:defRPr/>
            </a:lvl1pPr>
          </a:lstStyle>
          <a:p>
            <a:pPr>
              <a:defRPr/>
            </a:pPr>
            <a:fld id="{373DBE9D-8A8B-489B-AA8A-A108B6890980}" type="datetimeFigureOut">
              <a:rPr lang="en-US"/>
              <a:pPr>
                <a:defRPr/>
              </a:pPr>
              <a:t>11/20/2021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67153AD-B7D8-496C-94DB-28C005577C67}" type="slidenum">
              <a:rPr lang="en-US"/>
              <a:pPr>
                <a:defRPr/>
              </a:pPr>
              <a:t>‹N°›</a:t>
            </a:fld>
            <a:endParaRPr lang="en-US"/>
          </a:p>
        </p:txBody>
      </p:sp>
    </p:spTree>
    <p:extLst>
      <p:ext uri="{BB962C8B-B14F-4D97-AF65-F5344CB8AC3E}">
        <p14:creationId xmlns:p14="http://schemas.microsoft.com/office/powerpoint/2010/main" val="20214592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3"/>
          <p:cNvSpPr>
            <a:spLocks noGrp="1"/>
          </p:cNvSpPr>
          <p:nvPr>
            <p:ph type="dt" sz="half" idx="10"/>
          </p:nvPr>
        </p:nvSpPr>
        <p:spPr/>
        <p:txBody>
          <a:bodyPr/>
          <a:lstStyle>
            <a:lvl1pPr>
              <a:defRPr/>
            </a:lvl1pPr>
          </a:lstStyle>
          <a:p>
            <a:pPr>
              <a:defRPr/>
            </a:pPr>
            <a:fld id="{D10C1BC7-305B-4DCA-909B-4C01C560C00A}" type="datetimeFigureOut">
              <a:rPr lang="en-US"/>
              <a:pPr>
                <a:defRPr/>
              </a:pPr>
              <a:t>11/20/2021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A9A64E1-0533-4480-811A-3F7FEC0EE467}" type="slidenum">
              <a:rPr lang="en-US"/>
              <a:pPr>
                <a:defRPr/>
              </a:pPr>
              <a:t>‹N°›</a:t>
            </a:fld>
            <a:endParaRPr lang="en-US"/>
          </a:p>
        </p:txBody>
      </p:sp>
    </p:spTree>
    <p:extLst>
      <p:ext uri="{BB962C8B-B14F-4D97-AF65-F5344CB8AC3E}">
        <p14:creationId xmlns:p14="http://schemas.microsoft.com/office/powerpoint/2010/main" val="291304613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3"/>
          <p:cNvSpPr>
            <a:spLocks noGrp="1"/>
          </p:cNvSpPr>
          <p:nvPr>
            <p:ph type="dt" sz="half" idx="10"/>
          </p:nvPr>
        </p:nvSpPr>
        <p:spPr/>
        <p:txBody>
          <a:bodyPr/>
          <a:lstStyle>
            <a:lvl1pPr>
              <a:defRPr/>
            </a:lvl1pPr>
          </a:lstStyle>
          <a:p>
            <a:pPr>
              <a:defRPr/>
            </a:pPr>
            <a:fld id="{B6FAFDB3-729B-4242-8631-A8C25B3B83BB}" type="datetimeFigureOut">
              <a:rPr lang="en-US"/>
              <a:pPr>
                <a:defRPr/>
              </a:pPr>
              <a:t>11/20/2021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9BFCDD2-9F70-4509-8706-29A03AEDED0B}" type="slidenum">
              <a:rPr lang="en-US"/>
              <a:pPr>
                <a:defRPr/>
              </a:pPr>
              <a:t>‹N°›</a:t>
            </a:fld>
            <a:endParaRPr lang="en-US"/>
          </a:p>
        </p:txBody>
      </p:sp>
    </p:spTree>
    <p:extLst>
      <p:ext uri="{BB962C8B-B14F-4D97-AF65-F5344CB8AC3E}">
        <p14:creationId xmlns:p14="http://schemas.microsoft.com/office/powerpoint/2010/main" val="277242237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fr-FR"/>
              <a:t>Modifiez le style du titre</a:t>
            </a:r>
            <a:endParaRPr lang="en-US" dirty="0"/>
          </a:p>
        </p:txBody>
      </p:sp>
      <p:sp>
        <p:nvSpPr>
          <p:cNvPr id="3" name="Date Placeholder 3"/>
          <p:cNvSpPr>
            <a:spLocks noGrp="1"/>
          </p:cNvSpPr>
          <p:nvPr>
            <p:ph type="dt" sz="half" idx="10"/>
          </p:nvPr>
        </p:nvSpPr>
        <p:spPr/>
        <p:txBody>
          <a:bodyPr/>
          <a:lstStyle>
            <a:lvl1pPr>
              <a:defRPr/>
            </a:lvl1pPr>
          </a:lstStyle>
          <a:p>
            <a:pPr>
              <a:defRPr/>
            </a:pPr>
            <a:fld id="{75763D26-B57E-46AA-B5FF-4F637DBF74EF}" type="datetimeFigureOut">
              <a:rPr lang="en-US"/>
              <a:pPr>
                <a:defRPr/>
              </a:pPr>
              <a:t>11/20/2021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F3D201B-F4F9-47AE-B0F7-48EC67583F99}" type="slidenum">
              <a:rPr lang="en-US"/>
              <a:pPr>
                <a:defRPr/>
              </a:pPr>
              <a:t>‹N°›</a:t>
            </a:fld>
            <a:endParaRPr lang="en-US"/>
          </a:p>
        </p:txBody>
      </p:sp>
    </p:spTree>
    <p:extLst>
      <p:ext uri="{BB962C8B-B14F-4D97-AF65-F5344CB8AC3E}">
        <p14:creationId xmlns:p14="http://schemas.microsoft.com/office/powerpoint/2010/main" val="7672704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6B527E9-DD55-4E4F-B06C-59EF782102E1}" type="datetimeFigureOut">
              <a:rPr lang="en-US" smtClean="0"/>
              <a:t>11/20/2021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746D44-829A-481B-9FE9-7B966B458BDA}" type="slidenum">
              <a:rPr lang="en-US" smtClean="0"/>
              <a:t>‹N°›</a:t>
            </a:fld>
            <a:endParaRPr lang="en-US"/>
          </a:p>
        </p:txBody>
      </p:sp>
    </p:spTree>
    <p:extLst>
      <p:ext uri="{BB962C8B-B14F-4D97-AF65-F5344CB8AC3E}">
        <p14:creationId xmlns:p14="http://schemas.microsoft.com/office/powerpoint/2010/main" val="293256370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67880DB-2DEA-483E-B94B-13B7F7D4A4E5}" type="datetimeFigureOut">
              <a:rPr lang="en-US"/>
              <a:pPr>
                <a:defRPr/>
              </a:pPr>
              <a:t>11/20/2021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211A2B5-A1B7-447F-A59E-40FB55D92DAB}" type="slidenum">
              <a:rPr lang="en-US"/>
              <a:pPr>
                <a:defRPr/>
              </a:pPr>
              <a:t>‹N°›</a:t>
            </a:fld>
            <a:endParaRPr lang="en-US"/>
          </a:p>
        </p:txBody>
      </p:sp>
    </p:spTree>
    <p:extLst>
      <p:ext uri="{BB962C8B-B14F-4D97-AF65-F5344CB8AC3E}">
        <p14:creationId xmlns:p14="http://schemas.microsoft.com/office/powerpoint/2010/main" val="237665262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fr-FR"/>
              <a:t>Modifiez le style du titre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fr-FR"/>
              <a:t>Modifiez les styles du texte du masque</a:t>
            </a:r>
          </a:p>
        </p:txBody>
      </p:sp>
      <p:sp>
        <p:nvSpPr>
          <p:cNvPr id="5" name="Date Placeholder 3"/>
          <p:cNvSpPr>
            <a:spLocks noGrp="1"/>
          </p:cNvSpPr>
          <p:nvPr>
            <p:ph type="dt" sz="half" idx="10"/>
          </p:nvPr>
        </p:nvSpPr>
        <p:spPr/>
        <p:txBody>
          <a:bodyPr/>
          <a:lstStyle>
            <a:lvl1pPr>
              <a:defRPr/>
            </a:lvl1pPr>
          </a:lstStyle>
          <a:p>
            <a:pPr>
              <a:defRPr/>
            </a:pPr>
            <a:fld id="{92102428-D596-4D44-A7FF-D86E57FF8670}" type="datetimeFigureOut">
              <a:rPr lang="en-US"/>
              <a:pPr>
                <a:defRPr/>
              </a:pPr>
              <a:t>11/20/2021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56325AE-AD8A-4B47-88E7-6F3AA15BCC3A}" type="slidenum">
              <a:rPr lang="en-US"/>
              <a:pPr>
                <a:defRPr/>
              </a:pPr>
              <a:t>‹N°›</a:t>
            </a:fld>
            <a:endParaRPr lang="en-US"/>
          </a:p>
        </p:txBody>
      </p:sp>
    </p:spTree>
    <p:extLst>
      <p:ext uri="{BB962C8B-B14F-4D97-AF65-F5344CB8AC3E}">
        <p14:creationId xmlns:p14="http://schemas.microsoft.com/office/powerpoint/2010/main" val="311624360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677334" y="609600"/>
            <a:ext cx="8596668" cy="3845718"/>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fr-FR" noProof="0"/>
              <a:t>Cliquez sur l'icône pour ajouter une image</a:t>
            </a:r>
            <a:endParaRPr lang="en-US" noProof="0"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3"/>
          <p:cNvSpPr>
            <a:spLocks noGrp="1"/>
          </p:cNvSpPr>
          <p:nvPr>
            <p:ph type="dt" sz="half" idx="10"/>
          </p:nvPr>
        </p:nvSpPr>
        <p:spPr/>
        <p:txBody>
          <a:bodyPr/>
          <a:lstStyle>
            <a:lvl1pPr>
              <a:defRPr/>
            </a:lvl1pPr>
          </a:lstStyle>
          <a:p>
            <a:pPr>
              <a:defRPr/>
            </a:pPr>
            <a:fld id="{26F52231-8E3D-4326-A4BB-7C82BD2C4118}" type="datetimeFigureOut">
              <a:rPr lang="en-US"/>
              <a:pPr>
                <a:defRPr/>
              </a:pPr>
              <a:t>11/20/2021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B2F2A41-79CA-4C38-B003-F97AF773FE9E}" type="slidenum">
              <a:rPr lang="en-US"/>
              <a:pPr>
                <a:defRPr/>
              </a:pPr>
              <a:t>‹N°›</a:t>
            </a:fld>
            <a:endParaRPr lang="en-US"/>
          </a:p>
        </p:txBody>
      </p:sp>
    </p:spTree>
    <p:extLst>
      <p:ext uri="{BB962C8B-B14F-4D97-AF65-F5344CB8AC3E}">
        <p14:creationId xmlns:p14="http://schemas.microsoft.com/office/powerpoint/2010/main" val="413618422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fr-FR"/>
              <a:t>Modifiez le style du titre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lvl1pPr>
              <a:defRPr/>
            </a:lvl1pPr>
          </a:lstStyle>
          <a:p>
            <a:pPr>
              <a:defRPr/>
            </a:pPr>
            <a:fld id="{CD251732-532C-4E74-8FBB-30CE23BC0D3B}" type="datetimeFigureOut">
              <a:rPr lang="en-US"/>
              <a:pPr>
                <a:defRPr/>
              </a:pPr>
              <a:t>11/20/2021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099A43A-7FC0-43F3-8DE1-01506DF1856B}" type="slidenum">
              <a:rPr lang="en-US"/>
              <a:pPr>
                <a:defRPr/>
              </a:pPr>
              <a:t>‹N°›</a:t>
            </a:fld>
            <a:endParaRPr lang="en-US"/>
          </a:p>
        </p:txBody>
      </p:sp>
    </p:spTree>
    <p:extLst>
      <p:ext uri="{BB962C8B-B14F-4D97-AF65-F5344CB8AC3E}">
        <p14:creationId xmlns:p14="http://schemas.microsoft.com/office/powerpoint/2010/main" val="128932154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5" name="TextBox 19"/>
          <p:cNvSpPr txBox="1">
            <a:spLocks noChangeArrowheads="1"/>
          </p:cNvSpPr>
          <p:nvPr/>
        </p:nvSpPr>
        <p:spPr bwMode="auto">
          <a:xfrm>
            <a:off x="541338" y="790575"/>
            <a:ext cx="60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defRPr/>
            </a:pPr>
            <a:r>
              <a:rPr lang="en-US" sz="8000">
                <a:solidFill>
                  <a:srgbClr val="C0E474"/>
                </a:solidFill>
                <a:latin typeface="Arial" panose="020B0604020202020204" pitchFamily="34" charset="0"/>
              </a:rPr>
              <a:t>“</a:t>
            </a:r>
          </a:p>
        </p:txBody>
      </p:sp>
      <p:sp>
        <p:nvSpPr>
          <p:cNvPr id="6" name="TextBox 21"/>
          <p:cNvSpPr txBox="1">
            <a:spLocks noChangeArrowheads="1"/>
          </p:cNvSpPr>
          <p:nvPr/>
        </p:nvSpPr>
        <p:spPr bwMode="auto">
          <a:xfrm>
            <a:off x="8893175" y="2886075"/>
            <a:ext cx="609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defRPr/>
            </a:pPr>
            <a:r>
              <a:rPr lang="en-US" sz="8000">
                <a:solidFill>
                  <a:srgbClr val="C0E474"/>
                </a:solidFill>
                <a:latin typeface="Arial" panose="020B0604020202020204" pitchFamily="34" charset="0"/>
              </a:rPr>
              <a:t>”</a:t>
            </a:r>
            <a:endParaRPr lang="en-US">
              <a:solidFill>
                <a:srgbClr val="C0E474"/>
              </a:solidFill>
              <a:latin typeface="Arial" panose="020B0604020202020204" pitchFamily="34" charset="0"/>
            </a:endParaRPr>
          </a:p>
        </p:txBody>
      </p:sp>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Modifiez les styles du texte du masque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7" name="Date Placeholder 3"/>
          <p:cNvSpPr>
            <a:spLocks noGrp="1"/>
          </p:cNvSpPr>
          <p:nvPr>
            <p:ph type="dt" sz="half" idx="14"/>
          </p:nvPr>
        </p:nvSpPr>
        <p:spPr/>
        <p:txBody>
          <a:bodyPr/>
          <a:lstStyle>
            <a:lvl1pPr>
              <a:defRPr/>
            </a:lvl1pPr>
          </a:lstStyle>
          <a:p>
            <a:pPr>
              <a:defRPr/>
            </a:pPr>
            <a:fld id="{6F6F224B-756A-458F-B444-249E8A4CA3E0}" type="datetimeFigureOut">
              <a:rPr lang="en-US"/>
              <a:pPr>
                <a:defRPr/>
              </a:pPr>
              <a:t>11/20/2021</a:t>
            </a:fld>
            <a:endParaRPr lang="en-US"/>
          </a:p>
        </p:txBody>
      </p:sp>
      <p:sp>
        <p:nvSpPr>
          <p:cNvPr id="8" name="Footer Placeholder 4"/>
          <p:cNvSpPr>
            <a:spLocks noGrp="1"/>
          </p:cNvSpPr>
          <p:nvPr>
            <p:ph type="ftr" sz="quarter" idx="15"/>
          </p:nvPr>
        </p:nvSpPr>
        <p:spPr/>
        <p:txBody>
          <a:bodyPr/>
          <a:lstStyle>
            <a:lvl1pPr>
              <a:defRPr/>
            </a:lvl1pPr>
          </a:lstStyle>
          <a:p>
            <a:pPr>
              <a:defRPr/>
            </a:pPr>
            <a:endParaRPr lang="en-US"/>
          </a:p>
        </p:txBody>
      </p:sp>
      <p:sp>
        <p:nvSpPr>
          <p:cNvPr id="9" name="Slide Number Placeholder 5"/>
          <p:cNvSpPr>
            <a:spLocks noGrp="1"/>
          </p:cNvSpPr>
          <p:nvPr>
            <p:ph type="sldNum" sz="quarter" idx="16"/>
          </p:nvPr>
        </p:nvSpPr>
        <p:spPr/>
        <p:txBody>
          <a:bodyPr/>
          <a:lstStyle>
            <a:lvl1pPr>
              <a:defRPr/>
            </a:lvl1pPr>
          </a:lstStyle>
          <a:p>
            <a:pPr>
              <a:defRPr/>
            </a:pPr>
            <a:fld id="{49D22F36-9A60-4B1C-91A7-AE961B4A2DF0}" type="slidenum">
              <a:rPr lang="en-US"/>
              <a:pPr>
                <a:defRPr/>
              </a:pPr>
              <a:t>‹N°›</a:t>
            </a:fld>
            <a:endParaRPr lang="en-US"/>
          </a:p>
        </p:txBody>
      </p:sp>
    </p:spTree>
    <p:extLst>
      <p:ext uri="{BB962C8B-B14F-4D97-AF65-F5344CB8AC3E}">
        <p14:creationId xmlns:p14="http://schemas.microsoft.com/office/powerpoint/2010/main" val="146645453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fr-FR"/>
              <a:t>Modifiez le style du titre</a:t>
            </a:r>
            <a:endParaRPr lang="en-US" dirty="0"/>
          </a:p>
        </p:txBody>
      </p:sp>
      <p:sp>
        <p:nvSpPr>
          <p:cNvPr id="3" name="Text Placeholder 2"/>
          <p:cNvSpPr>
            <a:spLocks noGrp="1"/>
          </p:cNvSpPr>
          <p:nvPr>
            <p:ph type="body" idx="1"/>
          </p:nvPr>
        </p:nvSpPr>
        <p:spPr>
          <a:xfrm>
            <a:off x="677335" y="4527448"/>
            <a:ext cx="8596668" cy="1513914"/>
          </a:xfrm>
        </p:spPr>
        <p:txBody>
          <a:bodyP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lvl1pPr>
              <a:defRPr/>
            </a:lvl1pPr>
          </a:lstStyle>
          <a:p>
            <a:pPr>
              <a:defRPr/>
            </a:pPr>
            <a:fld id="{2B7A87A5-1D48-470B-98EE-AC8BF2A81046}" type="datetimeFigureOut">
              <a:rPr lang="en-US"/>
              <a:pPr>
                <a:defRPr/>
              </a:pPr>
              <a:t>11/20/2021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DE49C6B-5063-4F5D-884E-FAD83954BC65}" type="slidenum">
              <a:rPr lang="en-US"/>
              <a:pPr>
                <a:defRPr/>
              </a:pPr>
              <a:t>‹N°›</a:t>
            </a:fld>
            <a:endParaRPr lang="en-US"/>
          </a:p>
        </p:txBody>
      </p:sp>
    </p:spTree>
    <p:extLst>
      <p:ext uri="{BB962C8B-B14F-4D97-AF65-F5344CB8AC3E}">
        <p14:creationId xmlns:p14="http://schemas.microsoft.com/office/powerpoint/2010/main" val="302500091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5" name="TextBox 23"/>
          <p:cNvSpPr txBox="1">
            <a:spLocks noChangeArrowheads="1"/>
          </p:cNvSpPr>
          <p:nvPr/>
        </p:nvSpPr>
        <p:spPr bwMode="auto">
          <a:xfrm>
            <a:off x="541338" y="790575"/>
            <a:ext cx="60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defRPr/>
            </a:pPr>
            <a:r>
              <a:rPr lang="en-US" sz="8000">
                <a:solidFill>
                  <a:srgbClr val="C0E474"/>
                </a:solidFill>
                <a:latin typeface="Arial" panose="020B0604020202020204" pitchFamily="34" charset="0"/>
              </a:rPr>
              <a:t>“</a:t>
            </a:r>
          </a:p>
        </p:txBody>
      </p:sp>
      <p:sp>
        <p:nvSpPr>
          <p:cNvPr id="6" name="TextBox 24"/>
          <p:cNvSpPr txBox="1">
            <a:spLocks noChangeArrowheads="1"/>
          </p:cNvSpPr>
          <p:nvPr/>
        </p:nvSpPr>
        <p:spPr bwMode="auto">
          <a:xfrm>
            <a:off x="8893175" y="2886075"/>
            <a:ext cx="609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defRPr/>
            </a:pPr>
            <a:r>
              <a:rPr lang="en-US" sz="8000">
                <a:solidFill>
                  <a:srgbClr val="C0E474"/>
                </a:solidFill>
                <a:latin typeface="Arial" panose="020B0604020202020204" pitchFamily="34" charset="0"/>
              </a:rPr>
              <a:t>”</a:t>
            </a:r>
          </a:p>
        </p:txBody>
      </p:sp>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Modifiez les styles du texte du masque</a:t>
            </a:r>
          </a:p>
        </p:txBody>
      </p:sp>
      <p:sp>
        <p:nvSpPr>
          <p:cNvPr id="3" name="Text Placeholder 2"/>
          <p:cNvSpPr>
            <a:spLocks noGrp="1"/>
          </p:cNvSpPr>
          <p:nvPr>
            <p:ph type="body" idx="1"/>
          </p:nvPr>
        </p:nvSpPr>
        <p:spPr>
          <a:xfrm>
            <a:off x="677335" y="4527448"/>
            <a:ext cx="8596668"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7" name="Date Placeholder 3"/>
          <p:cNvSpPr>
            <a:spLocks noGrp="1"/>
          </p:cNvSpPr>
          <p:nvPr>
            <p:ph type="dt" sz="half" idx="14"/>
          </p:nvPr>
        </p:nvSpPr>
        <p:spPr/>
        <p:txBody>
          <a:bodyPr/>
          <a:lstStyle>
            <a:lvl1pPr>
              <a:defRPr/>
            </a:lvl1pPr>
          </a:lstStyle>
          <a:p>
            <a:pPr>
              <a:defRPr/>
            </a:pPr>
            <a:fld id="{128D4BF4-89FB-4F46-811C-602AE8871779}" type="datetimeFigureOut">
              <a:rPr lang="en-US"/>
              <a:pPr>
                <a:defRPr/>
              </a:pPr>
              <a:t>11/20/2021</a:t>
            </a:fld>
            <a:endParaRPr lang="en-US"/>
          </a:p>
        </p:txBody>
      </p:sp>
      <p:sp>
        <p:nvSpPr>
          <p:cNvPr id="8" name="Footer Placeholder 4"/>
          <p:cNvSpPr>
            <a:spLocks noGrp="1"/>
          </p:cNvSpPr>
          <p:nvPr>
            <p:ph type="ftr" sz="quarter" idx="15"/>
          </p:nvPr>
        </p:nvSpPr>
        <p:spPr/>
        <p:txBody>
          <a:bodyPr/>
          <a:lstStyle>
            <a:lvl1pPr>
              <a:defRPr/>
            </a:lvl1pPr>
          </a:lstStyle>
          <a:p>
            <a:pPr>
              <a:defRPr/>
            </a:pPr>
            <a:endParaRPr lang="en-US"/>
          </a:p>
        </p:txBody>
      </p:sp>
      <p:sp>
        <p:nvSpPr>
          <p:cNvPr id="9" name="Slide Number Placeholder 5"/>
          <p:cNvSpPr>
            <a:spLocks noGrp="1"/>
          </p:cNvSpPr>
          <p:nvPr>
            <p:ph type="sldNum" sz="quarter" idx="16"/>
          </p:nvPr>
        </p:nvSpPr>
        <p:spPr/>
        <p:txBody>
          <a:bodyPr/>
          <a:lstStyle>
            <a:lvl1pPr>
              <a:defRPr/>
            </a:lvl1pPr>
          </a:lstStyle>
          <a:p>
            <a:pPr>
              <a:defRPr/>
            </a:pPr>
            <a:fld id="{A6592AA9-81B7-484A-84A0-E3673FE4461F}" type="slidenum">
              <a:rPr lang="en-US"/>
              <a:pPr>
                <a:defRPr/>
              </a:pPr>
              <a:t>‹N°›</a:t>
            </a:fld>
            <a:endParaRPr lang="en-US"/>
          </a:p>
        </p:txBody>
      </p:sp>
    </p:spTree>
    <p:extLst>
      <p:ext uri="{BB962C8B-B14F-4D97-AF65-F5344CB8AC3E}">
        <p14:creationId xmlns:p14="http://schemas.microsoft.com/office/powerpoint/2010/main" val="318488539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Modifiez les styles du texte du masque</a:t>
            </a:r>
          </a:p>
        </p:txBody>
      </p:sp>
      <p:sp>
        <p:nvSpPr>
          <p:cNvPr id="3" name="Text Placeholder 2"/>
          <p:cNvSpPr>
            <a:spLocks noGrp="1"/>
          </p:cNvSpPr>
          <p:nvPr>
            <p:ph type="body" idx="1"/>
          </p:nvPr>
        </p:nvSpPr>
        <p:spPr>
          <a:xfrm>
            <a:off x="677335" y="4527448"/>
            <a:ext cx="8596668"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5" name="Date Placeholder 3"/>
          <p:cNvSpPr>
            <a:spLocks noGrp="1"/>
          </p:cNvSpPr>
          <p:nvPr>
            <p:ph type="dt" sz="half" idx="14"/>
          </p:nvPr>
        </p:nvSpPr>
        <p:spPr/>
        <p:txBody>
          <a:bodyPr/>
          <a:lstStyle>
            <a:lvl1pPr>
              <a:defRPr/>
            </a:lvl1pPr>
          </a:lstStyle>
          <a:p>
            <a:pPr>
              <a:defRPr/>
            </a:pPr>
            <a:fld id="{A916BBA6-E2A1-4730-86B8-D2AE86128C71}" type="datetimeFigureOut">
              <a:rPr lang="en-US"/>
              <a:pPr>
                <a:defRPr/>
              </a:pPr>
              <a:t>11/20/2021</a:t>
            </a:fld>
            <a:endParaRPr lang="en-US"/>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7" name="Slide Number Placeholder 5"/>
          <p:cNvSpPr>
            <a:spLocks noGrp="1"/>
          </p:cNvSpPr>
          <p:nvPr>
            <p:ph type="sldNum" sz="quarter" idx="16"/>
          </p:nvPr>
        </p:nvSpPr>
        <p:spPr/>
        <p:txBody>
          <a:bodyPr/>
          <a:lstStyle>
            <a:lvl1pPr>
              <a:defRPr/>
            </a:lvl1pPr>
          </a:lstStyle>
          <a:p>
            <a:pPr>
              <a:defRPr/>
            </a:pPr>
            <a:fld id="{BF3ACBC1-83D5-437E-B2EF-F0876714C795}" type="slidenum">
              <a:rPr lang="en-US"/>
              <a:pPr>
                <a:defRPr/>
              </a:pPr>
              <a:t>‹N°›</a:t>
            </a:fld>
            <a:endParaRPr lang="en-US"/>
          </a:p>
        </p:txBody>
      </p:sp>
    </p:spTree>
    <p:extLst>
      <p:ext uri="{BB962C8B-B14F-4D97-AF65-F5344CB8AC3E}">
        <p14:creationId xmlns:p14="http://schemas.microsoft.com/office/powerpoint/2010/main" val="63185818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lvl1pPr>
              <a:defRPr/>
            </a:lvl1pPr>
          </a:lstStyle>
          <a:p>
            <a:pPr>
              <a:defRPr/>
            </a:pPr>
            <a:fld id="{E9F4D8F9-1026-4FCE-8746-C617D857F8F1}" type="datetimeFigureOut">
              <a:rPr lang="en-US"/>
              <a:pPr>
                <a:defRPr/>
              </a:pPr>
              <a:t>11/20/2021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76327FD-76F6-49B1-B4A1-780D457EB996}" type="slidenum">
              <a:rPr lang="en-US"/>
              <a:pPr>
                <a:defRPr/>
              </a:pPr>
              <a:t>‹N°›</a:t>
            </a:fld>
            <a:endParaRPr lang="en-US"/>
          </a:p>
        </p:txBody>
      </p:sp>
    </p:spTree>
    <p:extLst>
      <p:ext uri="{BB962C8B-B14F-4D97-AF65-F5344CB8AC3E}">
        <p14:creationId xmlns:p14="http://schemas.microsoft.com/office/powerpoint/2010/main" val="318810801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lvl1pPr>
              <a:defRPr/>
            </a:lvl1pPr>
          </a:lstStyle>
          <a:p>
            <a:pPr>
              <a:defRPr/>
            </a:pPr>
            <a:fld id="{1891E686-6F46-47BD-B4AD-6F84FE5EE87B}" type="datetimeFigureOut">
              <a:rPr lang="en-US"/>
              <a:pPr>
                <a:defRPr/>
              </a:pPr>
              <a:t>11/20/2021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39E2327-0A3D-4C07-A78B-8D530B9E077A}" type="slidenum">
              <a:rPr lang="en-US"/>
              <a:pPr>
                <a:defRPr/>
              </a:pPr>
              <a:t>‹N°›</a:t>
            </a:fld>
            <a:endParaRPr lang="en-US"/>
          </a:p>
        </p:txBody>
      </p:sp>
    </p:spTree>
    <p:extLst>
      <p:ext uri="{BB962C8B-B14F-4D97-AF65-F5344CB8AC3E}">
        <p14:creationId xmlns:p14="http://schemas.microsoft.com/office/powerpoint/2010/main" val="13860371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6B527E9-DD55-4E4F-B06C-59EF782102E1}" type="datetimeFigureOut">
              <a:rPr lang="en-US" smtClean="0"/>
              <a:t>11/20/2021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746D44-829A-481B-9FE9-7B966B458BDA}" type="slidenum">
              <a:rPr lang="en-US" smtClean="0"/>
              <a:t>‹N°›</a:t>
            </a:fld>
            <a:endParaRPr lang="en-US"/>
          </a:p>
        </p:txBody>
      </p:sp>
    </p:spTree>
    <p:extLst>
      <p:ext uri="{BB962C8B-B14F-4D97-AF65-F5344CB8AC3E}">
        <p14:creationId xmlns:p14="http://schemas.microsoft.com/office/powerpoint/2010/main" val="2458030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r>
              <a:rPr lang="fr-FR"/>
              <a:t>Your date comes here</a:t>
            </a:r>
            <a:endParaRPr lang="en-US"/>
          </a:p>
        </p:txBody>
      </p:sp>
      <p:sp>
        <p:nvSpPr>
          <p:cNvPr id="5" name="Espace réservé du pied de page 4"/>
          <p:cNvSpPr>
            <a:spLocks noGrp="1"/>
          </p:cNvSpPr>
          <p:nvPr>
            <p:ph type="ftr" sz="quarter" idx="11"/>
          </p:nvPr>
        </p:nvSpPr>
        <p:spPr/>
        <p:txBody>
          <a:bodyPr/>
          <a:lstStyle/>
          <a:p>
            <a:r>
              <a:rPr lang="en-US"/>
              <a:t>Your footer comes here</a:t>
            </a:r>
          </a:p>
        </p:txBody>
      </p:sp>
      <p:sp>
        <p:nvSpPr>
          <p:cNvPr id="6" name="Espace réservé du numéro de diapositive 5"/>
          <p:cNvSpPr>
            <a:spLocks noGrp="1"/>
          </p:cNvSpPr>
          <p:nvPr>
            <p:ph type="sldNum" sz="quarter" idx="12"/>
          </p:nvPr>
        </p:nvSpPr>
        <p:spPr/>
        <p:txBody>
          <a:bodyPr/>
          <a:lstStyle/>
          <a:p>
            <a:fld id="{4F5037F2-DC85-406A-A4EA-1E681A25B4F8}" type="slidenum">
              <a:rPr lang="en-US" smtClean="0"/>
              <a:t>‹N°›</a:t>
            </a:fld>
            <a:endParaRPr lang="en-US"/>
          </a:p>
        </p:txBody>
      </p:sp>
      <p:grpSp>
        <p:nvGrpSpPr>
          <p:cNvPr id="8" name="Groupe 7"/>
          <p:cNvGrpSpPr/>
          <p:nvPr userDrawn="1"/>
        </p:nvGrpSpPr>
        <p:grpSpPr>
          <a:xfrm>
            <a:off x="1103445" y="692697"/>
            <a:ext cx="11088555" cy="2481945"/>
            <a:chOff x="827584" y="-936104"/>
            <a:chExt cx="8316416" cy="2481945"/>
          </a:xfrm>
        </p:grpSpPr>
        <p:sp>
          <p:nvSpPr>
            <p:cNvPr id="11" name="Triangle rectangle 10"/>
            <p:cNvSpPr/>
            <p:nvPr userDrawn="1"/>
          </p:nvSpPr>
          <p:spPr>
            <a:xfrm rot="16200000" flipH="1">
              <a:off x="827584" y="1257810"/>
              <a:ext cx="288032" cy="288030"/>
            </a:xfrm>
            <a:prstGeom prst="rtTriangl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p>
          </p:txBody>
        </p:sp>
        <p:sp>
          <p:nvSpPr>
            <p:cNvPr id="12" name="Rectangle 11"/>
            <p:cNvSpPr/>
            <p:nvPr userDrawn="1"/>
          </p:nvSpPr>
          <p:spPr>
            <a:xfrm>
              <a:off x="827584" y="-936104"/>
              <a:ext cx="8316416" cy="2193911"/>
            </a:xfrm>
            <a:prstGeom prst="rect">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70000" rtlCol="0" anchor="ctr"/>
            <a:lstStyle/>
            <a:p>
              <a:pPr algn="l"/>
              <a:endParaRPr lang="en-US" sz="2400" b="1" cap="small" baseline="0" dirty="0">
                <a:effectLst>
                  <a:outerShdw blurRad="38100" dist="38100" dir="2700000" algn="tl">
                    <a:srgbClr val="000000">
                      <a:alpha val="43137"/>
                    </a:srgbClr>
                  </a:outerShdw>
                </a:effectLst>
              </a:endParaRPr>
            </a:p>
          </p:txBody>
        </p:sp>
      </p:grpSp>
      <p:grpSp>
        <p:nvGrpSpPr>
          <p:cNvPr id="13" name="Groupe 12"/>
          <p:cNvGrpSpPr/>
          <p:nvPr userDrawn="1"/>
        </p:nvGrpSpPr>
        <p:grpSpPr>
          <a:xfrm>
            <a:off x="1103445" y="4110574"/>
            <a:ext cx="11088555" cy="1257019"/>
            <a:chOff x="827584" y="288822"/>
            <a:chExt cx="8316416" cy="1257019"/>
          </a:xfrm>
        </p:grpSpPr>
        <p:sp>
          <p:nvSpPr>
            <p:cNvPr id="14" name="Triangle rectangle 13"/>
            <p:cNvSpPr/>
            <p:nvPr userDrawn="1"/>
          </p:nvSpPr>
          <p:spPr>
            <a:xfrm rot="16200000" flipH="1">
              <a:off x="827584" y="1257810"/>
              <a:ext cx="288032" cy="288030"/>
            </a:xfrm>
            <a:prstGeom prst="rtTriangl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p>
          </p:txBody>
        </p:sp>
        <p:sp>
          <p:nvSpPr>
            <p:cNvPr id="15" name="Rectangle 14"/>
            <p:cNvSpPr/>
            <p:nvPr userDrawn="1"/>
          </p:nvSpPr>
          <p:spPr>
            <a:xfrm>
              <a:off x="827584" y="288822"/>
              <a:ext cx="8316416" cy="968985"/>
            </a:xfrm>
            <a:prstGeom prst="rect">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70000" rtlCol="0" anchor="ctr"/>
            <a:lstStyle/>
            <a:p>
              <a:pPr algn="l"/>
              <a:endParaRPr lang="en-US" sz="2400" b="1" cap="small" baseline="0" dirty="0">
                <a:effectLst>
                  <a:outerShdw blurRad="38100" dist="38100" dir="2700000" algn="tl">
                    <a:srgbClr val="000000">
                      <a:alpha val="43137"/>
                    </a:srgbClr>
                  </a:outerShdw>
                </a:effectLst>
              </a:endParaRPr>
            </a:p>
          </p:txBody>
        </p:sp>
      </p:grpSp>
      <p:sp>
        <p:nvSpPr>
          <p:cNvPr id="2" name="Titre 1"/>
          <p:cNvSpPr>
            <a:spLocks noGrp="1"/>
          </p:cNvSpPr>
          <p:nvPr>
            <p:ph type="ctrTitle" hasCustomPrompt="1"/>
          </p:nvPr>
        </p:nvSpPr>
        <p:spPr>
          <a:xfrm>
            <a:off x="1871133" y="1054638"/>
            <a:ext cx="9889068" cy="1470025"/>
          </a:xfrm>
        </p:spPr>
        <p:txBody>
          <a:bodyPr/>
          <a:lstStyle/>
          <a:p>
            <a:r>
              <a:rPr lang="en-US" noProof="0" dirty="0"/>
              <a:t>Click to edit Master title style</a:t>
            </a:r>
            <a:endParaRPr lang="en-US" dirty="0"/>
          </a:p>
        </p:txBody>
      </p:sp>
      <p:sp>
        <p:nvSpPr>
          <p:cNvPr id="3" name="Sous-titre 2"/>
          <p:cNvSpPr>
            <a:spLocks noGrp="1"/>
          </p:cNvSpPr>
          <p:nvPr>
            <p:ph type="subTitle" idx="1" hasCustomPrompt="1"/>
          </p:nvPr>
        </p:nvSpPr>
        <p:spPr>
          <a:xfrm>
            <a:off x="1487487" y="4218303"/>
            <a:ext cx="7584844" cy="753525"/>
          </a:xfrm>
        </p:spPr>
        <p:txBody>
          <a:bodyPr anchor="ctr">
            <a:noAutofit/>
          </a:bodyPr>
          <a:lstStyle>
            <a:lvl1pPr marL="0" indent="0" algn="ctr">
              <a:buNone/>
              <a:defRPr sz="2000">
                <a:solidFill>
                  <a:schemeClr val="bg1"/>
                </a:solidFill>
                <a:effectLst>
                  <a:outerShdw blurRad="38100" dist="38100" dir="2700000" algn="tl">
                    <a:srgbClr val="000000">
                      <a:alpha val="43137"/>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Click to edit Master subtitle style</a:t>
            </a:r>
            <a:endParaRPr lang="en-US" dirty="0"/>
          </a:p>
        </p:txBody>
      </p:sp>
      <p:sp>
        <p:nvSpPr>
          <p:cNvPr id="16" name="Rectangle 15"/>
          <p:cNvSpPr/>
          <p:nvPr userDrawn="1"/>
        </p:nvSpPr>
        <p:spPr>
          <a:xfrm>
            <a:off x="9552385" y="3789041"/>
            <a:ext cx="2061175" cy="1545881"/>
          </a:xfrm>
          <a:prstGeom prst="rect">
            <a:avLst/>
          </a:prstGeom>
          <a:solidFill>
            <a:schemeClr val="bg1"/>
          </a:solidFill>
          <a:ln w="152400">
            <a:solidFill>
              <a:schemeClr val="bg2"/>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sz="1800"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150892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grpSp>
        <p:nvGrpSpPr>
          <p:cNvPr id="7" name="Groupe 6"/>
          <p:cNvGrpSpPr/>
          <p:nvPr userDrawn="1"/>
        </p:nvGrpSpPr>
        <p:grpSpPr>
          <a:xfrm>
            <a:off x="1103446" y="188640"/>
            <a:ext cx="11088556" cy="6669360"/>
            <a:chOff x="827584" y="188640"/>
            <a:chExt cx="8316417" cy="6669360"/>
          </a:xfrm>
        </p:grpSpPr>
        <p:grpSp>
          <p:nvGrpSpPr>
            <p:cNvPr id="8" name="Groupe 7"/>
            <p:cNvGrpSpPr/>
            <p:nvPr userDrawn="1"/>
          </p:nvGrpSpPr>
          <p:grpSpPr>
            <a:xfrm>
              <a:off x="827584" y="188640"/>
              <a:ext cx="8316416" cy="1545841"/>
              <a:chOff x="827584" y="0"/>
              <a:chExt cx="8316416" cy="1545841"/>
            </a:xfrm>
          </p:grpSpPr>
          <p:sp>
            <p:nvSpPr>
              <p:cNvPr id="11" name="Triangle rectangle 10"/>
              <p:cNvSpPr/>
              <p:nvPr userDrawn="1"/>
            </p:nvSpPr>
            <p:spPr>
              <a:xfrm rot="16200000" flipH="1">
                <a:off x="827584" y="1257810"/>
                <a:ext cx="288032" cy="288030"/>
              </a:xfrm>
              <a:prstGeom prst="rtTriangl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p>
            </p:txBody>
          </p:sp>
          <p:sp>
            <p:nvSpPr>
              <p:cNvPr id="12" name="Rectangle 11"/>
              <p:cNvSpPr/>
              <p:nvPr userDrawn="1"/>
            </p:nvSpPr>
            <p:spPr>
              <a:xfrm>
                <a:off x="827584" y="0"/>
                <a:ext cx="8316416" cy="1257807"/>
              </a:xfrm>
              <a:prstGeom prst="rect">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70000" rtlCol="0" anchor="ctr"/>
              <a:lstStyle/>
              <a:p>
                <a:pPr algn="l"/>
                <a:endParaRPr lang="en-US" sz="2400" b="1" cap="small" baseline="0" dirty="0">
                  <a:effectLst>
                    <a:outerShdw blurRad="38100" dist="38100" dir="2700000" algn="tl">
                      <a:srgbClr val="000000">
                        <a:alpha val="43137"/>
                      </a:srgbClr>
                    </a:outerShdw>
                  </a:effectLst>
                </a:endParaRPr>
              </a:p>
            </p:txBody>
          </p:sp>
        </p:grpSp>
        <p:sp>
          <p:nvSpPr>
            <p:cNvPr id="9" name="Triangle rectangle 8"/>
            <p:cNvSpPr/>
            <p:nvPr userDrawn="1"/>
          </p:nvSpPr>
          <p:spPr>
            <a:xfrm flipH="1">
              <a:off x="827585" y="6093298"/>
              <a:ext cx="288032" cy="288030"/>
            </a:xfrm>
            <a:prstGeom prst="rtTriangl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p>
          </p:txBody>
        </p:sp>
        <p:sp>
          <p:nvSpPr>
            <p:cNvPr id="10" name="Rectangle 9"/>
            <p:cNvSpPr/>
            <p:nvPr userDrawn="1"/>
          </p:nvSpPr>
          <p:spPr>
            <a:xfrm rot="10800000">
              <a:off x="827585" y="6381328"/>
              <a:ext cx="8316416" cy="476672"/>
            </a:xfrm>
            <a:prstGeom prst="rect">
              <a:avLst/>
            </a:prstGeom>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70000" rtlCol="0" anchor="ctr"/>
            <a:lstStyle/>
            <a:p>
              <a:pPr algn="l"/>
              <a:endParaRPr lang="en-US" sz="2400" b="1" cap="small" baseline="0" dirty="0">
                <a:solidFill>
                  <a:schemeClr val="bg1"/>
                </a:solidFill>
                <a:effectLst>
                  <a:outerShdw blurRad="38100" dist="38100" dir="2700000" algn="tl">
                    <a:srgbClr val="000000">
                      <a:alpha val="43137"/>
                    </a:srgbClr>
                  </a:outerShdw>
                </a:effectLst>
              </a:endParaRPr>
            </a:p>
          </p:txBody>
        </p:sp>
      </p:grpSp>
      <p:sp>
        <p:nvSpPr>
          <p:cNvPr id="2" name="Titre 1"/>
          <p:cNvSpPr>
            <a:spLocks noGrp="1"/>
          </p:cNvSpPr>
          <p:nvPr>
            <p:ph type="title"/>
          </p:nvPr>
        </p:nvSpPr>
        <p:spPr/>
        <p:txBody>
          <a:bodyPr/>
          <a:lstStyle/>
          <a:p>
            <a:r>
              <a:rPr lang="fr-FR"/>
              <a:t>Modifiez le style du titre</a:t>
            </a:r>
            <a:endParaRPr lang="en-US"/>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p:cNvSpPr>
            <a:spLocks noGrp="1"/>
          </p:cNvSpPr>
          <p:nvPr>
            <p:ph type="dt" sz="half" idx="10"/>
          </p:nvPr>
        </p:nvSpPr>
        <p:spPr/>
        <p:txBody>
          <a:bodyPr/>
          <a:lstStyle>
            <a:lvl1pPr algn="r">
              <a:defRPr/>
            </a:lvl1pPr>
          </a:lstStyle>
          <a:p>
            <a:r>
              <a:rPr lang="fr-FR"/>
              <a:t>Your date comes here</a:t>
            </a:r>
            <a:endParaRPr lang="en-US" dirty="0"/>
          </a:p>
        </p:txBody>
      </p:sp>
      <p:sp>
        <p:nvSpPr>
          <p:cNvPr id="5" name="Espace réservé du pied de page 4"/>
          <p:cNvSpPr>
            <a:spLocks noGrp="1"/>
          </p:cNvSpPr>
          <p:nvPr>
            <p:ph type="ftr" sz="quarter" idx="11"/>
          </p:nvPr>
        </p:nvSpPr>
        <p:spPr/>
        <p:txBody>
          <a:bodyPr/>
          <a:lstStyle/>
          <a:p>
            <a:r>
              <a:rPr lang="en-US" dirty="0"/>
              <a:t>Your footer comes here</a:t>
            </a:r>
          </a:p>
        </p:txBody>
      </p:sp>
      <p:sp>
        <p:nvSpPr>
          <p:cNvPr id="6" name="Espace réservé du numéro de diapositive 5"/>
          <p:cNvSpPr>
            <a:spLocks noGrp="1"/>
          </p:cNvSpPr>
          <p:nvPr>
            <p:ph type="sldNum" sz="quarter" idx="12"/>
          </p:nvPr>
        </p:nvSpPr>
        <p:spPr/>
        <p:txBody>
          <a:bodyPr/>
          <a:lstStyle/>
          <a:p>
            <a:fld id="{4F5037F2-DC85-406A-A4EA-1E681A25B4F8}" type="slidenum">
              <a:rPr lang="en-US" smtClean="0"/>
              <a:t>‹N°›</a:t>
            </a:fld>
            <a:endParaRPr lang="en-US"/>
          </a:p>
        </p:txBody>
      </p:sp>
    </p:spTree>
    <p:extLst>
      <p:ext uri="{BB962C8B-B14F-4D97-AF65-F5344CB8AC3E}">
        <p14:creationId xmlns:p14="http://schemas.microsoft.com/office/powerpoint/2010/main" val="315534881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1_Diapositive de tit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r>
              <a:rPr lang="fr-FR"/>
              <a:t>Your date comes here</a:t>
            </a:r>
            <a:endParaRPr lang="en-US"/>
          </a:p>
        </p:txBody>
      </p:sp>
      <p:sp>
        <p:nvSpPr>
          <p:cNvPr id="5" name="Espace réservé du pied de page 4"/>
          <p:cNvSpPr>
            <a:spLocks noGrp="1"/>
          </p:cNvSpPr>
          <p:nvPr>
            <p:ph type="ftr" sz="quarter" idx="11"/>
          </p:nvPr>
        </p:nvSpPr>
        <p:spPr/>
        <p:txBody>
          <a:bodyPr/>
          <a:lstStyle/>
          <a:p>
            <a:r>
              <a:rPr lang="en-US"/>
              <a:t>Your footer comes here</a:t>
            </a:r>
          </a:p>
        </p:txBody>
      </p:sp>
      <p:sp>
        <p:nvSpPr>
          <p:cNvPr id="6" name="Espace réservé du numéro de diapositive 5"/>
          <p:cNvSpPr>
            <a:spLocks noGrp="1"/>
          </p:cNvSpPr>
          <p:nvPr>
            <p:ph type="sldNum" sz="quarter" idx="12"/>
          </p:nvPr>
        </p:nvSpPr>
        <p:spPr/>
        <p:txBody>
          <a:bodyPr/>
          <a:lstStyle/>
          <a:p>
            <a:fld id="{4F5037F2-DC85-406A-A4EA-1E681A25B4F8}" type="slidenum">
              <a:rPr lang="en-US" smtClean="0"/>
              <a:t>‹N°›</a:t>
            </a:fld>
            <a:endParaRPr lang="en-US"/>
          </a:p>
        </p:txBody>
      </p:sp>
      <p:sp>
        <p:nvSpPr>
          <p:cNvPr id="11" name="Triangle rectangle 10"/>
          <p:cNvSpPr/>
          <p:nvPr userDrawn="1"/>
        </p:nvSpPr>
        <p:spPr>
          <a:xfrm rot="16200000" flipH="1">
            <a:off x="1151451" y="2838605"/>
            <a:ext cx="288032" cy="384040"/>
          </a:xfrm>
          <a:prstGeom prst="rtTriangle">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p>
        </p:txBody>
      </p:sp>
      <p:sp>
        <p:nvSpPr>
          <p:cNvPr id="12" name="Rectangle 11"/>
          <p:cNvSpPr/>
          <p:nvPr userDrawn="1"/>
        </p:nvSpPr>
        <p:spPr>
          <a:xfrm>
            <a:off x="1103445" y="692697"/>
            <a:ext cx="11088555" cy="219391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270000" rtlCol="0" anchor="ctr"/>
          <a:lstStyle/>
          <a:p>
            <a:pPr lvl="0"/>
            <a:endParaRPr lang="en-US" sz="2400" b="1" cap="small" baseline="0" dirty="0">
              <a:effectLst>
                <a:outerShdw blurRad="38100" dist="38100" dir="2700000" algn="tl">
                  <a:srgbClr val="000000">
                    <a:alpha val="43137"/>
                  </a:srgbClr>
                </a:outerShdw>
              </a:effectLst>
            </a:endParaRPr>
          </a:p>
        </p:txBody>
      </p:sp>
      <p:sp>
        <p:nvSpPr>
          <p:cNvPr id="14" name="Triangle rectangle 13"/>
          <p:cNvSpPr/>
          <p:nvPr userDrawn="1"/>
        </p:nvSpPr>
        <p:spPr>
          <a:xfrm rot="16200000" flipH="1">
            <a:off x="1151451" y="5031556"/>
            <a:ext cx="288032" cy="384040"/>
          </a:xfrm>
          <a:prstGeom prst="rtTriangle">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p>
        </p:txBody>
      </p:sp>
      <p:sp>
        <p:nvSpPr>
          <p:cNvPr id="15" name="Rectangle 14"/>
          <p:cNvSpPr/>
          <p:nvPr userDrawn="1"/>
        </p:nvSpPr>
        <p:spPr>
          <a:xfrm>
            <a:off x="1103445" y="4110574"/>
            <a:ext cx="11088555" cy="96898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270000" rtlCol="0" anchor="ctr"/>
          <a:lstStyle/>
          <a:p>
            <a:pPr lvl="0"/>
            <a:endParaRPr lang="en-US" sz="2400" b="1" cap="small" baseline="0" dirty="0">
              <a:effectLst>
                <a:outerShdw blurRad="38100" dist="38100" dir="2700000" algn="tl">
                  <a:srgbClr val="000000">
                    <a:alpha val="43137"/>
                  </a:srgbClr>
                </a:outerShdw>
              </a:effectLst>
            </a:endParaRPr>
          </a:p>
        </p:txBody>
      </p:sp>
      <p:sp>
        <p:nvSpPr>
          <p:cNvPr id="2" name="Titre 1"/>
          <p:cNvSpPr>
            <a:spLocks noGrp="1"/>
          </p:cNvSpPr>
          <p:nvPr userDrawn="1">
            <p:ph type="ctrTitle" hasCustomPrompt="1"/>
          </p:nvPr>
        </p:nvSpPr>
        <p:spPr>
          <a:xfrm>
            <a:off x="1871133" y="1054638"/>
            <a:ext cx="9889068" cy="1470025"/>
          </a:xfrm>
        </p:spPr>
        <p:txBody>
          <a:bodyPr/>
          <a:lstStyle/>
          <a:p>
            <a:r>
              <a:rPr lang="en-US" noProof="0" dirty="0"/>
              <a:t>Click to edit Master title style</a:t>
            </a:r>
            <a:endParaRPr lang="en-US" dirty="0"/>
          </a:p>
        </p:txBody>
      </p:sp>
      <p:sp>
        <p:nvSpPr>
          <p:cNvPr id="3" name="Sous-titre 2"/>
          <p:cNvSpPr>
            <a:spLocks noGrp="1"/>
          </p:cNvSpPr>
          <p:nvPr userDrawn="1">
            <p:ph type="subTitle" idx="1" hasCustomPrompt="1"/>
          </p:nvPr>
        </p:nvSpPr>
        <p:spPr>
          <a:xfrm>
            <a:off x="1487487" y="4218303"/>
            <a:ext cx="7584844" cy="753525"/>
          </a:xfrm>
        </p:spPr>
        <p:txBody>
          <a:bodyPr anchor="ctr">
            <a:noAutofit/>
          </a:bodyPr>
          <a:lstStyle>
            <a:lvl1pPr marL="0" indent="0" algn="ctr">
              <a:buNone/>
              <a:defRPr sz="2000">
                <a:solidFill>
                  <a:schemeClr val="bg1"/>
                </a:solidFill>
                <a:effectLst>
                  <a:outerShdw blurRad="38100" dist="38100" dir="2700000" algn="tl">
                    <a:srgbClr val="000000">
                      <a:alpha val="43137"/>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Click to edit Master subtitle style</a:t>
            </a:r>
            <a:endParaRPr lang="en-US" dirty="0"/>
          </a:p>
        </p:txBody>
      </p:sp>
      <p:sp>
        <p:nvSpPr>
          <p:cNvPr id="16" name="Rectangle 15"/>
          <p:cNvSpPr/>
          <p:nvPr userDrawn="1"/>
        </p:nvSpPr>
        <p:spPr>
          <a:xfrm>
            <a:off x="9552385" y="3789041"/>
            <a:ext cx="2061175" cy="1545881"/>
          </a:xfrm>
          <a:prstGeom prst="rect">
            <a:avLst/>
          </a:prstGeom>
          <a:solidFill>
            <a:schemeClr val="bg1"/>
          </a:solidFill>
          <a:ln w="152400">
            <a:solidFill>
              <a:schemeClr val="bg2"/>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sz="1800"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4551025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1_Titre et contenu">
    <p:spTree>
      <p:nvGrpSpPr>
        <p:cNvPr id="1" name=""/>
        <p:cNvGrpSpPr/>
        <p:nvPr/>
      </p:nvGrpSpPr>
      <p:grpSpPr>
        <a:xfrm>
          <a:off x="0" y="0"/>
          <a:ext cx="0" cy="0"/>
          <a:chOff x="0" y="0"/>
          <a:chExt cx="0" cy="0"/>
        </a:xfrm>
      </p:grpSpPr>
      <p:sp>
        <p:nvSpPr>
          <p:cNvPr id="11" name="Triangle rectangle 10"/>
          <p:cNvSpPr/>
          <p:nvPr userDrawn="1"/>
        </p:nvSpPr>
        <p:spPr>
          <a:xfrm rot="16200000" flipH="1">
            <a:off x="1151451" y="1398445"/>
            <a:ext cx="288032" cy="384040"/>
          </a:xfrm>
          <a:prstGeom prst="rtTriangle">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p>
        </p:txBody>
      </p:sp>
      <p:sp>
        <p:nvSpPr>
          <p:cNvPr id="12" name="Rectangle 11"/>
          <p:cNvSpPr/>
          <p:nvPr userDrawn="1"/>
        </p:nvSpPr>
        <p:spPr>
          <a:xfrm>
            <a:off x="1103445" y="188641"/>
            <a:ext cx="11088555" cy="125780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270000" rtlCol="0" anchor="ctr"/>
          <a:lstStyle/>
          <a:p>
            <a:pPr lvl="0"/>
            <a:endParaRPr lang="en-US" sz="2400" b="1" cap="small" baseline="0" dirty="0">
              <a:effectLst>
                <a:outerShdw blurRad="38100" dist="38100" dir="2700000" algn="tl">
                  <a:srgbClr val="000000">
                    <a:alpha val="43137"/>
                  </a:srgbClr>
                </a:outerShdw>
              </a:effectLst>
            </a:endParaRPr>
          </a:p>
        </p:txBody>
      </p:sp>
      <p:sp>
        <p:nvSpPr>
          <p:cNvPr id="9" name="Triangle rectangle 8"/>
          <p:cNvSpPr/>
          <p:nvPr userDrawn="1"/>
        </p:nvSpPr>
        <p:spPr>
          <a:xfrm flipH="1">
            <a:off x="1103447" y="6093298"/>
            <a:ext cx="384043" cy="288030"/>
          </a:xfrm>
          <a:prstGeom prst="rtTriangle">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p>
        </p:txBody>
      </p:sp>
      <p:sp>
        <p:nvSpPr>
          <p:cNvPr id="10" name="Rectangle 9"/>
          <p:cNvSpPr/>
          <p:nvPr userDrawn="1"/>
        </p:nvSpPr>
        <p:spPr>
          <a:xfrm rot="10800000">
            <a:off x="1103446" y="6381328"/>
            <a:ext cx="11088555" cy="47667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270000" rtlCol="0" anchor="ctr"/>
          <a:lstStyle/>
          <a:p>
            <a:pPr lvl="0"/>
            <a:endParaRPr lang="en-US" sz="2400" b="1" cap="small" baseline="0" dirty="0">
              <a:effectLst>
                <a:outerShdw blurRad="38100" dist="38100" dir="2700000" algn="tl">
                  <a:srgbClr val="000000">
                    <a:alpha val="43137"/>
                  </a:srgbClr>
                </a:outerShdw>
              </a:effectLst>
            </a:endParaRPr>
          </a:p>
        </p:txBody>
      </p:sp>
      <p:sp>
        <p:nvSpPr>
          <p:cNvPr id="2" name="Titre 1"/>
          <p:cNvSpPr>
            <a:spLocks noGrp="1"/>
          </p:cNvSpPr>
          <p:nvPr userDrawn="1">
            <p:ph type="title"/>
          </p:nvPr>
        </p:nvSpPr>
        <p:spPr/>
        <p:txBody>
          <a:bodyPr/>
          <a:lstStyle/>
          <a:p>
            <a:r>
              <a:rPr lang="fr-FR"/>
              <a:t>Modifiez le style du titre</a:t>
            </a:r>
            <a:endParaRPr lang="en-US"/>
          </a:p>
        </p:txBody>
      </p:sp>
      <p:sp>
        <p:nvSpPr>
          <p:cNvPr id="3" name="Espace réservé du contenu 2"/>
          <p:cNvSpPr>
            <a:spLocks noGrp="1"/>
          </p:cNvSpPr>
          <p:nvPr userDrawn="1">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Espace réservé du numéro de diapositive 5"/>
          <p:cNvSpPr>
            <a:spLocks noGrp="1"/>
          </p:cNvSpPr>
          <p:nvPr userDrawn="1">
            <p:ph type="sldNum" sz="quarter" idx="12"/>
          </p:nvPr>
        </p:nvSpPr>
        <p:spPr/>
        <p:txBody>
          <a:bodyPr/>
          <a:lstStyle/>
          <a:p>
            <a:fld id="{4F5037F2-DC85-406A-A4EA-1E681A25B4F8}" type="slidenum">
              <a:rPr lang="en-US" smtClean="0"/>
              <a:t>‹N°›</a:t>
            </a:fld>
            <a:endParaRPr lang="en-US"/>
          </a:p>
        </p:txBody>
      </p:sp>
      <p:sp>
        <p:nvSpPr>
          <p:cNvPr id="13" name="Espace réservé de la date 3"/>
          <p:cNvSpPr>
            <a:spLocks noGrp="1"/>
          </p:cNvSpPr>
          <p:nvPr>
            <p:ph type="dt" sz="half" idx="10"/>
          </p:nvPr>
        </p:nvSpPr>
        <p:spPr>
          <a:xfrm>
            <a:off x="8941528" y="6430859"/>
            <a:ext cx="2844800" cy="365125"/>
          </a:xfrm>
        </p:spPr>
        <p:txBody>
          <a:bodyPr/>
          <a:lstStyle>
            <a:lvl1pPr algn="r">
              <a:defRPr/>
            </a:lvl1pPr>
          </a:lstStyle>
          <a:p>
            <a:r>
              <a:rPr lang="fr-FR"/>
              <a:t>Your date comes here</a:t>
            </a:r>
            <a:endParaRPr lang="en-US" dirty="0"/>
          </a:p>
        </p:txBody>
      </p:sp>
      <p:sp>
        <p:nvSpPr>
          <p:cNvPr id="14" name="Espace réservé du pied de page 4"/>
          <p:cNvSpPr>
            <a:spLocks noGrp="1"/>
          </p:cNvSpPr>
          <p:nvPr>
            <p:ph type="ftr" sz="quarter" idx="11"/>
          </p:nvPr>
        </p:nvSpPr>
        <p:spPr>
          <a:xfrm>
            <a:off x="4885912" y="6430859"/>
            <a:ext cx="3860800" cy="365125"/>
          </a:xfrm>
        </p:spPr>
        <p:txBody>
          <a:bodyPr/>
          <a:lstStyle/>
          <a:p>
            <a:r>
              <a:rPr lang="en-US" dirty="0"/>
              <a:t>Your footer comes here</a:t>
            </a:r>
          </a:p>
        </p:txBody>
      </p:sp>
    </p:spTree>
    <p:extLst>
      <p:ext uri="{BB962C8B-B14F-4D97-AF65-F5344CB8AC3E}">
        <p14:creationId xmlns:p14="http://schemas.microsoft.com/office/powerpoint/2010/main" val="340252238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2_Diapositive de tit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r>
              <a:rPr lang="fr-FR"/>
              <a:t>Your date comes here</a:t>
            </a:r>
            <a:endParaRPr lang="en-US"/>
          </a:p>
        </p:txBody>
      </p:sp>
      <p:sp>
        <p:nvSpPr>
          <p:cNvPr id="5" name="Espace réservé du pied de page 4"/>
          <p:cNvSpPr>
            <a:spLocks noGrp="1"/>
          </p:cNvSpPr>
          <p:nvPr>
            <p:ph type="ftr" sz="quarter" idx="11"/>
          </p:nvPr>
        </p:nvSpPr>
        <p:spPr/>
        <p:txBody>
          <a:bodyPr/>
          <a:lstStyle/>
          <a:p>
            <a:r>
              <a:rPr lang="en-US"/>
              <a:t>Your footer comes here</a:t>
            </a:r>
          </a:p>
        </p:txBody>
      </p:sp>
      <p:sp>
        <p:nvSpPr>
          <p:cNvPr id="6" name="Espace réservé du numéro de diapositive 5"/>
          <p:cNvSpPr>
            <a:spLocks noGrp="1"/>
          </p:cNvSpPr>
          <p:nvPr>
            <p:ph type="sldNum" sz="quarter" idx="12"/>
          </p:nvPr>
        </p:nvSpPr>
        <p:spPr/>
        <p:txBody>
          <a:bodyPr/>
          <a:lstStyle/>
          <a:p>
            <a:fld id="{4F5037F2-DC85-406A-A4EA-1E681A25B4F8}" type="slidenum">
              <a:rPr lang="en-US" smtClean="0"/>
              <a:t>‹N°›</a:t>
            </a:fld>
            <a:endParaRPr lang="en-US"/>
          </a:p>
        </p:txBody>
      </p:sp>
      <p:sp>
        <p:nvSpPr>
          <p:cNvPr id="11" name="Triangle rectangle 10"/>
          <p:cNvSpPr/>
          <p:nvPr userDrawn="1"/>
        </p:nvSpPr>
        <p:spPr>
          <a:xfrm rot="16200000" flipH="1">
            <a:off x="1151451" y="2838605"/>
            <a:ext cx="288032" cy="384040"/>
          </a:xfrm>
          <a:prstGeom prst="rtTriangle">
            <a:avLst/>
          </a:prstGeom>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p>
        </p:txBody>
      </p:sp>
      <p:sp>
        <p:nvSpPr>
          <p:cNvPr id="12" name="Rectangle 11"/>
          <p:cNvSpPr/>
          <p:nvPr userDrawn="1"/>
        </p:nvSpPr>
        <p:spPr>
          <a:xfrm>
            <a:off x="1103445" y="692697"/>
            <a:ext cx="11088555" cy="219391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70000" rtlCol="0" anchor="ctr"/>
          <a:lstStyle/>
          <a:p>
            <a:pPr lvl="0"/>
            <a:endParaRPr lang="en-US" sz="2400" b="1" cap="small" baseline="0" dirty="0">
              <a:effectLst>
                <a:outerShdw blurRad="38100" dist="38100" dir="2700000" algn="tl">
                  <a:srgbClr val="000000">
                    <a:alpha val="43137"/>
                  </a:srgbClr>
                </a:outerShdw>
              </a:effectLst>
            </a:endParaRPr>
          </a:p>
        </p:txBody>
      </p:sp>
      <p:sp>
        <p:nvSpPr>
          <p:cNvPr id="14" name="Triangle rectangle 13"/>
          <p:cNvSpPr/>
          <p:nvPr userDrawn="1"/>
        </p:nvSpPr>
        <p:spPr>
          <a:xfrm rot="16200000" flipH="1">
            <a:off x="1151451" y="5031556"/>
            <a:ext cx="288032" cy="384040"/>
          </a:xfrm>
          <a:prstGeom prst="rtTriangle">
            <a:avLst/>
          </a:prstGeom>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p>
        </p:txBody>
      </p:sp>
      <p:sp>
        <p:nvSpPr>
          <p:cNvPr id="15" name="Rectangle 14"/>
          <p:cNvSpPr/>
          <p:nvPr userDrawn="1"/>
        </p:nvSpPr>
        <p:spPr>
          <a:xfrm>
            <a:off x="1103445" y="4110574"/>
            <a:ext cx="11088555" cy="968985"/>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70000" rtlCol="0" anchor="ctr"/>
          <a:lstStyle/>
          <a:p>
            <a:pPr lvl="0"/>
            <a:endParaRPr lang="en-US" sz="2400" b="1" cap="small" baseline="0" dirty="0">
              <a:effectLst>
                <a:outerShdw blurRad="38100" dist="38100" dir="2700000" algn="tl">
                  <a:srgbClr val="000000">
                    <a:alpha val="43137"/>
                  </a:srgbClr>
                </a:outerShdw>
              </a:effectLst>
            </a:endParaRPr>
          </a:p>
        </p:txBody>
      </p:sp>
      <p:sp>
        <p:nvSpPr>
          <p:cNvPr id="2" name="Titre 1"/>
          <p:cNvSpPr>
            <a:spLocks noGrp="1"/>
          </p:cNvSpPr>
          <p:nvPr userDrawn="1">
            <p:ph type="ctrTitle" hasCustomPrompt="1"/>
          </p:nvPr>
        </p:nvSpPr>
        <p:spPr>
          <a:xfrm>
            <a:off x="1871133" y="1054638"/>
            <a:ext cx="9889068" cy="1470025"/>
          </a:xfrm>
        </p:spPr>
        <p:txBody>
          <a:bodyPr/>
          <a:lstStyle/>
          <a:p>
            <a:r>
              <a:rPr lang="en-US" noProof="0" dirty="0"/>
              <a:t>Click to edit Master title style</a:t>
            </a:r>
            <a:endParaRPr lang="en-US" dirty="0"/>
          </a:p>
        </p:txBody>
      </p:sp>
      <p:sp>
        <p:nvSpPr>
          <p:cNvPr id="3" name="Sous-titre 2"/>
          <p:cNvSpPr>
            <a:spLocks noGrp="1"/>
          </p:cNvSpPr>
          <p:nvPr userDrawn="1">
            <p:ph type="subTitle" idx="1" hasCustomPrompt="1"/>
          </p:nvPr>
        </p:nvSpPr>
        <p:spPr>
          <a:xfrm>
            <a:off x="1487487" y="4218303"/>
            <a:ext cx="7584844" cy="753525"/>
          </a:xfrm>
        </p:spPr>
        <p:txBody>
          <a:bodyPr anchor="ctr">
            <a:noAutofit/>
          </a:bodyPr>
          <a:lstStyle>
            <a:lvl1pPr marL="0" indent="0" algn="ctr">
              <a:buNone/>
              <a:defRPr sz="2000">
                <a:solidFill>
                  <a:schemeClr val="bg1"/>
                </a:solidFill>
                <a:effectLst>
                  <a:outerShdw blurRad="38100" dist="38100" dir="2700000" algn="tl">
                    <a:srgbClr val="000000">
                      <a:alpha val="43137"/>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Click to edit Master subtitle style</a:t>
            </a:r>
            <a:endParaRPr lang="en-US" dirty="0"/>
          </a:p>
        </p:txBody>
      </p:sp>
      <p:sp>
        <p:nvSpPr>
          <p:cNvPr id="16" name="Rectangle 15"/>
          <p:cNvSpPr/>
          <p:nvPr userDrawn="1"/>
        </p:nvSpPr>
        <p:spPr>
          <a:xfrm>
            <a:off x="9552385" y="3789041"/>
            <a:ext cx="2061175" cy="1545881"/>
          </a:xfrm>
          <a:prstGeom prst="rect">
            <a:avLst/>
          </a:prstGeom>
          <a:solidFill>
            <a:schemeClr val="bg1"/>
          </a:solidFill>
          <a:ln w="152400">
            <a:solidFill>
              <a:schemeClr val="bg2"/>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sz="1800"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3215330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2_Titre et contenu">
    <p:spTree>
      <p:nvGrpSpPr>
        <p:cNvPr id="1" name=""/>
        <p:cNvGrpSpPr/>
        <p:nvPr/>
      </p:nvGrpSpPr>
      <p:grpSpPr>
        <a:xfrm>
          <a:off x="0" y="0"/>
          <a:ext cx="0" cy="0"/>
          <a:chOff x="0" y="0"/>
          <a:chExt cx="0" cy="0"/>
        </a:xfrm>
      </p:grpSpPr>
      <p:sp>
        <p:nvSpPr>
          <p:cNvPr id="11" name="Triangle rectangle 10"/>
          <p:cNvSpPr/>
          <p:nvPr userDrawn="1"/>
        </p:nvSpPr>
        <p:spPr>
          <a:xfrm rot="16200000" flipH="1">
            <a:off x="1151451" y="1398445"/>
            <a:ext cx="288032" cy="384040"/>
          </a:xfrm>
          <a:prstGeom prst="rtTriangle">
            <a:avLst/>
          </a:prstGeom>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p>
        </p:txBody>
      </p:sp>
      <p:sp>
        <p:nvSpPr>
          <p:cNvPr id="12" name="Rectangle 11"/>
          <p:cNvSpPr/>
          <p:nvPr userDrawn="1"/>
        </p:nvSpPr>
        <p:spPr>
          <a:xfrm>
            <a:off x="1103445" y="188641"/>
            <a:ext cx="11088555" cy="1257807"/>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70000" rtlCol="0" anchor="ctr"/>
          <a:lstStyle/>
          <a:p>
            <a:pPr lvl="0"/>
            <a:endParaRPr lang="en-US" sz="2400" b="1" cap="small" baseline="0" dirty="0">
              <a:effectLst>
                <a:outerShdw blurRad="38100" dist="38100" dir="2700000" algn="tl">
                  <a:srgbClr val="000000">
                    <a:alpha val="43137"/>
                  </a:srgbClr>
                </a:outerShdw>
              </a:effectLst>
            </a:endParaRPr>
          </a:p>
        </p:txBody>
      </p:sp>
      <p:sp>
        <p:nvSpPr>
          <p:cNvPr id="9" name="Triangle rectangle 8"/>
          <p:cNvSpPr/>
          <p:nvPr userDrawn="1"/>
        </p:nvSpPr>
        <p:spPr>
          <a:xfrm flipH="1">
            <a:off x="1103447" y="6093298"/>
            <a:ext cx="384043" cy="288030"/>
          </a:xfrm>
          <a:prstGeom prst="rtTriangle">
            <a:avLst/>
          </a:prstGeom>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p>
        </p:txBody>
      </p:sp>
      <p:sp>
        <p:nvSpPr>
          <p:cNvPr id="10" name="Rectangle 9"/>
          <p:cNvSpPr/>
          <p:nvPr userDrawn="1"/>
        </p:nvSpPr>
        <p:spPr>
          <a:xfrm rot="10800000">
            <a:off x="1103446" y="6381328"/>
            <a:ext cx="11088555" cy="476672"/>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70000" rtlCol="0" anchor="ctr"/>
          <a:lstStyle/>
          <a:p>
            <a:pPr lvl="0"/>
            <a:endParaRPr lang="en-US" sz="2400" b="1" cap="small" baseline="0" dirty="0">
              <a:effectLst>
                <a:outerShdw blurRad="38100" dist="38100" dir="2700000" algn="tl">
                  <a:srgbClr val="000000">
                    <a:alpha val="43137"/>
                  </a:srgbClr>
                </a:outerShdw>
              </a:effectLst>
            </a:endParaRPr>
          </a:p>
        </p:txBody>
      </p:sp>
      <p:sp>
        <p:nvSpPr>
          <p:cNvPr id="2" name="Titre 1"/>
          <p:cNvSpPr>
            <a:spLocks noGrp="1"/>
          </p:cNvSpPr>
          <p:nvPr userDrawn="1">
            <p:ph type="title"/>
          </p:nvPr>
        </p:nvSpPr>
        <p:spPr/>
        <p:txBody>
          <a:bodyPr/>
          <a:lstStyle/>
          <a:p>
            <a:r>
              <a:rPr lang="fr-FR"/>
              <a:t>Modifiez le style du titre</a:t>
            </a:r>
            <a:endParaRPr lang="en-US"/>
          </a:p>
        </p:txBody>
      </p:sp>
      <p:sp>
        <p:nvSpPr>
          <p:cNvPr id="3" name="Espace réservé du contenu 2"/>
          <p:cNvSpPr>
            <a:spLocks noGrp="1"/>
          </p:cNvSpPr>
          <p:nvPr userDrawn="1">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Espace réservé du numéro de diapositive 5"/>
          <p:cNvSpPr>
            <a:spLocks noGrp="1"/>
          </p:cNvSpPr>
          <p:nvPr userDrawn="1">
            <p:ph type="sldNum" sz="quarter" idx="12"/>
          </p:nvPr>
        </p:nvSpPr>
        <p:spPr/>
        <p:txBody>
          <a:bodyPr/>
          <a:lstStyle/>
          <a:p>
            <a:fld id="{4F5037F2-DC85-406A-A4EA-1E681A25B4F8}" type="slidenum">
              <a:rPr lang="en-US" smtClean="0"/>
              <a:t>‹N°›</a:t>
            </a:fld>
            <a:endParaRPr lang="en-US"/>
          </a:p>
        </p:txBody>
      </p:sp>
      <p:sp>
        <p:nvSpPr>
          <p:cNvPr id="13" name="Espace réservé de la date 3"/>
          <p:cNvSpPr>
            <a:spLocks noGrp="1"/>
          </p:cNvSpPr>
          <p:nvPr>
            <p:ph type="dt" sz="half" idx="10"/>
          </p:nvPr>
        </p:nvSpPr>
        <p:spPr>
          <a:xfrm>
            <a:off x="8941528" y="6430859"/>
            <a:ext cx="2844800" cy="365125"/>
          </a:xfrm>
        </p:spPr>
        <p:txBody>
          <a:bodyPr/>
          <a:lstStyle>
            <a:lvl1pPr algn="r">
              <a:defRPr/>
            </a:lvl1pPr>
          </a:lstStyle>
          <a:p>
            <a:r>
              <a:rPr lang="fr-FR"/>
              <a:t>Your date comes here</a:t>
            </a:r>
            <a:endParaRPr lang="en-US" dirty="0"/>
          </a:p>
        </p:txBody>
      </p:sp>
      <p:sp>
        <p:nvSpPr>
          <p:cNvPr id="14" name="Espace réservé du pied de page 4"/>
          <p:cNvSpPr>
            <a:spLocks noGrp="1"/>
          </p:cNvSpPr>
          <p:nvPr>
            <p:ph type="ftr" sz="quarter" idx="11"/>
          </p:nvPr>
        </p:nvSpPr>
        <p:spPr>
          <a:xfrm>
            <a:off x="4885912" y="6430859"/>
            <a:ext cx="3860800" cy="365125"/>
          </a:xfrm>
        </p:spPr>
        <p:txBody>
          <a:bodyPr/>
          <a:lstStyle/>
          <a:p>
            <a:r>
              <a:rPr lang="en-US" dirty="0"/>
              <a:t>Your footer comes here</a:t>
            </a:r>
          </a:p>
        </p:txBody>
      </p:sp>
    </p:spTree>
    <p:extLst>
      <p:ext uri="{BB962C8B-B14F-4D97-AF65-F5344CB8AC3E}">
        <p14:creationId xmlns:p14="http://schemas.microsoft.com/office/powerpoint/2010/main" val="145902585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3_Diapositive de tit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r>
              <a:rPr lang="fr-FR"/>
              <a:t>Your date comes here</a:t>
            </a:r>
            <a:endParaRPr lang="en-US"/>
          </a:p>
        </p:txBody>
      </p:sp>
      <p:sp>
        <p:nvSpPr>
          <p:cNvPr id="5" name="Espace réservé du pied de page 4"/>
          <p:cNvSpPr>
            <a:spLocks noGrp="1"/>
          </p:cNvSpPr>
          <p:nvPr>
            <p:ph type="ftr" sz="quarter" idx="11"/>
          </p:nvPr>
        </p:nvSpPr>
        <p:spPr/>
        <p:txBody>
          <a:bodyPr/>
          <a:lstStyle/>
          <a:p>
            <a:r>
              <a:rPr lang="en-US"/>
              <a:t>Your footer comes here</a:t>
            </a:r>
          </a:p>
        </p:txBody>
      </p:sp>
      <p:sp>
        <p:nvSpPr>
          <p:cNvPr id="6" name="Espace réservé du numéro de diapositive 5"/>
          <p:cNvSpPr>
            <a:spLocks noGrp="1"/>
          </p:cNvSpPr>
          <p:nvPr>
            <p:ph type="sldNum" sz="quarter" idx="12"/>
          </p:nvPr>
        </p:nvSpPr>
        <p:spPr/>
        <p:txBody>
          <a:bodyPr/>
          <a:lstStyle/>
          <a:p>
            <a:fld id="{4F5037F2-DC85-406A-A4EA-1E681A25B4F8}" type="slidenum">
              <a:rPr lang="en-US" smtClean="0"/>
              <a:t>‹N°›</a:t>
            </a:fld>
            <a:endParaRPr lang="en-US"/>
          </a:p>
        </p:txBody>
      </p:sp>
      <p:sp>
        <p:nvSpPr>
          <p:cNvPr id="11" name="Triangle rectangle 10"/>
          <p:cNvSpPr/>
          <p:nvPr userDrawn="1"/>
        </p:nvSpPr>
        <p:spPr>
          <a:xfrm rot="16200000" flipH="1">
            <a:off x="1151451" y="2838605"/>
            <a:ext cx="288032" cy="384040"/>
          </a:xfrm>
          <a:prstGeom prst="rtTriangle">
            <a:avLst/>
          </a:prstGeom>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p>
        </p:txBody>
      </p:sp>
      <p:sp>
        <p:nvSpPr>
          <p:cNvPr id="12" name="Rectangle 11"/>
          <p:cNvSpPr/>
          <p:nvPr userDrawn="1"/>
        </p:nvSpPr>
        <p:spPr>
          <a:xfrm>
            <a:off x="1103445" y="692697"/>
            <a:ext cx="11088555" cy="2193911"/>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270000" rtlCol="0" anchor="ctr"/>
          <a:lstStyle/>
          <a:p>
            <a:pPr lvl="0"/>
            <a:endParaRPr lang="en-US" sz="2400" b="1" cap="small" baseline="0" dirty="0">
              <a:effectLst>
                <a:outerShdw blurRad="38100" dist="38100" dir="2700000" algn="tl">
                  <a:srgbClr val="000000">
                    <a:alpha val="43137"/>
                  </a:srgbClr>
                </a:outerShdw>
              </a:effectLst>
            </a:endParaRPr>
          </a:p>
        </p:txBody>
      </p:sp>
      <p:sp>
        <p:nvSpPr>
          <p:cNvPr id="14" name="Triangle rectangle 13"/>
          <p:cNvSpPr/>
          <p:nvPr userDrawn="1"/>
        </p:nvSpPr>
        <p:spPr>
          <a:xfrm rot="16200000" flipH="1">
            <a:off x="1151451" y="5031556"/>
            <a:ext cx="288032" cy="384040"/>
          </a:xfrm>
          <a:prstGeom prst="rtTriangle">
            <a:avLst/>
          </a:prstGeom>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p>
        </p:txBody>
      </p:sp>
      <p:sp>
        <p:nvSpPr>
          <p:cNvPr id="15" name="Rectangle 14"/>
          <p:cNvSpPr/>
          <p:nvPr userDrawn="1"/>
        </p:nvSpPr>
        <p:spPr>
          <a:xfrm>
            <a:off x="1103445" y="4110574"/>
            <a:ext cx="11088555" cy="96898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270000" rtlCol="0" anchor="ctr"/>
          <a:lstStyle/>
          <a:p>
            <a:pPr lvl="0"/>
            <a:endParaRPr lang="en-US" sz="2400" b="1" cap="small" baseline="0" dirty="0">
              <a:effectLst>
                <a:outerShdw blurRad="38100" dist="38100" dir="2700000" algn="tl">
                  <a:srgbClr val="000000">
                    <a:alpha val="43137"/>
                  </a:srgbClr>
                </a:outerShdw>
              </a:effectLst>
            </a:endParaRPr>
          </a:p>
        </p:txBody>
      </p:sp>
      <p:sp>
        <p:nvSpPr>
          <p:cNvPr id="2" name="Titre 1"/>
          <p:cNvSpPr>
            <a:spLocks noGrp="1"/>
          </p:cNvSpPr>
          <p:nvPr userDrawn="1">
            <p:ph type="ctrTitle" hasCustomPrompt="1"/>
          </p:nvPr>
        </p:nvSpPr>
        <p:spPr>
          <a:xfrm>
            <a:off x="1871133" y="1054638"/>
            <a:ext cx="9889068" cy="1470025"/>
          </a:xfrm>
        </p:spPr>
        <p:txBody>
          <a:bodyPr/>
          <a:lstStyle/>
          <a:p>
            <a:r>
              <a:rPr lang="en-US" noProof="0" dirty="0"/>
              <a:t>Click to edit Master title style</a:t>
            </a:r>
            <a:endParaRPr lang="en-US" dirty="0"/>
          </a:p>
        </p:txBody>
      </p:sp>
      <p:sp>
        <p:nvSpPr>
          <p:cNvPr id="3" name="Sous-titre 2"/>
          <p:cNvSpPr>
            <a:spLocks noGrp="1"/>
          </p:cNvSpPr>
          <p:nvPr userDrawn="1">
            <p:ph type="subTitle" idx="1" hasCustomPrompt="1"/>
          </p:nvPr>
        </p:nvSpPr>
        <p:spPr>
          <a:xfrm>
            <a:off x="1487487" y="4218303"/>
            <a:ext cx="7584844" cy="753525"/>
          </a:xfrm>
        </p:spPr>
        <p:txBody>
          <a:bodyPr anchor="ctr">
            <a:noAutofit/>
          </a:bodyPr>
          <a:lstStyle>
            <a:lvl1pPr marL="0" indent="0" algn="ctr">
              <a:buNone/>
              <a:defRPr sz="2000">
                <a:solidFill>
                  <a:schemeClr val="bg1"/>
                </a:solidFill>
                <a:effectLst>
                  <a:outerShdw blurRad="38100" dist="38100" dir="2700000" algn="tl">
                    <a:srgbClr val="000000">
                      <a:alpha val="43137"/>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Click to edit Master subtitle style</a:t>
            </a:r>
            <a:endParaRPr lang="en-US" dirty="0"/>
          </a:p>
        </p:txBody>
      </p:sp>
      <p:sp>
        <p:nvSpPr>
          <p:cNvPr id="16" name="Rectangle 15"/>
          <p:cNvSpPr/>
          <p:nvPr userDrawn="1"/>
        </p:nvSpPr>
        <p:spPr>
          <a:xfrm>
            <a:off x="9552385" y="3789041"/>
            <a:ext cx="2061175" cy="1545881"/>
          </a:xfrm>
          <a:prstGeom prst="rect">
            <a:avLst/>
          </a:prstGeom>
          <a:solidFill>
            <a:schemeClr val="bg1"/>
          </a:solidFill>
          <a:ln w="152400">
            <a:solidFill>
              <a:schemeClr val="bg2"/>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sz="1800"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7024901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3_Titre et contenu">
    <p:spTree>
      <p:nvGrpSpPr>
        <p:cNvPr id="1" name=""/>
        <p:cNvGrpSpPr/>
        <p:nvPr/>
      </p:nvGrpSpPr>
      <p:grpSpPr>
        <a:xfrm>
          <a:off x="0" y="0"/>
          <a:ext cx="0" cy="0"/>
          <a:chOff x="0" y="0"/>
          <a:chExt cx="0" cy="0"/>
        </a:xfrm>
      </p:grpSpPr>
      <p:sp>
        <p:nvSpPr>
          <p:cNvPr id="11" name="Triangle rectangle 10"/>
          <p:cNvSpPr/>
          <p:nvPr userDrawn="1"/>
        </p:nvSpPr>
        <p:spPr>
          <a:xfrm rot="16200000" flipH="1">
            <a:off x="1151451" y="1398445"/>
            <a:ext cx="288032" cy="384040"/>
          </a:xfrm>
          <a:prstGeom prst="rtTriangle">
            <a:avLst/>
          </a:prstGeom>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p>
        </p:txBody>
      </p:sp>
      <p:sp>
        <p:nvSpPr>
          <p:cNvPr id="12" name="Rectangle 11"/>
          <p:cNvSpPr/>
          <p:nvPr userDrawn="1"/>
        </p:nvSpPr>
        <p:spPr>
          <a:xfrm>
            <a:off x="1103445" y="188641"/>
            <a:ext cx="11088555" cy="1257807"/>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270000" rtlCol="0" anchor="ctr"/>
          <a:lstStyle/>
          <a:p>
            <a:pPr lvl="0"/>
            <a:endParaRPr lang="en-US" sz="2400" b="1" cap="small" baseline="0" dirty="0">
              <a:effectLst>
                <a:outerShdw blurRad="38100" dist="38100" dir="2700000" algn="tl">
                  <a:srgbClr val="000000">
                    <a:alpha val="43137"/>
                  </a:srgbClr>
                </a:outerShdw>
              </a:effectLst>
            </a:endParaRPr>
          </a:p>
        </p:txBody>
      </p:sp>
      <p:sp>
        <p:nvSpPr>
          <p:cNvPr id="9" name="Triangle rectangle 8"/>
          <p:cNvSpPr/>
          <p:nvPr userDrawn="1"/>
        </p:nvSpPr>
        <p:spPr>
          <a:xfrm flipH="1">
            <a:off x="1103447" y="6093298"/>
            <a:ext cx="384043" cy="288030"/>
          </a:xfrm>
          <a:prstGeom prst="rtTriangle">
            <a:avLst/>
          </a:prstGeom>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p>
        </p:txBody>
      </p:sp>
      <p:sp>
        <p:nvSpPr>
          <p:cNvPr id="10" name="Rectangle 9"/>
          <p:cNvSpPr/>
          <p:nvPr userDrawn="1"/>
        </p:nvSpPr>
        <p:spPr>
          <a:xfrm rot="10800000">
            <a:off x="1103446" y="6381328"/>
            <a:ext cx="11088555" cy="47667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270000" rtlCol="0" anchor="ctr"/>
          <a:lstStyle/>
          <a:p>
            <a:pPr lvl="0"/>
            <a:endParaRPr lang="en-US" sz="2400" b="1" cap="small" baseline="0" dirty="0">
              <a:effectLst>
                <a:outerShdw blurRad="38100" dist="38100" dir="2700000" algn="tl">
                  <a:srgbClr val="000000">
                    <a:alpha val="43137"/>
                  </a:srgbClr>
                </a:outerShdw>
              </a:effectLst>
            </a:endParaRPr>
          </a:p>
        </p:txBody>
      </p:sp>
      <p:sp>
        <p:nvSpPr>
          <p:cNvPr id="2" name="Titre 1"/>
          <p:cNvSpPr>
            <a:spLocks noGrp="1"/>
          </p:cNvSpPr>
          <p:nvPr userDrawn="1">
            <p:ph type="title"/>
          </p:nvPr>
        </p:nvSpPr>
        <p:spPr/>
        <p:txBody>
          <a:bodyPr/>
          <a:lstStyle/>
          <a:p>
            <a:r>
              <a:rPr lang="fr-FR"/>
              <a:t>Modifiez le style du titre</a:t>
            </a:r>
            <a:endParaRPr lang="en-US"/>
          </a:p>
        </p:txBody>
      </p:sp>
      <p:sp>
        <p:nvSpPr>
          <p:cNvPr id="3" name="Espace réservé du contenu 2"/>
          <p:cNvSpPr>
            <a:spLocks noGrp="1"/>
          </p:cNvSpPr>
          <p:nvPr userDrawn="1">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Espace réservé du numéro de diapositive 5"/>
          <p:cNvSpPr>
            <a:spLocks noGrp="1"/>
          </p:cNvSpPr>
          <p:nvPr userDrawn="1">
            <p:ph type="sldNum" sz="quarter" idx="12"/>
          </p:nvPr>
        </p:nvSpPr>
        <p:spPr/>
        <p:txBody>
          <a:bodyPr/>
          <a:lstStyle/>
          <a:p>
            <a:fld id="{4F5037F2-DC85-406A-A4EA-1E681A25B4F8}" type="slidenum">
              <a:rPr lang="en-US" smtClean="0"/>
              <a:t>‹N°›</a:t>
            </a:fld>
            <a:endParaRPr lang="en-US"/>
          </a:p>
        </p:txBody>
      </p:sp>
      <p:sp>
        <p:nvSpPr>
          <p:cNvPr id="13" name="Espace réservé de la date 3"/>
          <p:cNvSpPr>
            <a:spLocks noGrp="1"/>
          </p:cNvSpPr>
          <p:nvPr>
            <p:ph type="dt" sz="half" idx="10"/>
          </p:nvPr>
        </p:nvSpPr>
        <p:spPr>
          <a:xfrm>
            <a:off x="8941528" y="6430859"/>
            <a:ext cx="2844800" cy="365125"/>
          </a:xfrm>
        </p:spPr>
        <p:txBody>
          <a:bodyPr/>
          <a:lstStyle>
            <a:lvl1pPr algn="r">
              <a:defRPr/>
            </a:lvl1pPr>
          </a:lstStyle>
          <a:p>
            <a:r>
              <a:rPr lang="fr-FR"/>
              <a:t>Your date comes here</a:t>
            </a:r>
            <a:endParaRPr lang="en-US" dirty="0"/>
          </a:p>
        </p:txBody>
      </p:sp>
      <p:sp>
        <p:nvSpPr>
          <p:cNvPr id="14" name="Espace réservé du pied de page 4"/>
          <p:cNvSpPr>
            <a:spLocks noGrp="1"/>
          </p:cNvSpPr>
          <p:nvPr>
            <p:ph type="ftr" sz="quarter" idx="11"/>
          </p:nvPr>
        </p:nvSpPr>
        <p:spPr>
          <a:xfrm>
            <a:off x="4885912" y="6430859"/>
            <a:ext cx="3860800" cy="365125"/>
          </a:xfrm>
        </p:spPr>
        <p:txBody>
          <a:bodyPr/>
          <a:lstStyle/>
          <a:p>
            <a:r>
              <a:rPr lang="en-US" dirty="0"/>
              <a:t>Your footer comes here</a:t>
            </a:r>
          </a:p>
        </p:txBody>
      </p:sp>
    </p:spTree>
    <p:extLst>
      <p:ext uri="{BB962C8B-B14F-4D97-AF65-F5344CB8AC3E}">
        <p14:creationId xmlns:p14="http://schemas.microsoft.com/office/powerpoint/2010/main" val="114843073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4_Diapositive de tit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r>
              <a:rPr lang="fr-FR"/>
              <a:t>Your date comes here</a:t>
            </a:r>
            <a:endParaRPr lang="en-US"/>
          </a:p>
        </p:txBody>
      </p:sp>
      <p:sp>
        <p:nvSpPr>
          <p:cNvPr id="5" name="Espace réservé du pied de page 4"/>
          <p:cNvSpPr>
            <a:spLocks noGrp="1"/>
          </p:cNvSpPr>
          <p:nvPr>
            <p:ph type="ftr" sz="quarter" idx="11"/>
          </p:nvPr>
        </p:nvSpPr>
        <p:spPr/>
        <p:txBody>
          <a:bodyPr/>
          <a:lstStyle/>
          <a:p>
            <a:r>
              <a:rPr lang="en-US"/>
              <a:t>Your footer comes here</a:t>
            </a:r>
          </a:p>
        </p:txBody>
      </p:sp>
      <p:sp>
        <p:nvSpPr>
          <p:cNvPr id="6" name="Espace réservé du numéro de diapositive 5"/>
          <p:cNvSpPr>
            <a:spLocks noGrp="1"/>
          </p:cNvSpPr>
          <p:nvPr>
            <p:ph type="sldNum" sz="quarter" idx="12"/>
          </p:nvPr>
        </p:nvSpPr>
        <p:spPr/>
        <p:txBody>
          <a:bodyPr/>
          <a:lstStyle/>
          <a:p>
            <a:fld id="{4F5037F2-DC85-406A-A4EA-1E681A25B4F8}" type="slidenum">
              <a:rPr lang="en-US" smtClean="0"/>
              <a:t>‹N°›</a:t>
            </a:fld>
            <a:endParaRPr lang="en-US"/>
          </a:p>
        </p:txBody>
      </p:sp>
      <p:sp>
        <p:nvSpPr>
          <p:cNvPr id="11" name="Triangle rectangle 10"/>
          <p:cNvSpPr/>
          <p:nvPr userDrawn="1"/>
        </p:nvSpPr>
        <p:spPr>
          <a:xfrm rot="16200000" flipH="1">
            <a:off x="1151451" y="2838605"/>
            <a:ext cx="288032" cy="384040"/>
          </a:xfrm>
          <a:prstGeom prst="rtTriangle">
            <a:avLst/>
          </a:pr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p>
        </p:txBody>
      </p:sp>
      <p:sp>
        <p:nvSpPr>
          <p:cNvPr id="12" name="Rectangle 11"/>
          <p:cNvSpPr/>
          <p:nvPr userDrawn="1"/>
        </p:nvSpPr>
        <p:spPr>
          <a:xfrm>
            <a:off x="1103445" y="692697"/>
            <a:ext cx="11088555" cy="2193911"/>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70000" rtlCol="0" anchor="ctr"/>
          <a:lstStyle/>
          <a:p>
            <a:pPr lvl="0"/>
            <a:endParaRPr lang="en-US" sz="2400" b="1" cap="small" baseline="0" dirty="0">
              <a:effectLst>
                <a:outerShdw blurRad="38100" dist="38100" dir="2700000" algn="tl">
                  <a:srgbClr val="000000">
                    <a:alpha val="43137"/>
                  </a:srgbClr>
                </a:outerShdw>
              </a:effectLst>
            </a:endParaRPr>
          </a:p>
        </p:txBody>
      </p:sp>
      <p:sp>
        <p:nvSpPr>
          <p:cNvPr id="14" name="Triangle rectangle 13"/>
          <p:cNvSpPr/>
          <p:nvPr userDrawn="1"/>
        </p:nvSpPr>
        <p:spPr>
          <a:xfrm rot="16200000" flipH="1">
            <a:off x="1151451" y="5031556"/>
            <a:ext cx="288032" cy="384040"/>
          </a:xfrm>
          <a:prstGeom prst="rtTriangle">
            <a:avLst/>
          </a:pr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p>
        </p:txBody>
      </p:sp>
      <p:sp>
        <p:nvSpPr>
          <p:cNvPr id="15" name="Rectangle 14"/>
          <p:cNvSpPr/>
          <p:nvPr userDrawn="1"/>
        </p:nvSpPr>
        <p:spPr>
          <a:xfrm>
            <a:off x="1103445" y="4110574"/>
            <a:ext cx="11088555" cy="96898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70000" rtlCol="0" anchor="ctr"/>
          <a:lstStyle/>
          <a:p>
            <a:pPr lvl="0"/>
            <a:endParaRPr lang="en-US" sz="2400" b="1" cap="small" baseline="0" dirty="0">
              <a:effectLst>
                <a:outerShdw blurRad="38100" dist="38100" dir="2700000" algn="tl">
                  <a:srgbClr val="000000">
                    <a:alpha val="43137"/>
                  </a:srgbClr>
                </a:outerShdw>
              </a:effectLst>
            </a:endParaRPr>
          </a:p>
        </p:txBody>
      </p:sp>
      <p:sp>
        <p:nvSpPr>
          <p:cNvPr id="2" name="Titre 1"/>
          <p:cNvSpPr>
            <a:spLocks noGrp="1"/>
          </p:cNvSpPr>
          <p:nvPr userDrawn="1">
            <p:ph type="ctrTitle" hasCustomPrompt="1"/>
          </p:nvPr>
        </p:nvSpPr>
        <p:spPr>
          <a:xfrm>
            <a:off x="1871133" y="1054638"/>
            <a:ext cx="9889068" cy="1470025"/>
          </a:xfrm>
        </p:spPr>
        <p:txBody>
          <a:bodyPr/>
          <a:lstStyle/>
          <a:p>
            <a:r>
              <a:rPr lang="en-US" noProof="0" dirty="0"/>
              <a:t>Click to edit Master title style</a:t>
            </a:r>
            <a:endParaRPr lang="en-US" dirty="0"/>
          </a:p>
        </p:txBody>
      </p:sp>
      <p:sp>
        <p:nvSpPr>
          <p:cNvPr id="3" name="Sous-titre 2"/>
          <p:cNvSpPr>
            <a:spLocks noGrp="1"/>
          </p:cNvSpPr>
          <p:nvPr userDrawn="1">
            <p:ph type="subTitle" idx="1" hasCustomPrompt="1"/>
          </p:nvPr>
        </p:nvSpPr>
        <p:spPr>
          <a:xfrm>
            <a:off x="1487487" y="4218303"/>
            <a:ext cx="7584844" cy="753525"/>
          </a:xfrm>
        </p:spPr>
        <p:txBody>
          <a:bodyPr anchor="ctr">
            <a:noAutofit/>
          </a:bodyPr>
          <a:lstStyle>
            <a:lvl1pPr marL="0" indent="0" algn="ctr">
              <a:buNone/>
              <a:defRPr sz="2000">
                <a:solidFill>
                  <a:schemeClr val="bg1"/>
                </a:solidFill>
                <a:effectLst>
                  <a:outerShdw blurRad="38100" dist="38100" dir="2700000" algn="tl">
                    <a:srgbClr val="000000">
                      <a:alpha val="43137"/>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Click to edit Master subtitle style</a:t>
            </a:r>
            <a:endParaRPr lang="en-US" dirty="0"/>
          </a:p>
        </p:txBody>
      </p:sp>
      <p:sp>
        <p:nvSpPr>
          <p:cNvPr id="16" name="Rectangle 15"/>
          <p:cNvSpPr/>
          <p:nvPr userDrawn="1"/>
        </p:nvSpPr>
        <p:spPr>
          <a:xfrm>
            <a:off x="9552385" y="3789041"/>
            <a:ext cx="2061175" cy="1545881"/>
          </a:xfrm>
          <a:prstGeom prst="rect">
            <a:avLst/>
          </a:prstGeom>
          <a:solidFill>
            <a:schemeClr val="bg1"/>
          </a:solidFill>
          <a:ln w="152400">
            <a:solidFill>
              <a:schemeClr val="bg2"/>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sz="1800"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1840001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4_Titre et contenu">
    <p:spTree>
      <p:nvGrpSpPr>
        <p:cNvPr id="1" name=""/>
        <p:cNvGrpSpPr/>
        <p:nvPr/>
      </p:nvGrpSpPr>
      <p:grpSpPr>
        <a:xfrm>
          <a:off x="0" y="0"/>
          <a:ext cx="0" cy="0"/>
          <a:chOff x="0" y="0"/>
          <a:chExt cx="0" cy="0"/>
        </a:xfrm>
      </p:grpSpPr>
      <p:sp>
        <p:nvSpPr>
          <p:cNvPr id="11" name="Triangle rectangle 10"/>
          <p:cNvSpPr/>
          <p:nvPr userDrawn="1"/>
        </p:nvSpPr>
        <p:spPr>
          <a:xfrm rot="16200000" flipH="1">
            <a:off x="1151451" y="1398445"/>
            <a:ext cx="288032" cy="384040"/>
          </a:xfrm>
          <a:prstGeom prst="rtTriangle">
            <a:avLst/>
          </a:pr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p>
        </p:txBody>
      </p:sp>
      <p:sp>
        <p:nvSpPr>
          <p:cNvPr id="12" name="Rectangle 11"/>
          <p:cNvSpPr/>
          <p:nvPr userDrawn="1"/>
        </p:nvSpPr>
        <p:spPr>
          <a:xfrm>
            <a:off x="1103445" y="188641"/>
            <a:ext cx="11088555" cy="1257807"/>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70000" rtlCol="0" anchor="ctr"/>
          <a:lstStyle/>
          <a:p>
            <a:pPr lvl="0"/>
            <a:endParaRPr lang="en-US" sz="2400" b="1" cap="small" baseline="0" dirty="0">
              <a:effectLst>
                <a:outerShdw blurRad="38100" dist="38100" dir="2700000" algn="tl">
                  <a:srgbClr val="000000">
                    <a:alpha val="43137"/>
                  </a:srgbClr>
                </a:outerShdw>
              </a:effectLst>
            </a:endParaRPr>
          </a:p>
        </p:txBody>
      </p:sp>
      <p:sp>
        <p:nvSpPr>
          <p:cNvPr id="9" name="Triangle rectangle 8"/>
          <p:cNvSpPr/>
          <p:nvPr userDrawn="1"/>
        </p:nvSpPr>
        <p:spPr>
          <a:xfrm flipH="1">
            <a:off x="1103447" y="6093298"/>
            <a:ext cx="384043" cy="288030"/>
          </a:xfrm>
          <a:prstGeom prst="rtTriangle">
            <a:avLst/>
          </a:pr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p>
        </p:txBody>
      </p:sp>
      <p:sp>
        <p:nvSpPr>
          <p:cNvPr id="10" name="Rectangle 9"/>
          <p:cNvSpPr/>
          <p:nvPr userDrawn="1"/>
        </p:nvSpPr>
        <p:spPr>
          <a:xfrm rot="10800000">
            <a:off x="1103446" y="6381328"/>
            <a:ext cx="11088555" cy="4766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70000" rtlCol="0" anchor="ctr"/>
          <a:lstStyle/>
          <a:p>
            <a:pPr lvl="0"/>
            <a:endParaRPr lang="en-US" sz="2400" b="1" cap="small" baseline="0" dirty="0">
              <a:effectLst>
                <a:outerShdw blurRad="38100" dist="38100" dir="2700000" algn="tl">
                  <a:srgbClr val="000000">
                    <a:alpha val="43137"/>
                  </a:srgbClr>
                </a:outerShdw>
              </a:effectLst>
            </a:endParaRPr>
          </a:p>
        </p:txBody>
      </p:sp>
      <p:sp>
        <p:nvSpPr>
          <p:cNvPr id="2" name="Titre 1"/>
          <p:cNvSpPr>
            <a:spLocks noGrp="1"/>
          </p:cNvSpPr>
          <p:nvPr userDrawn="1">
            <p:ph type="title"/>
          </p:nvPr>
        </p:nvSpPr>
        <p:spPr/>
        <p:txBody>
          <a:bodyPr/>
          <a:lstStyle/>
          <a:p>
            <a:r>
              <a:rPr lang="fr-FR"/>
              <a:t>Modifiez le style du titre</a:t>
            </a:r>
            <a:endParaRPr lang="en-US"/>
          </a:p>
        </p:txBody>
      </p:sp>
      <p:sp>
        <p:nvSpPr>
          <p:cNvPr id="3" name="Espace réservé du contenu 2"/>
          <p:cNvSpPr>
            <a:spLocks noGrp="1"/>
          </p:cNvSpPr>
          <p:nvPr userDrawn="1">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Espace réservé du numéro de diapositive 5"/>
          <p:cNvSpPr>
            <a:spLocks noGrp="1"/>
          </p:cNvSpPr>
          <p:nvPr userDrawn="1">
            <p:ph type="sldNum" sz="quarter" idx="12"/>
          </p:nvPr>
        </p:nvSpPr>
        <p:spPr/>
        <p:txBody>
          <a:bodyPr/>
          <a:lstStyle/>
          <a:p>
            <a:fld id="{4F5037F2-DC85-406A-A4EA-1E681A25B4F8}" type="slidenum">
              <a:rPr lang="en-US" smtClean="0"/>
              <a:t>‹N°›</a:t>
            </a:fld>
            <a:endParaRPr lang="en-US"/>
          </a:p>
        </p:txBody>
      </p:sp>
      <p:sp>
        <p:nvSpPr>
          <p:cNvPr id="13" name="Espace réservé de la date 3"/>
          <p:cNvSpPr>
            <a:spLocks noGrp="1"/>
          </p:cNvSpPr>
          <p:nvPr>
            <p:ph type="dt" sz="half" idx="10"/>
          </p:nvPr>
        </p:nvSpPr>
        <p:spPr>
          <a:xfrm>
            <a:off x="8941528" y="6430859"/>
            <a:ext cx="2844800" cy="365125"/>
          </a:xfrm>
        </p:spPr>
        <p:txBody>
          <a:bodyPr/>
          <a:lstStyle>
            <a:lvl1pPr algn="r">
              <a:defRPr/>
            </a:lvl1pPr>
          </a:lstStyle>
          <a:p>
            <a:r>
              <a:rPr lang="fr-FR"/>
              <a:t>Your date comes here</a:t>
            </a:r>
            <a:endParaRPr lang="en-US" dirty="0"/>
          </a:p>
        </p:txBody>
      </p:sp>
      <p:sp>
        <p:nvSpPr>
          <p:cNvPr id="14" name="Espace réservé du pied de page 4"/>
          <p:cNvSpPr>
            <a:spLocks noGrp="1"/>
          </p:cNvSpPr>
          <p:nvPr>
            <p:ph type="ftr" sz="quarter" idx="11"/>
          </p:nvPr>
        </p:nvSpPr>
        <p:spPr>
          <a:xfrm>
            <a:off x="4885912" y="6430859"/>
            <a:ext cx="3860800" cy="365125"/>
          </a:xfrm>
        </p:spPr>
        <p:txBody>
          <a:bodyPr/>
          <a:lstStyle/>
          <a:p>
            <a:r>
              <a:rPr lang="en-US" dirty="0"/>
              <a:t>Your footer comes here</a:t>
            </a:r>
          </a:p>
        </p:txBody>
      </p:sp>
    </p:spTree>
    <p:extLst>
      <p:ext uri="{BB962C8B-B14F-4D97-AF65-F5344CB8AC3E}">
        <p14:creationId xmlns:p14="http://schemas.microsoft.com/office/powerpoint/2010/main" val="4903255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B527E9-DD55-4E4F-B06C-59EF782102E1}" type="datetimeFigureOut">
              <a:rPr lang="en-US" smtClean="0"/>
              <a:t>11/20/2021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746D44-829A-481B-9FE9-7B966B458BDA}" type="slidenum">
              <a:rPr lang="en-US" smtClean="0"/>
              <a:t>‹N°›</a:t>
            </a:fld>
            <a:endParaRPr lang="en-US"/>
          </a:p>
        </p:txBody>
      </p:sp>
    </p:spTree>
    <p:extLst>
      <p:ext uri="{BB962C8B-B14F-4D97-AF65-F5344CB8AC3E}">
        <p14:creationId xmlns:p14="http://schemas.microsoft.com/office/powerpoint/2010/main" val="24861162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5_Diapositive de tit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r>
              <a:rPr lang="fr-FR"/>
              <a:t>Your date comes here</a:t>
            </a:r>
            <a:endParaRPr lang="en-US"/>
          </a:p>
        </p:txBody>
      </p:sp>
      <p:sp>
        <p:nvSpPr>
          <p:cNvPr id="5" name="Espace réservé du pied de page 4"/>
          <p:cNvSpPr>
            <a:spLocks noGrp="1"/>
          </p:cNvSpPr>
          <p:nvPr>
            <p:ph type="ftr" sz="quarter" idx="11"/>
          </p:nvPr>
        </p:nvSpPr>
        <p:spPr/>
        <p:txBody>
          <a:bodyPr/>
          <a:lstStyle/>
          <a:p>
            <a:r>
              <a:rPr lang="en-US"/>
              <a:t>Your footer comes here</a:t>
            </a:r>
          </a:p>
        </p:txBody>
      </p:sp>
      <p:sp>
        <p:nvSpPr>
          <p:cNvPr id="6" name="Espace réservé du numéro de diapositive 5"/>
          <p:cNvSpPr>
            <a:spLocks noGrp="1"/>
          </p:cNvSpPr>
          <p:nvPr>
            <p:ph type="sldNum" sz="quarter" idx="12"/>
          </p:nvPr>
        </p:nvSpPr>
        <p:spPr/>
        <p:txBody>
          <a:bodyPr/>
          <a:lstStyle/>
          <a:p>
            <a:fld id="{4F5037F2-DC85-406A-A4EA-1E681A25B4F8}" type="slidenum">
              <a:rPr lang="en-US" smtClean="0"/>
              <a:t>‹N°›</a:t>
            </a:fld>
            <a:endParaRPr lang="en-US"/>
          </a:p>
        </p:txBody>
      </p:sp>
      <p:sp>
        <p:nvSpPr>
          <p:cNvPr id="11" name="Triangle rectangle 10"/>
          <p:cNvSpPr/>
          <p:nvPr userDrawn="1"/>
        </p:nvSpPr>
        <p:spPr>
          <a:xfrm rot="16200000" flipH="1">
            <a:off x="1151451" y="2838605"/>
            <a:ext cx="288032" cy="384040"/>
          </a:xfrm>
          <a:prstGeom prst="rtTriangle">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p>
        </p:txBody>
      </p:sp>
      <p:sp>
        <p:nvSpPr>
          <p:cNvPr id="12" name="Rectangle 11"/>
          <p:cNvSpPr/>
          <p:nvPr userDrawn="1"/>
        </p:nvSpPr>
        <p:spPr>
          <a:xfrm>
            <a:off x="1103445" y="692697"/>
            <a:ext cx="11088555" cy="2193911"/>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270000" rtlCol="0" anchor="ctr"/>
          <a:lstStyle/>
          <a:p>
            <a:pPr lvl="0"/>
            <a:endParaRPr lang="en-US" sz="2400" b="1" cap="small" baseline="0" dirty="0">
              <a:effectLst>
                <a:outerShdw blurRad="38100" dist="38100" dir="2700000" algn="tl">
                  <a:srgbClr val="000000">
                    <a:alpha val="43137"/>
                  </a:srgbClr>
                </a:outerShdw>
              </a:effectLst>
            </a:endParaRPr>
          </a:p>
        </p:txBody>
      </p:sp>
      <p:sp>
        <p:nvSpPr>
          <p:cNvPr id="14" name="Triangle rectangle 13"/>
          <p:cNvSpPr/>
          <p:nvPr userDrawn="1"/>
        </p:nvSpPr>
        <p:spPr>
          <a:xfrm rot="16200000" flipH="1">
            <a:off x="1151451" y="5031556"/>
            <a:ext cx="288032" cy="384040"/>
          </a:xfrm>
          <a:prstGeom prst="rtTriangle">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p>
        </p:txBody>
      </p:sp>
      <p:sp>
        <p:nvSpPr>
          <p:cNvPr id="15" name="Rectangle 14"/>
          <p:cNvSpPr/>
          <p:nvPr userDrawn="1"/>
        </p:nvSpPr>
        <p:spPr>
          <a:xfrm>
            <a:off x="1103445" y="4110574"/>
            <a:ext cx="11088555" cy="968985"/>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270000" rtlCol="0" anchor="ctr"/>
          <a:lstStyle/>
          <a:p>
            <a:pPr lvl="0"/>
            <a:endParaRPr lang="en-US" sz="2400" b="1" cap="small" baseline="0" dirty="0">
              <a:effectLst>
                <a:outerShdw blurRad="38100" dist="38100" dir="2700000" algn="tl">
                  <a:srgbClr val="000000">
                    <a:alpha val="43137"/>
                  </a:srgbClr>
                </a:outerShdw>
              </a:effectLst>
            </a:endParaRPr>
          </a:p>
        </p:txBody>
      </p:sp>
      <p:sp>
        <p:nvSpPr>
          <p:cNvPr id="2" name="Titre 1"/>
          <p:cNvSpPr>
            <a:spLocks noGrp="1"/>
          </p:cNvSpPr>
          <p:nvPr userDrawn="1">
            <p:ph type="ctrTitle" hasCustomPrompt="1"/>
          </p:nvPr>
        </p:nvSpPr>
        <p:spPr>
          <a:xfrm>
            <a:off x="1871133" y="1054638"/>
            <a:ext cx="9889068" cy="1470025"/>
          </a:xfrm>
        </p:spPr>
        <p:txBody>
          <a:bodyPr/>
          <a:lstStyle/>
          <a:p>
            <a:r>
              <a:rPr lang="en-US" noProof="0" dirty="0"/>
              <a:t>Click to edit Master title style</a:t>
            </a:r>
            <a:endParaRPr lang="en-US" dirty="0"/>
          </a:p>
        </p:txBody>
      </p:sp>
      <p:sp>
        <p:nvSpPr>
          <p:cNvPr id="3" name="Sous-titre 2"/>
          <p:cNvSpPr>
            <a:spLocks noGrp="1"/>
          </p:cNvSpPr>
          <p:nvPr userDrawn="1">
            <p:ph type="subTitle" idx="1" hasCustomPrompt="1"/>
          </p:nvPr>
        </p:nvSpPr>
        <p:spPr>
          <a:xfrm>
            <a:off x="1487487" y="4218303"/>
            <a:ext cx="7584844" cy="753525"/>
          </a:xfrm>
        </p:spPr>
        <p:txBody>
          <a:bodyPr anchor="ctr">
            <a:noAutofit/>
          </a:bodyPr>
          <a:lstStyle>
            <a:lvl1pPr marL="0" indent="0" algn="ctr">
              <a:buNone/>
              <a:defRPr sz="2000">
                <a:solidFill>
                  <a:schemeClr val="bg1"/>
                </a:solidFill>
                <a:effectLst>
                  <a:outerShdw blurRad="38100" dist="38100" dir="2700000" algn="tl">
                    <a:srgbClr val="000000">
                      <a:alpha val="43137"/>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Click to edit Master subtitle style</a:t>
            </a:r>
            <a:endParaRPr lang="en-US" dirty="0"/>
          </a:p>
        </p:txBody>
      </p:sp>
      <p:sp>
        <p:nvSpPr>
          <p:cNvPr id="16" name="Rectangle 15"/>
          <p:cNvSpPr/>
          <p:nvPr userDrawn="1"/>
        </p:nvSpPr>
        <p:spPr>
          <a:xfrm>
            <a:off x="9552385" y="3789041"/>
            <a:ext cx="2061175" cy="1545881"/>
          </a:xfrm>
          <a:prstGeom prst="rect">
            <a:avLst/>
          </a:prstGeom>
          <a:solidFill>
            <a:schemeClr val="bg1"/>
          </a:solidFill>
          <a:ln w="152400">
            <a:solidFill>
              <a:schemeClr val="bg2"/>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sz="1800"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7936683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5_Titre et contenu">
    <p:spTree>
      <p:nvGrpSpPr>
        <p:cNvPr id="1" name=""/>
        <p:cNvGrpSpPr/>
        <p:nvPr/>
      </p:nvGrpSpPr>
      <p:grpSpPr>
        <a:xfrm>
          <a:off x="0" y="0"/>
          <a:ext cx="0" cy="0"/>
          <a:chOff x="0" y="0"/>
          <a:chExt cx="0" cy="0"/>
        </a:xfrm>
      </p:grpSpPr>
      <p:sp>
        <p:nvSpPr>
          <p:cNvPr id="11" name="Triangle rectangle 10"/>
          <p:cNvSpPr/>
          <p:nvPr userDrawn="1"/>
        </p:nvSpPr>
        <p:spPr>
          <a:xfrm rot="16200000" flipH="1">
            <a:off x="1151451" y="1398445"/>
            <a:ext cx="288032" cy="384040"/>
          </a:xfrm>
          <a:prstGeom prst="rtTriangle">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p>
        </p:txBody>
      </p:sp>
      <p:sp>
        <p:nvSpPr>
          <p:cNvPr id="12" name="Rectangle 11"/>
          <p:cNvSpPr/>
          <p:nvPr userDrawn="1"/>
        </p:nvSpPr>
        <p:spPr>
          <a:xfrm>
            <a:off x="1103445" y="188641"/>
            <a:ext cx="11088555" cy="1257807"/>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270000" rtlCol="0" anchor="ctr"/>
          <a:lstStyle/>
          <a:p>
            <a:pPr lvl="0"/>
            <a:endParaRPr lang="en-US" sz="2400" b="1" cap="small" baseline="0" dirty="0">
              <a:effectLst>
                <a:outerShdw blurRad="38100" dist="38100" dir="2700000" algn="tl">
                  <a:srgbClr val="000000">
                    <a:alpha val="43137"/>
                  </a:srgbClr>
                </a:outerShdw>
              </a:effectLst>
            </a:endParaRPr>
          </a:p>
        </p:txBody>
      </p:sp>
      <p:sp>
        <p:nvSpPr>
          <p:cNvPr id="9" name="Triangle rectangle 8"/>
          <p:cNvSpPr/>
          <p:nvPr userDrawn="1"/>
        </p:nvSpPr>
        <p:spPr>
          <a:xfrm flipH="1">
            <a:off x="1103447" y="6093298"/>
            <a:ext cx="384043" cy="288030"/>
          </a:xfrm>
          <a:prstGeom prst="rtTriangle">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p>
        </p:txBody>
      </p:sp>
      <p:sp>
        <p:nvSpPr>
          <p:cNvPr id="10" name="Rectangle 9"/>
          <p:cNvSpPr/>
          <p:nvPr userDrawn="1"/>
        </p:nvSpPr>
        <p:spPr>
          <a:xfrm rot="10800000">
            <a:off x="1103446" y="6381328"/>
            <a:ext cx="11088555" cy="47667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270000" rtlCol="0" anchor="ctr"/>
          <a:lstStyle/>
          <a:p>
            <a:pPr lvl="0"/>
            <a:endParaRPr lang="en-US" sz="2400" b="1" cap="small" baseline="0" dirty="0">
              <a:effectLst>
                <a:outerShdw blurRad="38100" dist="38100" dir="2700000" algn="tl">
                  <a:srgbClr val="000000">
                    <a:alpha val="43137"/>
                  </a:srgbClr>
                </a:outerShdw>
              </a:effectLst>
            </a:endParaRPr>
          </a:p>
        </p:txBody>
      </p:sp>
      <p:sp>
        <p:nvSpPr>
          <p:cNvPr id="2" name="Titre 1"/>
          <p:cNvSpPr>
            <a:spLocks noGrp="1"/>
          </p:cNvSpPr>
          <p:nvPr userDrawn="1">
            <p:ph type="title"/>
          </p:nvPr>
        </p:nvSpPr>
        <p:spPr/>
        <p:txBody>
          <a:bodyPr/>
          <a:lstStyle/>
          <a:p>
            <a:r>
              <a:rPr lang="fr-FR"/>
              <a:t>Modifiez le style du titre</a:t>
            </a:r>
            <a:endParaRPr lang="en-US"/>
          </a:p>
        </p:txBody>
      </p:sp>
      <p:sp>
        <p:nvSpPr>
          <p:cNvPr id="3" name="Espace réservé du contenu 2"/>
          <p:cNvSpPr>
            <a:spLocks noGrp="1"/>
          </p:cNvSpPr>
          <p:nvPr userDrawn="1">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Espace réservé du numéro de diapositive 5"/>
          <p:cNvSpPr>
            <a:spLocks noGrp="1"/>
          </p:cNvSpPr>
          <p:nvPr userDrawn="1">
            <p:ph type="sldNum" sz="quarter" idx="12"/>
          </p:nvPr>
        </p:nvSpPr>
        <p:spPr/>
        <p:txBody>
          <a:bodyPr/>
          <a:lstStyle/>
          <a:p>
            <a:fld id="{4F5037F2-DC85-406A-A4EA-1E681A25B4F8}" type="slidenum">
              <a:rPr lang="en-US" smtClean="0"/>
              <a:t>‹N°›</a:t>
            </a:fld>
            <a:endParaRPr lang="en-US"/>
          </a:p>
        </p:txBody>
      </p:sp>
      <p:sp>
        <p:nvSpPr>
          <p:cNvPr id="13" name="Espace réservé de la date 3"/>
          <p:cNvSpPr>
            <a:spLocks noGrp="1"/>
          </p:cNvSpPr>
          <p:nvPr>
            <p:ph type="dt" sz="half" idx="10"/>
          </p:nvPr>
        </p:nvSpPr>
        <p:spPr>
          <a:xfrm>
            <a:off x="8941528" y="6430859"/>
            <a:ext cx="2844800" cy="365125"/>
          </a:xfrm>
        </p:spPr>
        <p:txBody>
          <a:bodyPr/>
          <a:lstStyle>
            <a:lvl1pPr algn="r">
              <a:defRPr/>
            </a:lvl1pPr>
          </a:lstStyle>
          <a:p>
            <a:r>
              <a:rPr lang="fr-FR"/>
              <a:t>Your date comes here</a:t>
            </a:r>
            <a:endParaRPr lang="en-US" dirty="0"/>
          </a:p>
        </p:txBody>
      </p:sp>
      <p:sp>
        <p:nvSpPr>
          <p:cNvPr id="14" name="Espace réservé du pied de page 4"/>
          <p:cNvSpPr>
            <a:spLocks noGrp="1"/>
          </p:cNvSpPr>
          <p:nvPr>
            <p:ph type="ftr" sz="quarter" idx="11"/>
          </p:nvPr>
        </p:nvSpPr>
        <p:spPr>
          <a:xfrm>
            <a:off x="4885912" y="6430859"/>
            <a:ext cx="3860800" cy="365125"/>
          </a:xfrm>
        </p:spPr>
        <p:txBody>
          <a:bodyPr/>
          <a:lstStyle/>
          <a:p>
            <a:r>
              <a:rPr lang="en-US" dirty="0"/>
              <a:t>Your footer comes here</a:t>
            </a:r>
          </a:p>
        </p:txBody>
      </p:sp>
    </p:spTree>
    <p:extLst>
      <p:ext uri="{BB962C8B-B14F-4D97-AF65-F5344CB8AC3E}">
        <p14:creationId xmlns:p14="http://schemas.microsoft.com/office/powerpoint/2010/main" val="380757946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a:t>Your date comes here</a:t>
            </a:r>
            <a:endParaRPr lang="en-US"/>
          </a:p>
        </p:txBody>
      </p:sp>
      <p:sp>
        <p:nvSpPr>
          <p:cNvPr id="3" name="Espace réservé du pied de page 2"/>
          <p:cNvSpPr>
            <a:spLocks noGrp="1"/>
          </p:cNvSpPr>
          <p:nvPr>
            <p:ph type="ftr" sz="quarter" idx="11"/>
          </p:nvPr>
        </p:nvSpPr>
        <p:spPr/>
        <p:txBody>
          <a:bodyPr/>
          <a:lstStyle/>
          <a:p>
            <a:r>
              <a:rPr lang="en-US"/>
              <a:t>Your footer comes here</a:t>
            </a:r>
          </a:p>
        </p:txBody>
      </p:sp>
      <p:sp>
        <p:nvSpPr>
          <p:cNvPr id="4" name="Espace réservé du numéro de diapositive 3"/>
          <p:cNvSpPr>
            <a:spLocks noGrp="1"/>
          </p:cNvSpPr>
          <p:nvPr>
            <p:ph type="sldNum" sz="quarter" idx="12"/>
          </p:nvPr>
        </p:nvSpPr>
        <p:spPr/>
        <p:txBody>
          <a:bodyPr/>
          <a:lstStyle/>
          <a:p>
            <a:fld id="{4F5037F2-DC85-406A-A4EA-1E681A25B4F8}" type="slidenum">
              <a:rPr lang="en-US" smtClean="0"/>
              <a:t>‹N°›</a:t>
            </a:fld>
            <a:endParaRPr lang="en-US"/>
          </a:p>
        </p:txBody>
      </p:sp>
    </p:spTree>
    <p:extLst>
      <p:ext uri="{BB962C8B-B14F-4D97-AF65-F5344CB8AC3E}">
        <p14:creationId xmlns:p14="http://schemas.microsoft.com/office/powerpoint/2010/main" val="4081110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3" y="2130430"/>
            <a:ext cx="10363199" cy="1470025"/>
          </a:xfrm>
        </p:spPr>
        <p:txBody>
          <a:bodyPr/>
          <a:lstStyle/>
          <a:p>
            <a:r>
              <a:rPr lang="fr-FR"/>
              <a:t>Cliquez pour modifier le style du titre</a:t>
            </a:r>
          </a:p>
        </p:txBody>
      </p:sp>
      <p:sp>
        <p:nvSpPr>
          <p:cNvPr id="3" name="Sous-titre 2"/>
          <p:cNvSpPr>
            <a:spLocks noGrp="1"/>
          </p:cNvSpPr>
          <p:nvPr>
            <p:ph type="subTitle" idx="1"/>
          </p:nvPr>
        </p:nvSpPr>
        <p:spPr>
          <a:xfrm>
            <a:off x="1828802" y="3886200"/>
            <a:ext cx="8534401"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EC3957B9-14E2-477D-AC38-18811EB4D59C}" type="datetimeFigureOut">
              <a:rPr lang="fr-FR" smtClean="0"/>
              <a:pPr/>
              <a:t>20/11/2021</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EC802FDB-7AC9-4526-B361-CEC7D37556B2}" type="slidenum">
              <a:rPr lang="fr-FR" smtClean="0"/>
              <a:pPr/>
              <a:t>‹N°›</a:t>
            </a:fld>
            <a:endParaRPr lang="fr-FR" dirty="0"/>
          </a:p>
        </p:txBody>
      </p:sp>
    </p:spTree>
    <p:extLst>
      <p:ext uri="{BB962C8B-B14F-4D97-AF65-F5344CB8AC3E}">
        <p14:creationId xmlns:p14="http://schemas.microsoft.com/office/powerpoint/2010/main" val="343101610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EC3957B9-14E2-477D-AC38-18811EB4D59C}" type="datetimeFigureOut">
              <a:rPr lang="fr-FR" smtClean="0"/>
              <a:pPr/>
              <a:t>20/11/2021</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EC802FDB-7AC9-4526-B361-CEC7D37556B2}" type="slidenum">
              <a:rPr lang="fr-FR" smtClean="0"/>
              <a:pPr/>
              <a:t>‹N°›</a:t>
            </a:fld>
            <a:endParaRPr lang="fr-FR" dirty="0"/>
          </a:p>
        </p:txBody>
      </p:sp>
    </p:spTree>
    <p:extLst>
      <p:ext uri="{BB962C8B-B14F-4D97-AF65-F5344CB8AC3E}">
        <p14:creationId xmlns:p14="http://schemas.microsoft.com/office/powerpoint/2010/main" val="18201873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5" y="4406905"/>
            <a:ext cx="10363199"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963085" y="2906713"/>
            <a:ext cx="10363199"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EC3957B9-14E2-477D-AC38-18811EB4D59C}" type="datetimeFigureOut">
              <a:rPr lang="fr-FR" smtClean="0"/>
              <a:pPr/>
              <a:t>20/11/2021</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EC802FDB-7AC9-4526-B361-CEC7D37556B2}" type="slidenum">
              <a:rPr lang="fr-FR" smtClean="0"/>
              <a:pPr/>
              <a:t>‹N°›</a:t>
            </a:fld>
            <a:endParaRPr lang="fr-FR" dirty="0"/>
          </a:p>
        </p:txBody>
      </p:sp>
    </p:spTree>
    <p:extLst>
      <p:ext uri="{BB962C8B-B14F-4D97-AF65-F5344CB8AC3E}">
        <p14:creationId xmlns:p14="http://schemas.microsoft.com/office/powerpoint/2010/main" val="74480658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609600" y="1600205"/>
            <a:ext cx="53848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97601" y="1600205"/>
            <a:ext cx="53848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EC3957B9-14E2-477D-AC38-18811EB4D59C}" type="datetimeFigureOut">
              <a:rPr lang="fr-FR" smtClean="0"/>
              <a:pPr/>
              <a:t>20/11/2021</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EC802FDB-7AC9-4526-B361-CEC7D37556B2}" type="slidenum">
              <a:rPr lang="fr-FR" smtClean="0"/>
              <a:pPr/>
              <a:t>‹N°›</a:t>
            </a:fld>
            <a:endParaRPr lang="fr-FR" dirty="0"/>
          </a:p>
        </p:txBody>
      </p:sp>
    </p:spTree>
    <p:extLst>
      <p:ext uri="{BB962C8B-B14F-4D97-AF65-F5344CB8AC3E}">
        <p14:creationId xmlns:p14="http://schemas.microsoft.com/office/powerpoint/2010/main" val="407897223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609602" y="1535113"/>
            <a:ext cx="538691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609602" y="2174875"/>
            <a:ext cx="538691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93367" y="1535113"/>
            <a:ext cx="538903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6193367" y="2174875"/>
            <a:ext cx="538903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EC3957B9-14E2-477D-AC38-18811EB4D59C}" type="datetimeFigureOut">
              <a:rPr lang="fr-FR" smtClean="0"/>
              <a:pPr/>
              <a:t>20/11/2021</a:t>
            </a:fld>
            <a:endParaRPr lang="fr-FR" dirty="0"/>
          </a:p>
        </p:txBody>
      </p:sp>
      <p:sp>
        <p:nvSpPr>
          <p:cNvPr id="8" name="Espace réservé du pied de page 7"/>
          <p:cNvSpPr>
            <a:spLocks noGrp="1"/>
          </p:cNvSpPr>
          <p:nvPr>
            <p:ph type="ftr" sz="quarter" idx="11"/>
          </p:nvPr>
        </p:nvSpPr>
        <p:spPr/>
        <p:txBody>
          <a:bodyPr/>
          <a:lstStyle/>
          <a:p>
            <a:endParaRPr lang="fr-FR" dirty="0"/>
          </a:p>
        </p:txBody>
      </p:sp>
      <p:sp>
        <p:nvSpPr>
          <p:cNvPr id="9" name="Espace réservé du numéro de diapositive 8"/>
          <p:cNvSpPr>
            <a:spLocks noGrp="1"/>
          </p:cNvSpPr>
          <p:nvPr>
            <p:ph type="sldNum" sz="quarter" idx="12"/>
          </p:nvPr>
        </p:nvSpPr>
        <p:spPr/>
        <p:txBody>
          <a:bodyPr/>
          <a:lstStyle/>
          <a:p>
            <a:fld id="{EC802FDB-7AC9-4526-B361-CEC7D37556B2}" type="slidenum">
              <a:rPr lang="fr-FR" smtClean="0"/>
              <a:pPr/>
              <a:t>‹N°›</a:t>
            </a:fld>
            <a:endParaRPr lang="fr-FR" dirty="0"/>
          </a:p>
        </p:txBody>
      </p:sp>
    </p:spTree>
    <p:extLst>
      <p:ext uri="{BB962C8B-B14F-4D97-AF65-F5344CB8AC3E}">
        <p14:creationId xmlns:p14="http://schemas.microsoft.com/office/powerpoint/2010/main" val="104585243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2"/>
          <p:cNvSpPr>
            <a:spLocks noGrp="1"/>
          </p:cNvSpPr>
          <p:nvPr>
            <p:ph type="dt" sz="half" idx="10"/>
          </p:nvPr>
        </p:nvSpPr>
        <p:spPr/>
        <p:txBody>
          <a:bodyPr/>
          <a:lstStyle/>
          <a:p>
            <a:fld id="{EC3957B9-14E2-477D-AC38-18811EB4D59C}" type="datetimeFigureOut">
              <a:rPr lang="fr-FR" smtClean="0"/>
              <a:pPr/>
              <a:t>20/11/2021</a:t>
            </a:fld>
            <a:endParaRPr lang="fr-FR" dirty="0"/>
          </a:p>
        </p:txBody>
      </p:sp>
      <p:sp>
        <p:nvSpPr>
          <p:cNvPr id="4" name="Espace réservé du pied de page 3"/>
          <p:cNvSpPr>
            <a:spLocks noGrp="1"/>
          </p:cNvSpPr>
          <p:nvPr>
            <p:ph type="ftr" sz="quarter" idx="11"/>
          </p:nvPr>
        </p:nvSpPr>
        <p:spPr/>
        <p:txBody>
          <a:bodyPr/>
          <a:lstStyle/>
          <a:p>
            <a:endParaRPr lang="fr-FR" dirty="0"/>
          </a:p>
        </p:txBody>
      </p:sp>
      <p:sp>
        <p:nvSpPr>
          <p:cNvPr id="5" name="Espace réservé du numéro de diapositive 4"/>
          <p:cNvSpPr>
            <a:spLocks noGrp="1"/>
          </p:cNvSpPr>
          <p:nvPr>
            <p:ph type="sldNum" sz="quarter" idx="12"/>
          </p:nvPr>
        </p:nvSpPr>
        <p:spPr/>
        <p:txBody>
          <a:bodyPr/>
          <a:lstStyle/>
          <a:p>
            <a:fld id="{EC802FDB-7AC9-4526-B361-CEC7D37556B2}" type="slidenum">
              <a:rPr lang="fr-FR" smtClean="0"/>
              <a:pPr/>
              <a:t>‹N°›</a:t>
            </a:fld>
            <a:endParaRPr lang="fr-FR" dirty="0"/>
          </a:p>
        </p:txBody>
      </p:sp>
    </p:spTree>
    <p:extLst>
      <p:ext uri="{BB962C8B-B14F-4D97-AF65-F5344CB8AC3E}">
        <p14:creationId xmlns:p14="http://schemas.microsoft.com/office/powerpoint/2010/main" val="238627033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EC3957B9-14E2-477D-AC38-18811EB4D59C}" type="datetimeFigureOut">
              <a:rPr lang="fr-FR" smtClean="0"/>
              <a:pPr/>
              <a:t>20/11/2021</a:t>
            </a:fld>
            <a:endParaRPr lang="fr-FR" dirty="0"/>
          </a:p>
        </p:txBody>
      </p:sp>
      <p:sp>
        <p:nvSpPr>
          <p:cNvPr id="3" name="Espace réservé du pied de page 2"/>
          <p:cNvSpPr>
            <a:spLocks noGrp="1"/>
          </p:cNvSpPr>
          <p:nvPr>
            <p:ph type="ftr" sz="quarter" idx="11"/>
          </p:nvPr>
        </p:nvSpPr>
        <p:spPr/>
        <p:txBody>
          <a:bodyPr/>
          <a:lstStyle/>
          <a:p>
            <a:endParaRPr lang="fr-FR" dirty="0"/>
          </a:p>
        </p:txBody>
      </p:sp>
      <p:sp>
        <p:nvSpPr>
          <p:cNvPr id="4" name="Espace réservé du numéro de diapositive 3"/>
          <p:cNvSpPr>
            <a:spLocks noGrp="1"/>
          </p:cNvSpPr>
          <p:nvPr>
            <p:ph type="sldNum" sz="quarter" idx="12"/>
          </p:nvPr>
        </p:nvSpPr>
        <p:spPr/>
        <p:txBody>
          <a:bodyPr/>
          <a:lstStyle/>
          <a:p>
            <a:fld id="{EC802FDB-7AC9-4526-B361-CEC7D37556B2}" type="slidenum">
              <a:rPr lang="fr-FR" smtClean="0"/>
              <a:pPr/>
              <a:t>‹N°›</a:t>
            </a:fld>
            <a:endParaRPr lang="fr-FR" dirty="0"/>
          </a:p>
        </p:txBody>
      </p:sp>
    </p:spTree>
    <p:extLst>
      <p:ext uri="{BB962C8B-B14F-4D97-AF65-F5344CB8AC3E}">
        <p14:creationId xmlns:p14="http://schemas.microsoft.com/office/powerpoint/2010/main" val="3234647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6B527E9-DD55-4E4F-B06C-59EF782102E1}" type="datetimeFigureOut">
              <a:rPr lang="en-US" smtClean="0"/>
              <a:t>11/20/2021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746D44-829A-481B-9FE9-7B966B458BDA}" type="slidenum">
              <a:rPr lang="en-US" smtClean="0"/>
              <a:t>‹N°›</a:t>
            </a:fld>
            <a:endParaRPr lang="en-US"/>
          </a:p>
        </p:txBody>
      </p:sp>
    </p:spTree>
    <p:extLst>
      <p:ext uri="{BB962C8B-B14F-4D97-AF65-F5344CB8AC3E}">
        <p14:creationId xmlns:p14="http://schemas.microsoft.com/office/powerpoint/2010/main" val="246940363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3" y="273050"/>
            <a:ext cx="401108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4766736" y="273055"/>
            <a:ext cx="6815666"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09603" y="1435103"/>
            <a:ext cx="401108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EC3957B9-14E2-477D-AC38-18811EB4D59C}" type="datetimeFigureOut">
              <a:rPr lang="fr-FR" smtClean="0"/>
              <a:pPr/>
              <a:t>20/11/2021</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EC802FDB-7AC9-4526-B361-CEC7D37556B2}" type="slidenum">
              <a:rPr lang="fr-FR" smtClean="0"/>
              <a:pPr/>
              <a:t>‹N°›</a:t>
            </a:fld>
            <a:endParaRPr lang="fr-FR" dirty="0"/>
          </a:p>
        </p:txBody>
      </p:sp>
    </p:spTree>
    <p:extLst>
      <p:ext uri="{BB962C8B-B14F-4D97-AF65-F5344CB8AC3E}">
        <p14:creationId xmlns:p14="http://schemas.microsoft.com/office/powerpoint/2010/main" val="78185684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8" y="4800600"/>
            <a:ext cx="73152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238971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p:cNvSpPr>
            <a:spLocks noGrp="1"/>
          </p:cNvSpPr>
          <p:nvPr>
            <p:ph type="body" sz="half" idx="2"/>
          </p:nvPr>
        </p:nvSpPr>
        <p:spPr>
          <a:xfrm>
            <a:off x="238971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EC3957B9-14E2-477D-AC38-18811EB4D59C}" type="datetimeFigureOut">
              <a:rPr lang="fr-FR" smtClean="0"/>
              <a:pPr/>
              <a:t>20/11/2021</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EC802FDB-7AC9-4526-B361-CEC7D37556B2}" type="slidenum">
              <a:rPr lang="fr-FR" smtClean="0"/>
              <a:pPr/>
              <a:t>‹N°›</a:t>
            </a:fld>
            <a:endParaRPr lang="fr-FR" dirty="0"/>
          </a:p>
        </p:txBody>
      </p:sp>
    </p:spTree>
    <p:extLst>
      <p:ext uri="{BB962C8B-B14F-4D97-AF65-F5344CB8AC3E}">
        <p14:creationId xmlns:p14="http://schemas.microsoft.com/office/powerpoint/2010/main" val="63195445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EC3957B9-14E2-477D-AC38-18811EB4D59C}" type="datetimeFigureOut">
              <a:rPr lang="fr-FR" smtClean="0"/>
              <a:pPr/>
              <a:t>20/11/2021</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EC802FDB-7AC9-4526-B361-CEC7D37556B2}" type="slidenum">
              <a:rPr lang="fr-FR" smtClean="0"/>
              <a:pPr/>
              <a:t>‹N°›</a:t>
            </a:fld>
            <a:endParaRPr lang="fr-FR" dirty="0"/>
          </a:p>
        </p:txBody>
      </p:sp>
    </p:spTree>
    <p:extLst>
      <p:ext uri="{BB962C8B-B14F-4D97-AF65-F5344CB8AC3E}">
        <p14:creationId xmlns:p14="http://schemas.microsoft.com/office/powerpoint/2010/main" val="409285832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1" y="274643"/>
            <a:ext cx="27432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609601" y="274643"/>
            <a:ext cx="80264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EC3957B9-14E2-477D-AC38-18811EB4D59C}" type="datetimeFigureOut">
              <a:rPr lang="fr-FR" smtClean="0"/>
              <a:pPr/>
              <a:t>20/11/2021</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EC802FDB-7AC9-4526-B361-CEC7D37556B2}" type="slidenum">
              <a:rPr lang="fr-FR" smtClean="0"/>
              <a:pPr/>
              <a:t>‹N°›</a:t>
            </a:fld>
            <a:endParaRPr lang="fr-FR" dirty="0"/>
          </a:p>
        </p:txBody>
      </p:sp>
    </p:spTree>
    <p:extLst>
      <p:ext uri="{BB962C8B-B14F-4D97-AF65-F5344CB8AC3E}">
        <p14:creationId xmlns:p14="http://schemas.microsoft.com/office/powerpoint/2010/main" val="53487135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2050" name="Picture 2" descr="关系图"/>
          <p:cNvPicPr>
            <a:picLocks noChangeAspect="1"/>
          </p:cNvPicPr>
          <p:nvPr/>
        </p:nvPicPr>
        <p:blipFill>
          <a:blip r:embed="rId2"/>
          <a:srcRect r="2528" b="10909"/>
          <a:stretch>
            <a:fillRect/>
          </a:stretch>
        </p:blipFill>
        <p:spPr>
          <a:xfrm>
            <a:off x="239184" y="692150"/>
            <a:ext cx="11885083" cy="6110288"/>
          </a:xfrm>
          <a:prstGeom prst="rect">
            <a:avLst/>
          </a:prstGeom>
          <a:noFill/>
          <a:ln w="9525">
            <a:noFill/>
          </a:ln>
        </p:spPr>
      </p:pic>
      <p:sp>
        <p:nvSpPr>
          <p:cNvPr id="10" name="Rectangle 7"/>
          <p:cNvSpPr>
            <a:spLocks noChangeArrowheads="1"/>
          </p:cNvSpPr>
          <p:nvPr/>
        </p:nvSpPr>
        <p:spPr bwMode="auto">
          <a:xfrm>
            <a:off x="2117" y="549275"/>
            <a:ext cx="12192000" cy="1511300"/>
          </a:xfrm>
          <a:prstGeom prst="rect">
            <a:avLst/>
          </a:prstGeom>
          <a:gradFill rotWithShape="0">
            <a:gsLst>
              <a:gs pos="0">
                <a:schemeClr val="bg2">
                  <a:gamma/>
                  <a:tint val="0"/>
                  <a:invGamma/>
                </a:schemeClr>
              </a:gs>
              <a:gs pos="100000">
                <a:schemeClr val="bg2">
                  <a:alpha val="53999"/>
                </a:schemeClr>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1" name="Rectangle 3"/>
          <p:cNvSpPr>
            <a:spLocks noGrp="1" noChangeArrowheads="1"/>
          </p:cNvSpPr>
          <p:nvPr>
            <p:ph type="subTitle" idx="1"/>
          </p:nvPr>
        </p:nvSpPr>
        <p:spPr>
          <a:xfrm>
            <a:off x="2544234" y="2492377"/>
            <a:ext cx="7393517" cy="1222375"/>
          </a:xfrm>
        </p:spPr>
        <p:txBody>
          <a:bodyPr anchor="ctr"/>
          <a:lstStyle>
            <a:lvl1pPr marL="0" indent="0" algn="ctr">
              <a:buFontTx/>
              <a:buNone/>
              <a:defRPr/>
            </a:lvl1pPr>
          </a:lstStyle>
          <a:p>
            <a:pPr lvl="0"/>
            <a:r>
              <a:rPr lang="en-US" altLang="zh-CN" noProof="0"/>
              <a:t>Click to edit Master subtitle style</a:t>
            </a:r>
          </a:p>
        </p:txBody>
      </p:sp>
      <p:sp>
        <p:nvSpPr>
          <p:cNvPr id="2056" name="Rectangle 8"/>
          <p:cNvSpPr>
            <a:spLocks noGrp="1" noChangeArrowheads="1"/>
          </p:cNvSpPr>
          <p:nvPr>
            <p:ph type="ctrTitle"/>
          </p:nvPr>
        </p:nvSpPr>
        <p:spPr>
          <a:xfrm>
            <a:off x="1007533" y="620715"/>
            <a:ext cx="10363201" cy="1470025"/>
          </a:xfrm>
        </p:spPr>
        <p:txBody>
          <a:bodyPr/>
          <a:lstStyle>
            <a:lvl1pPr>
              <a:defRPr sz="3600"/>
            </a:lvl1pPr>
          </a:lstStyle>
          <a:p>
            <a:pPr lvl="0"/>
            <a:r>
              <a:rPr lang="en-US" altLang="zh-CN" noProof="0"/>
              <a:t>Click to edit Master title style</a:t>
            </a:r>
          </a:p>
        </p:txBody>
      </p:sp>
      <p:sp>
        <p:nvSpPr>
          <p:cNvPr id="11" name="Rectangle 4"/>
          <p:cNvSpPr>
            <a:spLocks noGrp="1" noChangeArrowheads="1"/>
          </p:cNvSpPr>
          <p:nvPr>
            <p:ph type="dt" sz="half" idx="2"/>
          </p:nvPr>
        </p:nvSpPr>
        <p:spPr bwMode="auto">
          <a:xfrm>
            <a:off x="609600" y="6245225"/>
            <a:ext cx="2844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FDE934FF-F4E1-47C5-9CA5-30A81DDE2BE4}" type="datetimeFigureOut">
              <a:rPr lang="en-US" smtClean="0"/>
              <a:pPr/>
              <a:t>11/20/2021</a:t>
            </a:fld>
            <a:endParaRPr lang="en-US"/>
          </a:p>
        </p:txBody>
      </p:sp>
      <p:sp>
        <p:nvSpPr>
          <p:cNvPr id="12" name="Rectangle 5"/>
          <p:cNvSpPr>
            <a:spLocks noGrp="1" noChangeArrowheads="1"/>
          </p:cNvSpPr>
          <p:nvPr>
            <p:ph type="ftr" sz="quarter" idx="3"/>
          </p:nvPr>
        </p:nvSpPr>
        <p:spPr bwMode="auto">
          <a:xfrm>
            <a:off x="4165601" y="6245225"/>
            <a:ext cx="3860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endParaRPr lang="en-US"/>
          </a:p>
        </p:txBody>
      </p:sp>
      <p:sp>
        <p:nvSpPr>
          <p:cNvPr id="13" name="Rectangle 6"/>
          <p:cNvSpPr>
            <a:spLocks noGrp="1" noChangeArrowheads="1"/>
          </p:cNvSpPr>
          <p:nvPr>
            <p:ph type="sldNum" sz="quarter" idx="4"/>
          </p:nvPr>
        </p:nvSpPr>
        <p:spPr bwMode="auto">
          <a:xfrm>
            <a:off x="8737600" y="6245225"/>
            <a:ext cx="2844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B3561BA9-CDCF-4958-B8AB-66F3BF063E13}" type="slidenum">
              <a:rPr lang="en-US" smtClean="0"/>
              <a:pPr/>
              <a:t>‹N°›</a:t>
            </a:fld>
            <a:endParaRPr lang="en-US"/>
          </a:p>
        </p:txBody>
      </p:sp>
    </p:spTree>
    <p:extLst>
      <p:ext uri="{BB962C8B-B14F-4D97-AF65-F5344CB8AC3E}">
        <p14:creationId xmlns:p14="http://schemas.microsoft.com/office/powerpoint/2010/main" val="3851512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ppt_x</p:attrName>
                                        </p:attrNameLst>
                                      </p:cBhvr>
                                      <p:tavLst>
                                        <p:tav tm="0">
                                          <p:val>
                                            <p:strVal val="#ppt_x-.2"/>
                                          </p:val>
                                        </p:tav>
                                        <p:tav tm="100000">
                                          <p:val>
                                            <p:strVal val="#ppt_x"/>
                                          </p:val>
                                        </p:tav>
                                      </p:tavLst>
                                    </p:anim>
                                    <p:anim calcmode="lin" valueType="num">
                                      <p:cBhvr>
                                        <p:cTn id="8"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Lst>
  </p:timing>
  <p:hf sldNum="0" hdr="0" ftr="0" dt="0"/>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E934FF-F4E1-47C5-9CA5-30A81DDE2BE4}" type="datetimeFigureOut">
              <a:rPr lang="en-US" smtClean="0"/>
              <a:pPr/>
              <a:t>11/20/2021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61BA9-CDCF-4958-B8AB-66F3BF063E13}" type="slidenum">
              <a:rPr lang="en-US" smtClean="0"/>
              <a:pPr/>
              <a:t>‹N°›</a:t>
            </a:fld>
            <a:endParaRPr lang="en-US"/>
          </a:p>
        </p:txBody>
      </p:sp>
    </p:spTree>
    <p:extLst>
      <p:ext uri="{BB962C8B-B14F-4D97-AF65-F5344CB8AC3E}">
        <p14:creationId xmlns:p14="http://schemas.microsoft.com/office/powerpoint/2010/main" val="934926599"/>
      </p:ext>
    </p:extLst>
  </p:cSld>
  <p:clrMapOvr>
    <a:masterClrMapping/>
  </p:clrMapOvr>
  <p:hf sldNum="0" hdr="0" ftr="0" dt="0"/>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2" y="4589465"/>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p:cNvSpPr>
            <a:spLocks noGrp="1"/>
          </p:cNvSpPr>
          <p:nvPr>
            <p:ph type="dt" sz="half" idx="10"/>
          </p:nvPr>
        </p:nvSpPr>
        <p:spPr/>
        <p:txBody>
          <a:bodyPr/>
          <a:lstStyle/>
          <a:p>
            <a:fld id="{FDE934FF-F4E1-47C5-9CA5-30A81DDE2BE4}" type="datetimeFigureOut">
              <a:rPr lang="en-US" smtClean="0"/>
              <a:pPr/>
              <a:t>11/20/2021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61BA9-CDCF-4958-B8AB-66F3BF063E13}" type="slidenum">
              <a:rPr lang="en-US" smtClean="0"/>
              <a:pPr/>
              <a:t>‹N°›</a:t>
            </a:fld>
            <a:endParaRPr lang="en-US"/>
          </a:p>
        </p:txBody>
      </p:sp>
    </p:spTree>
    <p:extLst>
      <p:ext uri="{BB962C8B-B14F-4D97-AF65-F5344CB8AC3E}">
        <p14:creationId xmlns:p14="http://schemas.microsoft.com/office/powerpoint/2010/main" val="923315700"/>
      </p:ext>
    </p:extLst>
  </p:cSld>
  <p:clrMapOvr>
    <a:masterClrMapping/>
  </p:clrMapOvr>
  <p:hf sldNum="0" hdr="0" ftr="0" dt="0"/>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1" y="1600202"/>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2"/>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DE934FF-F4E1-47C5-9CA5-30A81DDE2BE4}" type="datetimeFigureOut">
              <a:rPr lang="en-US" smtClean="0"/>
              <a:pPr/>
              <a:t>11/20/2021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561BA9-CDCF-4958-B8AB-66F3BF063E13}" type="slidenum">
              <a:rPr lang="en-US" smtClean="0"/>
              <a:pPr/>
              <a:t>‹N°›</a:t>
            </a:fld>
            <a:endParaRPr lang="en-US"/>
          </a:p>
        </p:txBody>
      </p:sp>
    </p:spTree>
    <p:extLst>
      <p:ext uri="{BB962C8B-B14F-4D97-AF65-F5344CB8AC3E}">
        <p14:creationId xmlns:p14="http://schemas.microsoft.com/office/powerpoint/2010/main" val="3893416588"/>
      </p:ext>
    </p:extLst>
  </p:cSld>
  <p:clrMapOvr>
    <a:masterClrMapping/>
  </p:clrMapOvr>
  <p:hf sldNum="0" hdr="0" ftr="0" dt="0"/>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DE934FF-F4E1-47C5-9CA5-30A81DDE2BE4}" type="datetimeFigureOut">
              <a:rPr lang="en-US" smtClean="0"/>
              <a:pPr/>
              <a:t>11/20/2021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561BA9-CDCF-4958-B8AB-66F3BF063E13}" type="slidenum">
              <a:rPr lang="en-US" smtClean="0"/>
              <a:pPr/>
              <a:t>‹N°›</a:t>
            </a:fld>
            <a:endParaRPr lang="en-US"/>
          </a:p>
        </p:txBody>
      </p:sp>
    </p:spTree>
    <p:extLst>
      <p:ext uri="{BB962C8B-B14F-4D97-AF65-F5344CB8AC3E}">
        <p14:creationId xmlns:p14="http://schemas.microsoft.com/office/powerpoint/2010/main" val="991573332"/>
      </p:ext>
    </p:extLst>
  </p:cSld>
  <p:clrMapOvr>
    <a:masterClrMapping/>
  </p:clrMapOvr>
  <p:hf sldNum="0" hdr="0" ftr="0" dt="0"/>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DE934FF-F4E1-47C5-9CA5-30A81DDE2BE4}" type="datetimeFigureOut">
              <a:rPr lang="en-US" smtClean="0"/>
              <a:pPr/>
              <a:t>11/20/2021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561BA9-CDCF-4958-B8AB-66F3BF063E13}" type="slidenum">
              <a:rPr lang="en-US" smtClean="0"/>
              <a:pPr/>
              <a:t>‹N°›</a:t>
            </a:fld>
            <a:endParaRPr lang="en-US"/>
          </a:p>
        </p:txBody>
      </p:sp>
    </p:spTree>
    <p:extLst>
      <p:ext uri="{BB962C8B-B14F-4D97-AF65-F5344CB8AC3E}">
        <p14:creationId xmlns:p14="http://schemas.microsoft.com/office/powerpoint/2010/main" val="3671515989"/>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6B527E9-DD55-4E4F-B06C-59EF782102E1}" type="datetimeFigureOut">
              <a:rPr lang="en-US" smtClean="0"/>
              <a:t>11/20/2021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746D44-829A-481B-9FE9-7B966B458BDA}" type="slidenum">
              <a:rPr lang="en-US" smtClean="0"/>
              <a:t>‹N°›</a:t>
            </a:fld>
            <a:endParaRPr lang="en-US"/>
          </a:p>
        </p:txBody>
      </p:sp>
    </p:spTree>
    <p:extLst>
      <p:ext uri="{BB962C8B-B14F-4D97-AF65-F5344CB8AC3E}">
        <p14:creationId xmlns:p14="http://schemas.microsoft.com/office/powerpoint/2010/main" val="203190442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E934FF-F4E1-47C5-9CA5-30A81DDE2BE4}" type="datetimeFigureOut">
              <a:rPr lang="en-US" smtClean="0"/>
              <a:pPr/>
              <a:t>11/20/2021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561BA9-CDCF-4958-B8AB-66F3BF063E13}" type="slidenum">
              <a:rPr lang="en-US" smtClean="0"/>
              <a:pPr/>
              <a:t>‹N°›</a:t>
            </a:fld>
            <a:endParaRPr lang="en-US"/>
          </a:p>
        </p:txBody>
      </p:sp>
    </p:spTree>
    <p:extLst>
      <p:ext uri="{BB962C8B-B14F-4D97-AF65-F5344CB8AC3E}">
        <p14:creationId xmlns:p14="http://schemas.microsoft.com/office/powerpoint/2010/main" val="4006871221"/>
      </p:ext>
    </p:extLst>
  </p:cSld>
  <p:clrMapOvr>
    <a:masterClrMapping/>
  </p:clrMapOvr>
  <p:hf sldNum="0" hdr="0" ftr="0" dt="0"/>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7" y="457200"/>
            <a:ext cx="393276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7" y="2057400"/>
            <a:ext cx="393276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fontAlgn="base">
              <a:spcBef>
                <a:spcPct val="0"/>
              </a:spcBef>
              <a:spcAft>
                <a:spcPct val="0"/>
              </a:spcAft>
              <a:defRPr/>
            </a:pPr>
            <a:endParaRPr lang="en-US" altLang="zh-CN"/>
          </a:p>
        </p:txBody>
      </p:sp>
      <p:sp>
        <p:nvSpPr>
          <p:cNvPr id="6" name="Footer Placeholder 5"/>
          <p:cNvSpPr>
            <a:spLocks noGrp="1"/>
          </p:cNvSpPr>
          <p:nvPr>
            <p:ph type="ftr" sz="quarter" idx="11"/>
          </p:nvPr>
        </p:nvSpPr>
        <p:spPr/>
        <p:txBody>
          <a:bodyPr/>
          <a:lstStyle/>
          <a:p>
            <a:pPr fontAlgn="base">
              <a:spcBef>
                <a:spcPct val="0"/>
              </a:spcBef>
              <a:spcAft>
                <a:spcPct val="0"/>
              </a:spcAft>
              <a:defRPr/>
            </a:pPr>
            <a:endParaRPr lang="en-US" altLang="zh-CN"/>
          </a:p>
        </p:txBody>
      </p:sp>
      <p:sp>
        <p:nvSpPr>
          <p:cNvPr id="7" name="Slide Number Placeholder 6"/>
          <p:cNvSpPr>
            <a:spLocks noGrp="1"/>
          </p:cNvSpPr>
          <p:nvPr>
            <p:ph type="sldNum" sz="quarter" idx="12"/>
          </p:nvPr>
        </p:nvSpPr>
        <p:spPr/>
        <p:txBody>
          <a:bodyPr/>
          <a:lstStyle/>
          <a:p>
            <a:pPr fontAlgn="base">
              <a:spcBef>
                <a:spcPct val="0"/>
              </a:spcBef>
              <a:spcAft>
                <a:spcPct val="0"/>
              </a:spcAft>
              <a:defRPr/>
            </a:pPr>
            <a:fld id="{EE0F28FA-A0FF-4778-BEE4-D616BFD88B81}" type="slidenum">
              <a:rPr lang="en-US" altLang="zh-CN" smtClean="0"/>
              <a:pPr fontAlgn="base">
                <a:spcBef>
                  <a:spcPct val="0"/>
                </a:spcBef>
                <a:spcAft>
                  <a:spcPct val="0"/>
                </a:spcAft>
                <a:defRPr/>
              </a:pPr>
              <a:t>‹N°›</a:t>
            </a:fld>
            <a:endParaRPr lang="en-US" altLang="zh-CN"/>
          </a:p>
        </p:txBody>
      </p:sp>
    </p:spTree>
    <p:extLst>
      <p:ext uri="{BB962C8B-B14F-4D97-AF65-F5344CB8AC3E}">
        <p14:creationId xmlns:p14="http://schemas.microsoft.com/office/powerpoint/2010/main" val="3028135238"/>
      </p:ext>
    </p:extLst>
  </p:cSld>
  <p:clrMapOvr>
    <a:masterClrMapping/>
  </p:clrMapOvr>
  <p:hf sldNum="0" hdr="0" ftr="0" dt="0"/>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7" y="457200"/>
            <a:ext cx="3932768"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7"/>
            <a:ext cx="617220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Tx/>
              <a:buSzTx/>
              <a:buFontTx/>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40317" y="2057400"/>
            <a:ext cx="393276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DE934FF-F4E1-47C5-9CA5-30A81DDE2BE4}" type="datetimeFigureOut">
              <a:rPr lang="en-US" smtClean="0"/>
              <a:pPr/>
              <a:t>11/20/2021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561BA9-CDCF-4958-B8AB-66F3BF063E13}" type="slidenum">
              <a:rPr lang="en-US" smtClean="0"/>
              <a:pPr/>
              <a:t>‹N°›</a:t>
            </a:fld>
            <a:endParaRPr lang="en-US"/>
          </a:p>
        </p:txBody>
      </p:sp>
    </p:spTree>
    <p:extLst>
      <p:ext uri="{BB962C8B-B14F-4D97-AF65-F5344CB8AC3E}">
        <p14:creationId xmlns:p14="http://schemas.microsoft.com/office/powerpoint/2010/main" val="3088535334"/>
      </p:ext>
    </p:extLst>
  </p:cSld>
  <p:clrMapOvr>
    <a:masterClrMapping/>
  </p:clrMapOvr>
  <p:hf sldNum="0" hdr="0" ftr="0" dt="0"/>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US" altLang="zh-CN"/>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altLang="zh-CN"/>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EE0F28FA-A0FF-4778-BEE4-D616BFD88B81}" type="slidenum">
              <a:rPr lang="en-US" altLang="zh-CN" smtClean="0"/>
              <a:pPr fontAlgn="base">
                <a:spcBef>
                  <a:spcPct val="0"/>
                </a:spcBef>
                <a:spcAft>
                  <a:spcPct val="0"/>
                </a:spcAft>
                <a:defRPr/>
              </a:pPr>
              <a:t>‹N°›</a:t>
            </a:fld>
            <a:endParaRPr lang="en-US" altLang="zh-CN"/>
          </a:p>
        </p:txBody>
      </p:sp>
    </p:spTree>
    <p:extLst>
      <p:ext uri="{BB962C8B-B14F-4D97-AF65-F5344CB8AC3E}">
        <p14:creationId xmlns:p14="http://schemas.microsoft.com/office/powerpoint/2010/main" val="1020330620"/>
      </p:ext>
    </p:extLst>
  </p:cSld>
  <p:clrMapOvr>
    <a:masterClrMapping/>
  </p:clrMapOvr>
  <p:hf sldNum="0" hdr="0" ftr="0" dt="0"/>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E934FF-F4E1-47C5-9CA5-30A81DDE2BE4}" type="datetimeFigureOut">
              <a:rPr lang="en-US" smtClean="0"/>
              <a:pPr/>
              <a:t>11/20/2021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61BA9-CDCF-4958-B8AB-66F3BF063E13}" type="slidenum">
              <a:rPr lang="en-US" smtClean="0"/>
              <a:pPr/>
              <a:t>‹N°›</a:t>
            </a:fld>
            <a:endParaRPr lang="en-US"/>
          </a:p>
        </p:txBody>
      </p:sp>
    </p:spTree>
    <p:extLst>
      <p:ext uri="{BB962C8B-B14F-4D97-AF65-F5344CB8AC3E}">
        <p14:creationId xmlns:p14="http://schemas.microsoft.com/office/powerpoint/2010/main" val="1105971529"/>
      </p:ext>
    </p:extLst>
  </p:cSld>
  <p:clrMapOvr>
    <a:masterClrMapping/>
  </p:clrMapOvr>
  <p:hf sldNum="0" hdr="0" ftr="0" dt="0"/>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DE934FF-F4E1-47C5-9CA5-30A81DDE2BE4}" type="datetimeFigureOut">
              <a:rPr lang="en-US" smtClean="0"/>
              <a:pPr/>
              <a:t>11/20/2021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561BA9-CDCF-4958-B8AB-66F3BF063E13}" type="slidenum">
              <a:rPr lang="en-US" smtClean="0"/>
              <a:pPr/>
              <a:t>‹N°›</a:t>
            </a:fld>
            <a:endParaRPr lang="en-US"/>
          </a:p>
        </p:txBody>
      </p:sp>
    </p:spTree>
    <p:extLst>
      <p:ext uri="{BB962C8B-B14F-4D97-AF65-F5344CB8AC3E}">
        <p14:creationId xmlns:p14="http://schemas.microsoft.com/office/powerpoint/2010/main" val="269601712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609600" y="6356353"/>
            <a:ext cx="2844800" cy="365125"/>
          </a:xfrm>
          <a:prstGeom prst="rect">
            <a:avLst/>
          </a:prstGeom>
        </p:spPr>
        <p:txBody>
          <a:bodyPr/>
          <a:lstStyle/>
          <a:p>
            <a:endParaRPr lang="zh-CN" altLang="en-US"/>
          </a:p>
        </p:txBody>
      </p:sp>
      <p:sp>
        <p:nvSpPr>
          <p:cNvPr id="5" name="页脚占位符 4"/>
          <p:cNvSpPr>
            <a:spLocks noGrp="1"/>
          </p:cNvSpPr>
          <p:nvPr>
            <p:ph type="ftr" sz="quarter" idx="11"/>
          </p:nvPr>
        </p:nvSpPr>
        <p:spPr>
          <a:xfrm>
            <a:off x="4165601" y="6356353"/>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p:txBody>
          <a:bodyPr/>
          <a:lstStyle/>
          <a:p>
            <a:fld id="{877C4908-FE0A-43F2-B8DA-9F7993525651}" type="slidenum">
              <a:rPr lang="zh-CN" altLang="en-US" smtClean="0"/>
              <a:pPr/>
              <a:t>‹N°›</a:t>
            </a:fld>
            <a:endParaRPr lang="zh-CN" altLang="en-US"/>
          </a:p>
        </p:txBody>
      </p:sp>
    </p:spTree>
    <p:extLst>
      <p:ext uri="{BB962C8B-B14F-4D97-AF65-F5344CB8AC3E}">
        <p14:creationId xmlns:p14="http://schemas.microsoft.com/office/powerpoint/2010/main" val="257268147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8"/>
            <a:ext cx="10363200" cy="1470025"/>
          </a:xfrm>
        </p:spPr>
        <p:txBody>
          <a:bodyPr/>
          <a:lstStyle/>
          <a:p>
            <a:r>
              <a:rPr lang="fr-FR"/>
              <a:t>Cliquez pour modifier le style du titre</a:t>
            </a:r>
          </a:p>
        </p:txBody>
      </p:sp>
      <p:sp>
        <p:nvSpPr>
          <p:cNvPr id="3" name="Sous-titr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1F394D4A-4985-41A5-9C80-CE72B8FA7ABD}" type="datetime1">
              <a:rPr lang="fr-FR" smtClean="0"/>
              <a:pPr/>
              <a:t>20/11/2021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F94DFF4-3E88-4394-8C12-8455C9A35C2B}" type="slidenum">
              <a:rPr lang="fr-FR" smtClean="0"/>
              <a:pPr/>
              <a:t>‹N°›</a:t>
            </a:fld>
            <a:endParaRPr lang="fr-FR"/>
          </a:p>
        </p:txBody>
      </p:sp>
    </p:spTree>
    <p:extLst>
      <p:ext uri="{BB962C8B-B14F-4D97-AF65-F5344CB8AC3E}">
        <p14:creationId xmlns:p14="http://schemas.microsoft.com/office/powerpoint/2010/main" val="3575991333"/>
      </p:ext>
    </p:extLst>
  </p:cSld>
  <p:clrMapOvr>
    <a:masterClrMapping/>
  </p:clrMapOvr>
  <p:hf hdr="0" dt="0"/>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1F394D4A-4985-41A5-9C80-CE72B8FA7ABD}" type="datetime1">
              <a:rPr lang="fr-FR" smtClean="0"/>
              <a:pPr/>
              <a:t>20/11/2021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F94DFF4-3E88-4394-8C12-8455C9A35C2B}" type="slidenum">
              <a:rPr lang="fr-FR" smtClean="0"/>
              <a:pPr/>
              <a:t>‹N°›</a:t>
            </a:fld>
            <a:endParaRPr lang="fr-FR"/>
          </a:p>
        </p:txBody>
      </p:sp>
    </p:spTree>
    <p:extLst>
      <p:ext uri="{BB962C8B-B14F-4D97-AF65-F5344CB8AC3E}">
        <p14:creationId xmlns:p14="http://schemas.microsoft.com/office/powerpoint/2010/main" val="232385352"/>
      </p:ext>
    </p:extLst>
  </p:cSld>
  <p:clrMapOvr>
    <a:masterClrMapping/>
  </p:clrMapOvr>
  <p:hf hdr="0" dt="0"/>
</p:sldLayout>
</file>

<file path=ppt/slideLayouts/slideLayout99.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3"/>
            <a:ext cx="103632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1F394D4A-4985-41A5-9C80-CE72B8FA7ABD}" type="datetime1">
              <a:rPr lang="fr-FR" smtClean="0"/>
              <a:pPr/>
              <a:t>20/11/2021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F94DFF4-3E88-4394-8C12-8455C9A35C2B}" type="slidenum">
              <a:rPr lang="fr-FR" smtClean="0"/>
              <a:pPr/>
              <a:t>‹N°›</a:t>
            </a:fld>
            <a:endParaRPr lang="fr-FR"/>
          </a:p>
        </p:txBody>
      </p:sp>
    </p:spTree>
    <p:extLst>
      <p:ext uri="{BB962C8B-B14F-4D97-AF65-F5344CB8AC3E}">
        <p14:creationId xmlns:p14="http://schemas.microsoft.com/office/powerpoint/2010/main" val="3937265026"/>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4.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theme" Target="../theme/theme10.xml"/><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5.xml"/><Relationship Id="rId13" Type="http://schemas.openxmlformats.org/officeDocument/2006/relationships/slideLayout" Target="../slideLayouts/slideLayout120.xml"/><Relationship Id="rId3" Type="http://schemas.openxmlformats.org/officeDocument/2006/relationships/slideLayout" Target="../slideLayouts/slideLayout110.xml"/><Relationship Id="rId7" Type="http://schemas.openxmlformats.org/officeDocument/2006/relationships/slideLayout" Target="../slideLayouts/slideLayout114.xml"/><Relationship Id="rId12" Type="http://schemas.openxmlformats.org/officeDocument/2006/relationships/slideLayout" Target="../slideLayouts/slideLayout119.xml"/><Relationship Id="rId2" Type="http://schemas.openxmlformats.org/officeDocument/2006/relationships/slideLayout" Target="../slideLayouts/slideLayout109.xml"/><Relationship Id="rId1" Type="http://schemas.openxmlformats.org/officeDocument/2006/relationships/slideLayout" Target="../slideLayouts/slideLayout108.xml"/><Relationship Id="rId6" Type="http://schemas.openxmlformats.org/officeDocument/2006/relationships/slideLayout" Target="../slideLayouts/slideLayout113.xml"/><Relationship Id="rId11" Type="http://schemas.openxmlformats.org/officeDocument/2006/relationships/slideLayout" Target="../slideLayouts/slideLayout118.xml"/><Relationship Id="rId5" Type="http://schemas.openxmlformats.org/officeDocument/2006/relationships/slideLayout" Target="../slideLayouts/slideLayout112.xml"/><Relationship Id="rId15" Type="http://schemas.openxmlformats.org/officeDocument/2006/relationships/image" Target="../media/image8.jpeg"/><Relationship Id="rId10" Type="http://schemas.openxmlformats.org/officeDocument/2006/relationships/slideLayout" Target="../slideLayouts/slideLayout117.xml"/><Relationship Id="rId4" Type="http://schemas.openxmlformats.org/officeDocument/2006/relationships/slideLayout" Target="../slideLayouts/slideLayout111.xml"/><Relationship Id="rId9" Type="http://schemas.openxmlformats.org/officeDocument/2006/relationships/slideLayout" Target="../slideLayouts/slideLayout116.xml"/><Relationship Id="rId14" Type="http://schemas.openxmlformats.org/officeDocument/2006/relationships/theme" Target="../theme/theme1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theme" Target="../theme/theme3.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43.xml"/><Relationship Id="rId1" Type="http://schemas.openxmlformats.org/officeDocument/2006/relationships/slideLayout" Target="../slideLayouts/slideLayout4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17" Type="http://schemas.openxmlformats.org/officeDocument/2006/relationships/theme" Target="../theme/theme6.xml"/><Relationship Id="rId2" Type="http://schemas.openxmlformats.org/officeDocument/2006/relationships/slideLayout" Target="../slideLayouts/slideLayout45.xml"/><Relationship Id="rId16" Type="http://schemas.openxmlformats.org/officeDocument/2006/relationships/slideLayout" Target="../slideLayouts/slideLayout59.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5" Type="http://schemas.openxmlformats.org/officeDocument/2006/relationships/slideLayout" Target="../slideLayouts/slideLayout5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slideLayout" Target="../slideLayouts/slideLayout72.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theme" Target="../theme/theme8.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slideLayout" Target="../slideLayouts/slideLayout96.xml"/><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slideLayout" Target="../slideLayouts/slideLayout95.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5" Type="http://schemas.openxmlformats.org/officeDocument/2006/relationships/image" Target="../media/image8.jpeg"/><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B527E9-DD55-4E4F-B06C-59EF782102E1}" type="datetimeFigureOut">
              <a:rPr lang="en-US" smtClean="0"/>
              <a:t>11/20/2021</a:t>
            </a:fld>
            <a:endParaRPr 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746D44-829A-481B-9FE9-7B966B458BDA}" type="slidenum">
              <a:rPr lang="en-US" smtClean="0"/>
              <a:t>‹N°›</a:t>
            </a:fld>
            <a:endParaRPr lang="en-US"/>
          </a:p>
        </p:txBody>
      </p:sp>
      <p:sp>
        <p:nvSpPr>
          <p:cNvPr id="7" name="Rectangle 6"/>
          <p:cNvSpPr/>
          <p:nvPr userDrawn="1"/>
        </p:nvSpPr>
        <p:spPr>
          <a:xfrm rot="5400000">
            <a:off x="11604686" y="5799923"/>
            <a:ext cx="1839158" cy="276999"/>
          </a:xfrm>
          <a:prstGeom prst="rect">
            <a:avLst/>
          </a:prstGeom>
        </p:spPr>
        <p:txBody>
          <a:bodyPr wrap="non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prstClr val="black"/>
                </a:solidFill>
              </a:rPr>
              <a:t>© Copyright Showeet.com</a:t>
            </a:r>
          </a:p>
        </p:txBody>
      </p:sp>
    </p:spTree>
    <p:extLst>
      <p:ext uri="{BB962C8B-B14F-4D97-AF65-F5344CB8AC3E}">
        <p14:creationId xmlns:p14="http://schemas.microsoft.com/office/powerpoint/2010/main" val="256062391"/>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fr-FR"/>
              <a:t>Cliquez pour modifier le style du titre</a:t>
            </a:r>
          </a:p>
        </p:txBody>
      </p:sp>
      <p:sp>
        <p:nvSpPr>
          <p:cNvPr id="3" name="Espace réservé du texte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394D4A-4985-41A5-9C80-CE72B8FA7ABD}" type="datetime1">
              <a:rPr lang="fr-FR" smtClean="0"/>
              <a:pPr/>
              <a:t>20/11/2021</a:t>
            </a:fld>
            <a:endParaRPr lang="fr-FR"/>
          </a:p>
        </p:txBody>
      </p:sp>
      <p:sp>
        <p:nvSpPr>
          <p:cNvPr id="5" name="Espace réservé du pied de page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94DFF4-3E88-4394-8C12-8455C9A35C2B}" type="slidenum">
              <a:rPr lang="fr-FR" smtClean="0"/>
              <a:pPr/>
              <a:t>‹N°›</a:t>
            </a:fld>
            <a:endParaRPr lang="fr-FR"/>
          </a:p>
        </p:txBody>
      </p:sp>
    </p:spTree>
    <p:extLst>
      <p:ext uri="{BB962C8B-B14F-4D97-AF65-F5344CB8AC3E}">
        <p14:creationId xmlns:p14="http://schemas.microsoft.com/office/powerpoint/2010/main" val="791750171"/>
      </p:ext>
    </p:extLst>
  </p:cSld>
  <p:clrMap bg1="lt1" tx1="dk1" bg2="lt2" tx2="dk2" accent1="accent1" accent2="accent2" accent3="accent3" accent4="accent4" accent5="accent5" accent6="accent6" hlink="hlink" folHlink="folHlink"/>
  <p:sldLayoutIdLst>
    <p:sldLayoutId id="2147484044" r:id="rId1"/>
    <p:sldLayoutId id="2147484045" r:id="rId2"/>
    <p:sldLayoutId id="2147484046" r:id="rId3"/>
    <p:sldLayoutId id="2147484047" r:id="rId4"/>
    <p:sldLayoutId id="2147484048" r:id="rId5"/>
    <p:sldLayoutId id="2147484049" r:id="rId6"/>
    <p:sldLayoutId id="2147484050" r:id="rId7"/>
    <p:sldLayoutId id="2147484051" r:id="rId8"/>
    <p:sldLayoutId id="2147484052" r:id="rId9"/>
    <p:sldLayoutId id="2147484053" r:id="rId10"/>
    <p:sldLayoutId id="2147484054" r:id="rId11"/>
  </p:sldLayoutIdLst>
  <p:transition>
    <p:newsflash/>
  </p:transition>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2117" y="333375"/>
            <a:ext cx="12192000" cy="1009650"/>
          </a:xfrm>
          <a:prstGeom prst="rect">
            <a:avLst/>
          </a:prstGeom>
          <a:gradFill rotWithShape="0">
            <a:gsLst>
              <a:gs pos="0">
                <a:schemeClr val="bg2">
                  <a:gamma/>
                  <a:tint val="0"/>
                  <a:invGamma/>
                </a:schemeClr>
              </a:gs>
              <a:gs pos="100000">
                <a:schemeClr val="bg2">
                  <a:alpha val="53999"/>
                </a:schemeClr>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fontAlgn="base">
              <a:spcBef>
                <a:spcPct val="0"/>
              </a:spcBef>
              <a:spcAft>
                <a:spcPct val="0"/>
              </a:spcAft>
              <a:defRPr/>
            </a:pPr>
            <a:endParaRPr lang="en-US">
              <a:solidFill>
                <a:srgbClr val="000000"/>
              </a:solidFill>
            </a:endParaRPr>
          </a:p>
        </p:txBody>
      </p:sp>
      <p:pic>
        <p:nvPicPr>
          <p:cNvPr id="1027" name="Picture 3" descr="关系图"/>
          <p:cNvPicPr>
            <a:picLocks noChangeAspect="1"/>
          </p:cNvPicPr>
          <p:nvPr/>
        </p:nvPicPr>
        <p:blipFill>
          <a:blip r:embed="rId15"/>
          <a:srcRect t="1094" r="8122" b="13318"/>
          <a:stretch>
            <a:fillRect/>
          </a:stretch>
        </p:blipFill>
        <p:spPr>
          <a:xfrm>
            <a:off x="7730068" y="4438652"/>
            <a:ext cx="4453467" cy="2333625"/>
          </a:xfrm>
          <a:prstGeom prst="rect">
            <a:avLst/>
          </a:prstGeom>
          <a:noFill/>
          <a:ln w="9525">
            <a:noFill/>
          </a:ln>
        </p:spPr>
      </p:pic>
      <p:sp>
        <p:nvSpPr>
          <p:cNvPr id="1028" name="Rectangle 4"/>
          <p:cNvSpPr>
            <a:spLocks noGrp="1"/>
          </p:cNvSpPr>
          <p:nvPr>
            <p:ph type="title"/>
          </p:nvPr>
        </p:nvSpPr>
        <p:spPr>
          <a:xfrm>
            <a:off x="609601" y="274638"/>
            <a:ext cx="10972800" cy="1143000"/>
          </a:xfrm>
          <a:prstGeom prst="rect">
            <a:avLst/>
          </a:prstGeom>
          <a:noFill/>
          <a:ln w="9525">
            <a:noFill/>
          </a:ln>
        </p:spPr>
        <p:txBody>
          <a:bodyPr anchor="ctr"/>
          <a:lstStyle/>
          <a:p>
            <a:pPr lvl="0"/>
            <a:r>
              <a:rPr lang="en-US" altLang="zh-CN" dirty="0"/>
              <a:t>Click to edit Master title style</a:t>
            </a:r>
          </a:p>
        </p:txBody>
      </p:sp>
      <p:sp>
        <p:nvSpPr>
          <p:cNvPr id="1029" name="Rectangle 5"/>
          <p:cNvSpPr>
            <a:spLocks noGrp="1"/>
          </p:cNvSpPr>
          <p:nvPr>
            <p:ph type="body" idx="1"/>
          </p:nvPr>
        </p:nvSpPr>
        <p:spPr>
          <a:xfrm>
            <a:off x="609601" y="1600202"/>
            <a:ext cx="10972800" cy="4525963"/>
          </a:xfrm>
          <a:prstGeom prst="rect">
            <a:avLst/>
          </a:prstGeom>
          <a:noFill/>
          <a:ln w="9525">
            <a:noFill/>
          </a:ln>
        </p:spPr>
        <p:txBody>
          <a:bodyPr/>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p>
        </p:txBody>
      </p:sp>
      <p:sp>
        <p:nvSpPr>
          <p:cNvPr id="1030" name="Rectangle 6"/>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lvl1pPr>
          </a:lstStyle>
          <a:p>
            <a:fld id="{FDE934FF-F4E1-47C5-9CA5-30A81DDE2BE4}" type="datetimeFigureOut">
              <a:rPr lang="en-US" smtClean="0">
                <a:solidFill>
                  <a:srgbClr val="000000"/>
                </a:solidFill>
              </a:rPr>
              <a:pPr/>
              <a:t>11/20/2021</a:t>
            </a:fld>
            <a:endParaRPr lang="en-US">
              <a:solidFill>
                <a:srgbClr val="000000"/>
              </a:solidFill>
            </a:endParaRPr>
          </a:p>
        </p:txBody>
      </p:sp>
      <p:sp>
        <p:nvSpPr>
          <p:cNvPr id="1031" name="Rectangle 7"/>
          <p:cNvSpPr>
            <a:spLocks noGrp="1" noChangeArrowheads="1"/>
          </p:cNvSpPr>
          <p:nvPr>
            <p:ph type="ftr" sz="quarter" idx="3"/>
          </p:nvPr>
        </p:nvSpPr>
        <p:spPr bwMode="auto">
          <a:xfrm>
            <a:off x="4165601"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lvl1pPr>
          </a:lstStyle>
          <a:p>
            <a:endParaRPr lang="en-US">
              <a:solidFill>
                <a:srgbClr val="000000"/>
              </a:solidFill>
            </a:endParaRPr>
          </a:p>
        </p:txBody>
      </p:sp>
      <p:sp>
        <p:nvSpPr>
          <p:cNvPr id="1032" name="Rectangle 8"/>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vl1pPr>
          </a:lstStyle>
          <a:p>
            <a:fld id="{B3561BA9-CDCF-4958-B8AB-66F3BF063E13}" type="slidenum">
              <a:rPr lang="en-US" smtClean="0">
                <a:solidFill>
                  <a:srgbClr val="000000"/>
                </a:solidFill>
              </a:rPr>
              <a:pPr/>
              <a:t>‹N°›</a:t>
            </a:fld>
            <a:endParaRPr lang="en-US">
              <a:solidFill>
                <a:srgbClr val="000000"/>
              </a:solidFill>
            </a:endParaRPr>
          </a:p>
        </p:txBody>
      </p:sp>
    </p:spTree>
    <p:extLst>
      <p:ext uri="{BB962C8B-B14F-4D97-AF65-F5344CB8AC3E}">
        <p14:creationId xmlns:p14="http://schemas.microsoft.com/office/powerpoint/2010/main" val="725617497"/>
      </p:ext>
    </p:extLst>
  </p:cSld>
  <p:clrMap bg1="lt1" tx1="dk1" bg2="lt2" tx2="dk2" accent1="accent1" accent2="accent2" accent3="accent3" accent4="accent4" accent5="accent5" accent6="accent6" hlink="hlink" folHlink="folHlink"/>
  <p:sldLayoutIdLst>
    <p:sldLayoutId id="2147484056" r:id="rId1"/>
    <p:sldLayoutId id="2147484057" r:id="rId2"/>
    <p:sldLayoutId id="2147484058" r:id="rId3"/>
    <p:sldLayoutId id="2147484059" r:id="rId4"/>
    <p:sldLayoutId id="2147484060" r:id="rId5"/>
    <p:sldLayoutId id="2147484061" r:id="rId6"/>
    <p:sldLayoutId id="2147484062" r:id="rId7"/>
    <p:sldLayoutId id="2147484063" r:id="rId8"/>
    <p:sldLayoutId id="2147484064" r:id="rId9"/>
    <p:sldLayoutId id="2147484065" r:id="rId10"/>
    <p:sldLayoutId id="2147484066" r:id="rId11"/>
    <p:sldLayoutId id="2147484067" r:id="rId12"/>
    <p:sldLayoutId id="2147484068" r:id="rId13"/>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ppt_x</p:attrName>
                                        </p:attrNameLst>
                                      </p:cBhvr>
                                      <p:tavLst>
                                        <p:tav tm="0">
                                          <p:val>
                                            <p:strVal val="#ppt_x-.2"/>
                                          </p:val>
                                        </p:tav>
                                        <p:tav tm="100000">
                                          <p:val>
                                            <p:strVal val="#ppt_x"/>
                                          </p:val>
                                        </p:tav>
                                      </p:tavLst>
                                    </p:anim>
                                    <p:anim calcmode="lin" valueType="num">
                                      <p:cBhvr>
                                        <p:cTn id="8" dur="1000" fill="hold"/>
                                        <p:tgtEl>
                                          <p:spTgt spid="1026"/>
                                        </p:tgtEl>
                                        <p:attrNameLst>
                                          <p:attrName>ppt_y</p:attrName>
                                        </p:attrNameLst>
                                      </p:cBhvr>
                                      <p:tavLst>
                                        <p:tav tm="0">
                                          <p:val>
                                            <p:strVal val="#ppt_y"/>
                                          </p:val>
                                        </p:tav>
                                        <p:tav tm="100000">
                                          <p:val>
                                            <p:strVal val="#ppt_y"/>
                                          </p:val>
                                        </p:tav>
                                      </p:tavLst>
                                    </p:anim>
                                    <p:animEffect transition="in" filter="wipe(right)" prLst="gradientSize: 0.1">
                                      <p:cBhvr>
                                        <p:cTn id="9" dur="1000"/>
                                        <p:tgtEl>
                                          <p:spTgt spid="1026"/>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1028"/>
                                        </p:tgtEl>
                                        <p:attrNameLst>
                                          <p:attrName>style.visibility</p:attrName>
                                        </p:attrNameLst>
                                      </p:cBhvr>
                                      <p:to>
                                        <p:strVal val="visible"/>
                                      </p:to>
                                    </p:set>
                                    <p:anim calcmode="lin" valueType="num">
                                      <p:cBhvr>
                                        <p:cTn id="12" dur="1000" fill="hold"/>
                                        <p:tgtEl>
                                          <p:spTgt spid="1028"/>
                                        </p:tgtEl>
                                        <p:attrNameLst>
                                          <p:attrName>ppt_x</p:attrName>
                                        </p:attrNameLst>
                                      </p:cBhvr>
                                      <p:tavLst>
                                        <p:tav tm="0">
                                          <p:val>
                                            <p:strVal val="#ppt_x-.2"/>
                                          </p:val>
                                        </p:tav>
                                        <p:tav tm="100000">
                                          <p:val>
                                            <p:strVal val="#ppt_x"/>
                                          </p:val>
                                        </p:tav>
                                      </p:tavLst>
                                    </p:anim>
                                    <p:anim calcmode="lin" valueType="num">
                                      <p:cBhvr>
                                        <p:cTn id="13" dur="1000" fill="hold"/>
                                        <p:tgtEl>
                                          <p:spTgt spid="1028"/>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bldLvl="0" animBg="1"/>
      <p:bldP spid="1028" grpId="0" bldLvl="0"/>
    </p:bldLst>
  </p:timing>
  <p:hf sldNum="0" hdr="0" ftr="0" dt="0"/>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Espace réservé du texte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FR" dirty="0"/>
          </a:p>
        </p:txBody>
      </p:sp>
      <p:sp>
        <p:nvSpPr>
          <p:cNvPr id="4" name="Espace réservé de la date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97CB71-8BC0-4533-A858-33067E07D53D}" type="datetime1">
              <a:rPr lang="fr-FR" smtClean="0">
                <a:solidFill>
                  <a:prstClr val="black">
                    <a:tint val="75000"/>
                  </a:prstClr>
                </a:solidFill>
              </a:rPr>
              <a:pPr/>
              <a:t>20/11/2021</a:t>
            </a:fld>
            <a:endParaRPr lang="en-US">
              <a:solidFill>
                <a:prstClr val="black">
                  <a:tint val="75000"/>
                </a:prstClr>
              </a:solidFill>
            </a:endParaRPr>
          </a:p>
        </p:txBody>
      </p:sp>
      <p:sp>
        <p:nvSpPr>
          <p:cNvPr id="5" name="Espace réservé du pied de page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prstClr val="black">
                    <a:tint val="75000"/>
                  </a:prstClr>
                </a:solidFill>
              </a:rPr>
              <a:t>Your Footer Goes Here</a:t>
            </a:r>
            <a:endParaRPr lang="en-US" dirty="0">
              <a:solidFill>
                <a:prstClr val="black">
                  <a:tint val="75000"/>
                </a:prstClr>
              </a:solidFill>
            </a:endParaRPr>
          </a:p>
        </p:txBody>
      </p:sp>
      <p:sp>
        <p:nvSpPr>
          <p:cNvPr id="6" name="Espace réservé du numéro de diapositive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4786E5-36B4-4750-9BD9-353AA4FBC168}" type="slidenum">
              <a:rPr lang="en-US" smtClean="0">
                <a:solidFill>
                  <a:prstClr val="black">
                    <a:tint val="75000"/>
                  </a:prstClr>
                </a:solidFill>
              </a:rPr>
              <a:pPr/>
              <a:t>‹N°›</a:t>
            </a:fld>
            <a:endParaRPr lang="en-US">
              <a:solidFill>
                <a:prstClr val="black">
                  <a:tint val="75000"/>
                </a:prstClr>
              </a:solidFill>
            </a:endParaRPr>
          </a:p>
        </p:txBody>
      </p:sp>
      <p:sp>
        <p:nvSpPr>
          <p:cNvPr id="8" name="Rectangle 7"/>
          <p:cNvSpPr/>
          <p:nvPr/>
        </p:nvSpPr>
        <p:spPr>
          <a:xfrm rot="5400000">
            <a:off x="11604686" y="5799923"/>
            <a:ext cx="1839158" cy="276999"/>
          </a:xfrm>
          <a:prstGeom prst="rect">
            <a:avLst/>
          </a:prstGeom>
        </p:spPr>
        <p:txBody>
          <a:bodyPr wrap="non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prstClr val="black"/>
                </a:solidFill>
              </a:rPr>
              <a:t>© Copyright Showeet.com</a:t>
            </a:r>
          </a:p>
        </p:txBody>
      </p:sp>
    </p:spTree>
    <p:extLst>
      <p:ext uri="{BB962C8B-B14F-4D97-AF65-F5344CB8AC3E}">
        <p14:creationId xmlns:p14="http://schemas.microsoft.com/office/powerpoint/2010/main" val="754927796"/>
      </p:ext>
    </p:extLst>
  </p:cSld>
  <p:clrMap bg1="lt1" tx1="dk1" bg2="lt2" tx2="dk2" accent1="accent1" accent2="accent2" accent3="accent3" accent4="accent4" accent5="accent5" accent6="accent6" hlink="hlink" folHlink="folHlink"/>
  <p:sldLayoutIdLst>
    <p:sldLayoutId id="2147483687" r:id="rId1"/>
    <p:sldLayoutId id="2147483688" r:id="rId2"/>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304800" y="228600"/>
            <a:ext cx="11594592"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21907" tIns="60953" rIns="121907" bIns="60953" rtlCol="0" anchor="ctr"/>
          <a:lstStyle/>
          <a:p>
            <a:pPr marL="0" marR="0" lvl="0" indent="0" algn="ctr" defTabSz="121903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ndara"/>
              <a:ea typeface="+mn-ea"/>
              <a:cs typeface="+mn-cs"/>
            </a:endParaRPr>
          </a:p>
        </p:txBody>
      </p:sp>
      <p:grpSp>
        <p:nvGrpSpPr>
          <p:cNvPr id="8" name="Group 15"/>
          <p:cNvGrpSpPr>
            <a:grpSpLocks noChangeAspect="1"/>
          </p:cNvGrpSpPr>
          <p:nvPr/>
        </p:nvGrpSpPr>
        <p:grpSpPr bwMode="hidden">
          <a:xfrm>
            <a:off x="282220" y="1679431"/>
            <a:ext cx="11631168" cy="1329875"/>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121903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ndara"/>
                <a:ea typeface="+mn-ea"/>
                <a:cs typeface="+mn-cs"/>
              </a:endParaRPr>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121903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ndara"/>
                <a:ea typeface="+mn-ea"/>
                <a:cs typeface="+mn-cs"/>
              </a:endParaRPr>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903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ndara"/>
                <a:ea typeface="+mn-ea"/>
                <a:cs typeface="+mn-cs"/>
              </a:endParaRPr>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903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ndara"/>
                <a:ea typeface="+mn-ea"/>
                <a:cs typeface="+mn-cs"/>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121903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ndara"/>
                <a:ea typeface="+mn-ea"/>
                <a:cs typeface="+mn-cs"/>
              </a:endParaRPr>
            </a:p>
          </p:txBody>
        </p:sp>
      </p:grpSp>
      <p:sp>
        <p:nvSpPr>
          <p:cNvPr id="2" name="Title Placeholder 1"/>
          <p:cNvSpPr>
            <a:spLocks noGrp="1"/>
          </p:cNvSpPr>
          <p:nvPr>
            <p:ph type="title"/>
          </p:nvPr>
        </p:nvSpPr>
        <p:spPr>
          <a:xfrm>
            <a:off x="609601" y="338328"/>
            <a:ext cx="10972800" cy="1252728"/>
          </a:xfrm>
          <a:prstGeom prst="rect">
            <a:avLst/>
          </a:prstGeom>
        </p:spPr>
        <p:txBody>
          <a:bodyPr vert="horz" lIns="91430" tIns="45715" rIns="91430" bIns="45715" rtlCol="0" anchor="ctr">
            <a:normAutofit/>
          </a:bodyPr>
          <a:lstStyle/>
          <a:p>
            <a:r>
              <a:rPr lang="fr-FR"/>
              <a:t>Modifiez le style du titre</a:t>
            </a:r>
            <a:endParaRPr lang="en-US" dirty="0"/>
          </a:p>
        </p:txBody>
      </p:sp>
      <p:sp>
        <p:nvSpPr>
          <p:cNvPr id="4" name="Date Placeholder 3"/>
          <p:cNvSpPr>
            <a:spLocks noGrp="1"/>
          </p:cNvSpPr>
          <p:nvPr>
            <p:ph type="dt" sz="half" idx="2"/>
          </p:nvPr>
        </p:nvSpPr>
        <p:spPr>
          <a:xfrm>
            <a:off x="6884905" y="6250171"/>
            <a:ext cx="5048921" cy="365125"/>
          </a:xfrm>
          <a:prstGeom prst="rect">
            <a:avLst/>
          </a:prstGeom>
        </p:spPr>
        <p:txBody>
          <a:bodyPr vert="horz" lIns="91430" tIns="45715" rIns="91430" bIns="45715" rtlCol="0" anchor="ctr"/>
          <a:lstStyle>
            <a:lvl1pPr algn="r">
              <a:defRPr sz="1333">
                <a:solidFill>
                  <a:schemeClr val="tx2"/>
                </a:solidFill>
              </a:defRPr>
            </a:lvl1pPr>
          </a:lstStyle>
          <a:p>
            <a:pPr defTabSz="1219035"/>
            <a:fld id="{B6DE2EEB-AA4A-482A-844D-79BAFB49A9A1}" type="datetime1">
              <a:rPr lang="fr-FR" smtClean="0">
                <a:solidFill>
                  <a:srgbClr val="073E87"/>
                </a:solidFill>
              </a:rPr>
              <a:pPr defTabSz="1219035"/>
              <a:t>20/11/2021</a:t>
            </a:fld>
            <a:endParaRPr lang="en-US">
              <a:solidFill>
                <a:srgbClr val="073E87"/>
              </a:solidFill>
            </a:endParaRPr>
          </a:p>
        </p:txBody>
      </p:sp>
      <p:sp>
        <p:nvSpPr>
          <p:cNvPr id="5" name="Footer Placeholder 4"/>
          <p:cNvSpPr>
            <a:spLocks noGrp="1"/>
          </p:cNvSpPr>
          <p:nvPr>
            <p:ph type="ftr" sz="quarter" idx="3"/>
          </p:nvPr>
        </p:nvSpPr>
        <p:spPr>
          <a:xfrm>
            <a:off x="258194" y="6250171"/>
            <a:ext cx="5048921" cy="365125"/>
          </a:xfrm>
          <a:prstGeom prst="rect">
            <a:avLst/>
          </a:prstGeom>
        </p:spPr>
        <p:txBody>
          <a:bodyPr vert="horz" lIns="91430" tIns="45715" rIns="91430" bIns="45715" rtlCol="0" anchor="ctr"/>
          <a:lstStyle>
            <a:lvl1pPr algn="l">
              <a:defRPr sz="1333">
                <a:solidFill>
                  <a:schemeClr val="tx2"/>
                </a:solidFill>
              </a:defRPr>
            </a:lvl1pPr>
          </a:lstStyle>
          <a:p>
            <a:pPr defTabSz="1219035"/>
            <a:endParaRPr lang="en-US" dirty="0">
              <a:solidFill>
                <a:srgbClr val="073E87"/>
              </a:solidFill>
            </a:endParaRPr>
          </a:p>
        </p:txBody>
      </p:sp>
      <p:sp>
        <p:nvSpPr>
          <p:cNvPr id="6" name="Slide Number Placeholder 5"/>
          <p:cNvSpPr>
            <a:spLocks noGrp="1"/>
          </p:cNvSpPr>
          <p:nvPr>
            <p:ph type="sldNum" sz="quarter" idx="4"/>
          </p:nvPr>
        </p:nvSpPr>
        <p:spPr>
          <a:xfrm>
            <a:off x="5321458" y="6250170"/>
            <a:ext cx="1549103" cy="365125"/>
          </a:xfrm>
          <a:prstGeom prst="rect">
            <a:avLst/>
          </a:prstGeom>
        </p:spPr>
        <p:txBody>
          <a:bodyPr vert="horz" lIns="91430" tIns="45715" rIns="91430" bIns="45715" rtlCol="0" anchor="ctr"/>
          <a:lstStyle>
            <a:lvl1pPr algn="ctr">
              <a:defRPr sz="1333">
                <a:solidFill>
                  <a:schemeClr val="tx2"/>
                </a:solidFill>
              </a:defRPr>
            </a:lvl1pPr>
          </a:lstStyle>
          <a:p>
            <a:pPr defTabSz="1219035"/>
            <a:fld id="{687D7A59-36E2-48B9-B146-C1E59501F63F}" type="slidenum">
              <a:rPr lang="en-US" smtClean="0">
                <a:solidFill>
                  <a:srgbClr val="073E87"/>
                </a:solidFill>
              </a:rPr>
              <a:pPr defTabSz="1219035"/>
              <a:t>‹N°›</a:t>
            </a:fld>
            <a:endParaRPr lang="en-US">
              <a:solidFill>
                <a:srgbClr val="073E87"/>
              </a:solidFill>
            </a:endParaRPr>
          </a:p>
        </p:txBody>
      </p:sp>
      <p:sp>
        <p:nvSpPr>
          <p:cNvPr id="3" name="Text Placeholder 2"/>
          <p:cNvSpPr>
            <a:spLocks noGrp="1"/>
          </p:cNvSpPr>
          <p:nvPr>
            <p:ph type="body" idx="1"/>
          </p:nvPr>
        </p:nvSpPr>
        <p:spPr>
          <a:xfrm>
            <a:off x="1162769" y="2675467"/>
            <a:ext cx="9877777" cy="3450696"/>
          </a:xfrm>
          <a:prstGeom prst="rect">
            <a:avLst/>
          </a:prstGeom>
        </p:spPr>
        <p:txBody>
          <a:bodyPr vert="horz" lIns="91430" tIns="45715" rIns="91430" bIns="45715"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Tree>
    <p:extLst>
      <p:ext uri="{BB962C8B-B14F-4D97-AF65-F5344CB8AC3E}">
        <p14:creationId xmlns:p14="http://schemas.microsoft.com/office/powerpoint/2010/main" val="873286809"/>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 id="2147483824" r:id="rId12"/>
    <p:sldLayoutId id="2147483825" r:id="rId13"/>
    <p:sldLayoutId id="2147483826" r:id="rId14"/>
    <p:sldLayoutId id="2147483827" r:id="rId15"/>
  </p:sldLayoutIdLst>
  <p:hf hdr="0" ftr="0" dt="0"/>
  <p:txStyles>
    <p:titleStyle>
      <a:lvl1pPr algn="ctr" defTabSz="1219035" rtl="0" eaLnBrk="1" latinLnBrk="0" hangingPunct="1">
        <a:spcBef>
          <a:spcPct val="0"/>
        </a:spcBef>
        <a:buNone/>
        <a:defRPr sz="5867"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10" indent="-365710" algn="l" defTabSz="1219035" rtl="0" eaLnBrk="1" latinLnBrk="0" hangingPunct="1">
        <a:spcBef>
          <a:spcPct val="20000"/>
        </a:spcBef>
        <a:buClr>
          <a:schemeClr val="accent1"/>
        </a:buClr>
        <a:buSzPct val="100000"/>
        <a:buFont typeface="Symbol" pitchFamily="18" charset="2"/>
        <a:buChar char=""/>
        <a:defRPr sz="3200" kern="1200">
          <a:solidFill>
            <a:schemeClr val="tx2"/>
          </a:solidFill>
          <a:latin typeface="+mn-lt"/>
          <a:ea typeface="+mn-ea"/>
          <a:cs typeface="+mn-cs"/>
        </a:defRPr>
      </a:lvl1pPr>
      <a:lvl2pPr marL="768246" indent="-365710" algn="l" defTabSz="1219035" rtl="0" eaLnBrk="1" latinLnBrk="0" hangingPunct="1">
        <a:spcBef>
          <a:spcPct val="20000"/>
        </a:spcBef>
        <a:buClr>
          <a:schemeClr val="accent1"/>
        </a:buClr>
        <a:buSzPct val="100000"/>
        <a:buFont typeface="Symbol" pitchFamily="18" charset="2"/>
        <a:buChar char=""/>
        <a:defRPr sz="2933" kern="1200">
          <a:solidFill>
            <a:schemeClr val="tx2"/>
          </a:solidFill>
          <a:latin typeface="+mn-lt"/>
          <a:ea typeface="+mn-ea"/>
          <a:cs typeface="+mn-cs"/>
        </a:defRPr>
      </a:lvl2pPr>
      <a:lvl3pPr marL="1140730" indent="-304759" algn="l" defTabSz="1219035" rtl="0" eaLnBrk="1" latinLnBrk="0" hangingPunct="1">
        <a:spcBef>
          <a:spcPct val="20000"/>
        </a:spcBef>
        <a:buClr>
          <a:schemeClr val="accent1"/>
        </a:buClr>
        <a:buSzPct val="100000"/>
        <a:buFont typeface="Symbol" pitchFamily="18" charset="2"/>
        <a:buChar char=""/>
        <a:defRPr sz="2667" kern="1200">
          <a:solidFill>
            <a:schemeClr val="tx2"/>
          </a:solidFill>
          <a:latin typeface="+mn-lt"/>
          <a:ea typeface="+mn-ea"/>
          <a:cs typeface="+mn-cs"/>
        </a:defRPr>
      </a:lvl3pPr>
      <a:lvl4pPr marL="1523794" indent="-304759" algn="l" defTabSz="1219035"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4pPr>
      <a:lvl5pPr marL="1950457" indent="-304759" algn="l" defTabSz="1219035" rtl="0" eaLnBrk="1" latinLnBrk="0" hangingPunct="1">
        <a:spcBef>
          <a:spcPct val="20000"/>
        </a:spcBef>
        <a:buClr>
          <a:schemeClr val="accent1"/>
        </a:buClr>
        <a:buSzPct val="100000"/>
        <a:buFont typeface="Symbol" pitchFamily="18" charset="2"/>
        <a:buChar char=""/>
        <a:defRPr sz="2133" kern="1200">
          <a:solidFill>
            <a:schemeClr val="tx2"/>
          </a:solidFill>
          <a:latin typeface="+mn-lt"/>
          <a:ea typeface="+mn-ea"/>
          <a:cs typeface="+mn-cs"/>
        </a:defRPr>
      </a:lvl5pPr>
      <a:lvl6pPr marL="2377119" indent="-304759" algn="l" defTabSz="1219035" rtl="0" eaLnBrk="1" latinLnBrk="0" hangingPunct="1">
        <a:spcBef>
          <a:spcPts val="512"/>
        </a:spcBef>
        <a:buClr>
          <a:schemeClr val="accent1"/>
        </a:buClr>
        <a:buFont typeface="Symbol" pitchFamily="18" charset="2"/>
        <a:buChar char="*"/>
        <a:defRPr sz="1867" kern="1200">
          <a:solidFill>
            <a:schemeClr val="tx2"/>
          </a:solidFill>
          <a:latin typeface="+mn-lt"/>
          <a:ea typeface="+mn-ea"/>
          <a:cs typeface="+mn-cs"/>
        </a:defRPr>
      </a:lvl6pPr>
      <a:lvl7pPr marL="2803781" indent="-304759" algn="l" defTabSz="1219035" rtl="0" eaLnBrk="1" latinLnBrk="0" hangingPunct="1">
        <a:spcBef>
          <a:spcPts val="512"/>
        </a:spcBef>
        <a:buClr>
          <a:schemeClr val="accent1"/>
        </a:buClr>
        <a:buFont typeface="Symbol" pitchFamily="18" charset="2"/>
        <a:buChar char="*"/>
        <a:defRPr sz="1867" kern="1200">
          <a:solidFill>
            <a:schemeClr val="tx2"/>
          </a:solidFill>
          <a:latin typeface="+mn-lt"/>
          <a:ea typeface="+mn-ea"/>
          <a:cs typeface="+mn-cs"/>
        </a:defRPr>
      </a:lvl7pPr>
      <a:lvl8pPr marL="3230445" indent="-304759" algn="l" defTabSz="1219035" rtl="0" eaLnBrk="1" latinLnBrk="0" hangingPunct="1">
        <a:spcBef>
          <a:spcPts val="512"/>
        </a:spcBef>
        <a:buClr>
          <a:schemeClr val="accent1"/>
        </a:buClr>
        <a:buFont typeface="Symbol" pitchFamily="18" charset="2"/>
        <a:buChar char="*"/>
        <a:defRPr sz="1867" kern="1200">
          <a:solidFill>
            <a:schemeClr val="tx2"/>
          </a:solidFill>
          <a:latin typeface="+mn-lt"/>
          <a:ea typeface="+mn-ea"/>
          <a:cs typeface="+mn-cs"/>
        </a:defRPr>
      </a:lvl8pPr>
      <a:lvl9pPr marL="3657106" indent="-304759" algn="l" defTabSz="1219035" rtl="0" eaLnBrk="1" latinLnBrk="0" hangingPunct="1">
        <a:spcBef>
          <a:spcPts val="512"/>
        </a:spcBef>
        <a:buClr>
          <a:schemeClr val="accent1"/>
        </a:buClr>
        <a:buFont typeface="Symbol" pitchFamily="18" charset="2"/>
        <a:buChar char="*"/>
        <a:defRPr sz="1867" kern="1200">
          <a:solidFill>
            <a:schemeClr val="tx2"/>
          </a:solidFill>
          <a:latin typeface="+mn-lt"/>
          <a:ea typeface="+mn-ea"/>
          <a:cs typeface="+mn-cs"/>
        </a:defRPr>
      </a:lvl9pPr>
    </p:bodyStyle>
    <p:otherStyle>
      <a:defPPr>
        <a:defRPr lang="en-US"/>
      </a:defPPr>
      <a:lvl1pPr marL="0" algn="l" defTabSz="1219035" rtl="0" eaLnBrk="1" latinLnBrk="0" hangingPunct="1">
        <a:defRPr sz="2400" kern="1200">
          <a:solidFill>
            <a:schemeClr val="tx1"/>
          </a:solidFill>
          <a:latin typeface="+mn-lt"/>
          <a:ea typeface="+mn-ea"/>
          <a:cs typeface="+mn-cs"/>
        </a:defRPr>
      </a:lvl1pPr>
      <a:lvl2pPr marL="609518" algn="l" defTabSz="1219035" rtl="0" eaLnBrk="1" latinLnBrk="0" hangingPunct="1">
        <a:defRPr sz="2400" kern="1200">
          <a:solidFill>
            <a:schemeClr val="tx1"/>
          </a:solidFill>
          <a:latin typeface="+mn-lt"/>
          <a:ea typeface="+mn-ea"/>
          <a:cs typeface="+mn-cs"/>
        </a:defRPr>
      </a:lvl2pPr>
      <a:lvl3pPr marL="1219035" algn="l" defTabSz="1219035" rtl="0" eaLnBrk="1" latinLnBrk="0" hangingPunct="1">
        <a:defRPr sz="2400" kern="1200">
          <a:solidFill>
            <a:schemeClr val="tx1"/>
          </a:solidFill>
          <a:latin typeface="+mn-lt"/>
          <a:ea typeface="+mn-ea"/>
          <a:cs typeface="+mn-cs"/>
        </a:defRPr>
      </a:lvl3pPr>
      <a:lvl4pPr marL="1828553" algn="l" defTabSz="1219035" rtl="0" eaLnBrk="1" latinLnBrk="0" hangingPunct="1">
        <a:defRPr sz="2400" kern="1200">
          <a:solidFill>
            <a:schemeClr val="tx1"/>
          </a:solidFill>
          <a:latin typeface="+mn-lt"/>
          <a:ea typeface="+mn-ea"/>
          <a:cs typeface="+mn-cs"/>
        </a:defRPr>
      </a:lvl4pPr>
      <a:lvl5pPr marL="2438071" algn="l" defTabSz="1219035" rtl="0" eaLnBrk="1" latinLnBrk="0" hangingPunct="1">
        <a:defRPr sz="2400" kern="1200">
          <a:solidFill>
            <a:schemeClr val="tx1"/>
          </a:solidFill>
          <a:latin typeface="+mn-lt"/>
          <a:ea typeface="+mn-ea"/>
          <a:cs typeface="+mn-cs"/>
        </a:defRPr>
      </a:lvl5pPr>
      <a:lvl6pPr marL="3047589" algn="l" defTabSz="1219035" rtl="0" eaLnBrk="1" latinLnBrk="0" hangingPunct="1">
        <a:defRPr sz="2400" kern="1200">
          <a:solidFill>
            <a:schemeClr val="tx1"/>
          </a:solidFill>
          <a:latin typeface="+mn-lt"/>
          <a:ea typeface="+mn-ea"/>
          <a:cs typeface="+mn-cs"/>
        </a:defRPr>
      </a:lvl6pPr>
      <a:lvl7pPr marL="3657106" algn="l" defTabSz="1219035" rtl="0" eaLnBrk="1" latinLnBrk="0" hangingPunct="1">
        <a:defRPr sz="2400" kern="1200">
          <a:solidFill>
            <a:schemeClr val="tx1"/>
          </a:solidFill>
          <a:latin typeface="+mn-lt"/>
          <a:ea typeface="+mn-ea"/>
          <a:cs typeface="+mn-cs"/>
        </a:defRPr>
      </a:lvl7pPr>
      <a:lvl8pPr marL="4266624" algn="l" defTabSz="1219035" rtl="0" eaLnBrk="1" latinLnBrk="0" hangingPunct="1">
        <a:defRPr sz="2400" kern="1200">
          <a:solidFill>
            <a:schemeClr val="tx1"/>
          </a:solidFill>
          <a:latin typeface="+mn-lt"/>
          <a:ea typeface="+mn-ea"/>
          <a:cs typeface="+mn-cs"/>
        </a:defRPr>
      </a:lvl8pPr>
      <a:lvl9pPr marL="4876141" algn="l" defTabSz="1219035"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1487488" cy="6858000"/>
          </a:xfrm>
          <a:prstGeom prst="rect">
            <a:avLst/>
          </a:prstGeom>
          <a:gradFill flip="none" rotWithShape="1">
            <a:gsLst>
              <a:gs pos="0">
                <a:schemeClr val="bg1">
                  <a:lumMod val="65000"/>
                </a:schemeClr>
              </a:gs>
              <a:gs pos="10000">
                <a:schemeClr val="bg2">
                  <a:shade val="67500"/>
                  <a:satMod val="115000"/>
                </a:schemeClr>
              </a:gs>
              <a:gs pos="100000">
                <a:schemeClr val="bg2">
                  <a:shade val="100000"/>
                  <a:satMod val="11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Espace réservé du titre 1"/>
          <p:cNvSpPr>
            <a:spLocks noGrp="1"/>
          </p:cNvSpPr>
          <p:nvPr userDrawn="1">
            <p:ph type="title"/>
          </p:nvPr>
        </p:nvSpPr>
        <p:spPr>
          <a:xfrm>
            <a:off x="1871133" y="349491"/>
            <a:ext cx="9889067" cy="936104"/>
          </a:xfrm>
          <a:prstGeom prst="rect">
            <a:avLst/>
          </a:prstGeom>
        </p:spPr>
        <p:txBody>
          <a:bodyPr vert="horz" lIns="91440" tIns="45720" rIns="91440" bIns="45720" rtlCol="0" anchor="ctr">
            <a:normAutofit/>
          </a:bodyPr>
          <a:lstStyle/>
          <a:p>
            <a:r>
              <a:rPr lang="en-US" dirty="0"/>
              <a:t>Click to edit Master title style</a:t>
            </a:r>
          </a:p>
        </p:txBody>
      </p:sp>
      <p:sp>
        <p:nvSpPr>
          <p:cNvPr id="3" name="Espace réservé du texte 2"/>
          <p:cNvSpPr>
            <a:spLocks noGrp="1"/>
          </p:cNvSpPr>
          <p:nvPr userDrawn="1">
            <p:ph type="body" idx="1"/>
          </p:nvPr>
        </p:nvSpPr>
        <p:spPr>
          <a:xfrm>
            <a:off x="1871133" y="1600201"/>
            <a:ext cx="9889067"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FR" dirty="0"/>
          </a:p>
        </p:txBody>
      </p:sp>
      <p:sp>
        <p:nvSpPr>
          <p:cNvPr id="4" name="Espace réservé de la date 3"/>
          <p:cNvSpPr>
            <a:spLocks noGrp="1"/>
          </p:cNvSpPr>
          <p:nvPr userDrawn="1">
            <p:ph type="dt" sz="half" idx="2"/>
          </p:nvPr>
        </p:nvSpPr>
        <p:spPr>
          <a:xfrm>
            <a:off x="8941528" y="6430859"/>
            <a:ext cx="2844800" cy="365125"/>
          </a:xfrm>
          <a:prstGeom prst="rect">
            <a:avLst/>
          </a:prstGeom>
        </p:spPr>
        <p:txBody>
          <a:bodyPr vert="horz" lIns="91440" tIns="45720" rIns="91440" bIns="45720" rtlCol="0" anchor="ctr"/>
          <a:lstStyle>
            <a:lvl1pPr algn="l">
              <a:defRPr sz="1200">
                <a:solidFill>
                  <a:schemeClr val="bg1"/>
                </a:solidFill>
                <a:effectLst>
                  <a:outerShdw blurRad="38100" dist="38100" dir="2700000" algn="tl">
                    <a:srgbClr val="000000">
                      <a:alpha val="43137"/>
                    </a:srgbClr>
                  </a:outerShdw>
                </a:effectLst>
              </a:defRPr>
            </a:lvl1pPr>
          </a:lstStyle>
          <a:p>
            <a:r>
              <a:rPr lang="fr-FR">
                <a:solidFill>
                  <a:prstClr val="white"/>
                </a:solidFill>
              </a:rPr>
              <a:t>Your date comes here</a:t>
            </a:r>
            <a:endParaRPr lang="en-US">
              <a:solidFill>
                <a:prstClr val="white"/>
              </a:solidFill>
            </a:endParaRPr>
          </a:p>
        </p:txBody>
      </p:sp>
      <p:sp>
        <p:nvSpPr>
          <p:cNvPr id="5" name="Espace réservé du pied de page 4"/>
          <p:cNvSpPr>
            <a:spLocks noGrp="1"/>
          </p:cNvSpPr>
          <p:nvPr userDrawn="1">
            <p:ph type="ftr" sz="quarter" idx="3"/>
          </p:nvPr>
        </p:nvSpPr>
        <p:spPr>
          <a:xfrm>
            <a:off x="4885912" y="6430859"/>
            <a:ext cx="3860800" cy="365125"/>
          </a:xfrm>
          <a:prstGeom prst="rect">
            <a:avLst/>
          </a:prstGeom>
        </p:spPr>
        <p:txBody>
          <a:bodyPr vert="horz" lIns="91440" tIns="45720" rIns="91440" bIns="45720" rtlCol="0" anchor="ctr"/>
          <a:lstStyle>
            <a:lvl1pPr algn="ctr">
              <a:defRPr sz="1200">
                <a:solidFill>
                  <a:schemeClr val="bg1"/>
                </a:solidFill>
                <a:effectLst>
                  <a:outerShdw blurRad="38100" dist="38100" dir="2700000" algn="tl">
                    <a:srgbClr val="000000">
                      <a:alpha val="43137"/>
                    </a:srgbClr>
                  </a:outerShdw>
                </a:effectLst>
              </a:defRPr>
            </a:lvl1pPr>
          </a:lstStyle>
          <a:p>
            <a:r>
              <a:rPr lang="en-US">
                <a:solidFill>
                  <a:prstClr val="white"/>
                </a:solidFill>
              </a:rPr>
              <a:t>Your footer comes here</a:t>
            </a:r>
          </a:p>
        </p:txBody>
      </p:sp>
      <p:sp>
        <p:nvSpPr>
          <p:cNvPr id="6" name="Espace réservé du numéro de diapositive 5"/>
          <p:cNvSpPr>
            <a:spLocks noGrp="1"/>
          </p:cNvSpPr>
          <p:nvPr userDrawn="1">
            <p:ph type="sldNum" sz="quarter" idx="4"/>
          </p:nvPr>
        </p:nvSpPr>
        <p:spPr>
          <a:xfrm>
            <a:off x="1846296" y="6430859"/>
            <a:ext cx="2844800" cy="365125"/>
          </a:xfrm>
          <a:prstGeom prst="rect">
            <a:avLst/>
          </a:prstGeom>
        </p:spPr>
        <p:txBody>
          <a:bodyPr vert="horz" lIns="91440" tIns="45720" rIns="91440" bIns="45720" rtlCol="0" anchor="ctr"/>
          <a:lstStyle>
            <a:lvl1pPr algn="l">
              <a:defRPr sz="1200">
                <a:solidFill>
                  <a:schemeClr val="bg1"/>
                </a:solidFill>
                <a:effectLst>
                  <a:outerShdw blurRad="38100" dist="38100" dir="2700000" algn="tl">
                    <a:srgbClr val="000000">
                      <a:alpha val="43137"/>
                    </a:srgbClr>
                  </a:outerShdw>
                </a:effectLst>
              </a:defRPr>
            </a:lvl1pPr>
          </a:lstStyle>
          <a:p>
            <a:fld id="{4F5037F2-DC85-406A-A4EA-1E681A25B4F8}" type="slidenum">
              <a:rPr lang="en-US" smtClean="0">
                <a:solidFill>
                  <a:prstClr val="white"/>
                </a:solidFill>
              </a:rPr>
              <a:pPr/>
              <a:t>‹N°›</a:t>
            </a:fld>
            <a:endParaRPr lang="en-US">
              <a:solidFill>
                <a:prstClr val="white"/>
              </a:solidFill>
            </a:endParaRPr>
          </a:p>
        </p:txBody>
      </p:sp>
    </p:spTree>
    <p:extLst>
      <p:ext uri="{BB962C8B-B14F-4D97-AF65-F5344CB8AC3E}">
        <p14:creationId xmlns:p14="http://schemas.microsoft.com/office/powerpoint/2010/main" val="950097934"/>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 id="2147483852" r:id="rId12"/>
    <p:sldLayoutId id="2147483853" r:id="rId13"/>
  </p:sldLayoutIdLst>
  <p:hf hdr="0"/>
  <p:txStyles>
    <p:titleStyle>
      <a:lvl1pPr algn="ctr" defTabSz="914400" rtl="0" eaLnBrk="1" latinLnBrk="0" hangingPunct="1">
        <a:spcBef>
          <a:spcPct val="0"/>
        </a:spcBef>
        <a:buNone/>
        <a:defRPr sz="3200" b="1" kern="1200">
          <a:solidFill>
            <a:schemeClr val="bg1"/>
          </a:solidFill>
          <a:effectLst>
            <a:outerShdw blurRad="38100" dist="38100" dir="2700000" algn="tl">
              <a:srgbClr val="000000">
                <a:alpha val="43137"/>
              </a:srgbClr>
            </a:outerShdw>
          </a:effectLst>
          <a:latin typeface="Helvetica" pitchFamily="2" charset="0"/>
          <a:ea typeface="Helvetica" pitchFamily="2" charset="0"/>
          <a:cs typeface="Helvetica" pitchFamily="2"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3887755" y="3076"/>
            <a:ext cx="7694645" cy="617612"/>
          </a:xfrm>
          <a:prstGeom prst="rect">
            <a:avLst/>
          </a:prstGeom>
        </p:spPr>
        <p:txBody>
          <a:bodyPr vert="horz" lIns="91440" tIns="45720" rIns="91440" bIns="45720" rtlCol="0" anchor="ctr">
            <a:normAutofit/>
          </a:bodyPr>
          <a:lstStyle/>
          <a:p>
            <a:r>
              <a:rPr lang="fr-FR" dirty="0"/>
              <a:t>Modifiez le style du titre</a:t>
            </a:r>
            <a:endParaRPr lang="en-US" dirty="0"/>
          </a:p>
        </p:txBody>
      </p:sp>
      <p:sp>
        <p:nvSpPr>
          <p:cNvPr id="3" name="Espace réservé du texte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5" name="Rectangle 14"/>
          <p:cNvSpPr/>
          <p:nvPr/>
        </p:nvSpPr>
        <p:spPr>
          <a:xfrm rot="5400000">
            <a:off x="11604686" y="5799923"/>
            <a:ext cx="1839158" cy="276999"/>
          </a:xfrm>
          <a:prstGeom prst="rect">
            <a:avLst/>
          </a:prstGeom>
        </p:spPr>
        <p:txBody>
          <a:bodyPr wrap="non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 Copyright Showeet.com</a:t>
            </a:r>
          </a:p>
        </p:txBody>
      </p:sp>
    </p:spTree>
    <p:extLst>
      <p:ext uri="{BB962C8B-B14F-4D97-AF65-F5344CB8AC3E}">
        <p14:creationId xmlns:p14="http://schemas.microsoft.com/office/powerpoint/2010/main" val="1956512992"/>
      </p:ext>
    </p:extLst>
  </p:cSld>
  <p:clrMap bg1="lt1" tx1="dk1" bg2="lt2" tx2="dk2" accent1="accent1" accent2="accent2" accent3="accent3" accent4="accent4" accent5="accent5" accent6="accent6" hlink="hlink" folHlink="folHlink"/>
  <p:sldLayoutIdLst>
    <p:sldLayoutId id="2147483855" r:id="rId1"/>
    <p:sldLayoutId id="2147483856" r:id="rId2"/>
  </p:sldLayoutIdLst>
  <p:hf hdr="0" ftr="0" dt="0"/>
  <p:txStyles>
    <p:titleStyle>
      <a:lvl1pPr algn="r" defTabSz="914400" rtl="0" eaLnBrk="1" latinLnBrk="0" hangingPunct="1">
        <a:spcBef>
          <a:spcPct val="0"/>
        </a:spcBef>
        <a:buNone/>
        <a:defRPr sz="3200" b="1" kern="1200" cap="small" normalizeH="0" baseline="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026" name="Group 6"/>
          <p:cNvGrpSpPr>
            <a:grpSpLocks/>
          </p:cNvGrpSpPr>
          <p:nvPr/>
        </p:nvGrpSpPr>
        <p:grpSpPr bwMode="auto">
          <a:xfrm>
            <a:off x="0" y="-7938"/>
            <a:ext cx="12192000" cy="6865938"/>
            <a:chOff x="0" y="-8467"/>
            <a:chExt cx="12192000" cy="6866467"/>
          </a:xfrm>
        </p:grpSpPr>
        <p:cxnSp>
          <p:nvCxnSpPr>
            <p:cNvPr id="20" name="Straight Connector 19"/>
            <p:cNvCxnSpPr/>
            <p:nvPr/>
          </p:nvCxnSpPr>
          <p:spPr>
            <a:xfrm>
              <a:off x="9371013" y="-528"/>
              <a:ext cx="1219200" cy="6858528"/>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4738" y="3681168"/>
              <a:ext cx="4764087" cy="3176832"/>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2100" y="-8467"/>
              <a:ext cx="3006725"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2788" y="-8467"/>
              <a:ext cx="2589212"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863" y="3047706"/>
              <a:ext cx="3259137" cy="3810294"/>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5"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188" y="-8467"/>
              <a:ext cx="1290637"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9463" y="-8467"/>
              <a:ext cx="1249362"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138" y="3589086"/>
              <a:ext cx="1817687" cy="3268914"/>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2981"/>
              <a:ext cx="449263" cy="2845019"/>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027" name="Title Placeholder 1"/>
          <p:cNvSpPr>
            <a:spLocks noGrp="1"/>
          </p:cNvSpPr>
          <p:nvPr>
            <p:ph type="title"/>
          </p:nvPr>
        </p:nvSpPr>
        <p:spPr bwMode="auto">
          <a:xfrm>
            <a:off x="677863" y="609600"/>
            <a:ext cx="8596312"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t>Modifiez le style du titre</a:t>
            </a:r>
            <a:endParaRPr lang="en-US"/>
          </a:p>
        </p:txBody>
      </p:sp>
      <p:sp>
        <p:nvSpPr>
          <p:cNvPr id="1028" name="Text Placeholder 2"/>
          <p:cNvSpPr>
            <a:spLocks noGrp="1"/>
          </p:cNvSpPr>
          <p:nvPr>
            <p:ph type="body" idx="1"/>
          </p:nvPr>
        </p:nvSpPr>
        <p:spPr bwMode="auto">
          <a:xfrm>
            <a:off x="677863" y="2160588"/>
            <a:ext cx="8596312" cy="388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2"/>
          </p:nvPr>
        </p:nvSpPr>
        <p:spPr>
          <a:xfrm>
            <a:off x="7205663" y="6042025"/>
            <a:ext cx="911225" cy="365125"/>
          </a:xfrm>
          <a:prstGeom prst="rect">
            <a:avLst/>
          </a:prstGeom>
        </p:spPr>
        <p:txBody>
          <a:bodyPr vert="horz" lIns="91440" tIns="45720" rIns="91440" bIns="45720" rtlCol="0" anchor="ctr"/>
          <a:lstStyle>
            <a:lvl1pPr algn="r" eaLnBrk="1" fontAlgn="auto" hangingPunct="1">
              <a:spcBef>
                <a:spcPts val="0"/>
              </a:spcBef>
              <a:spcAft>
                <a:spcPts val="0"/>
              </a:spcAft>
              <a:defRPr sz="900">
                <a:solidFill>
                  <a:schemeClr val="tx1">
                    <a:tint val="75000"/>
                  </a:schemeClr>
                </a:solidFill>
                <a:latin typeface="+mn-lt"/>
              </a:defRPr>
            </a:lvl1pPr>
          </a:lstStyle>
          <a:p>
            <a:pPr>
              <a:defRPr/>
            </a:pPr>
            <a:fld id="{DCF8FDA3-7D16-42C5-B1F7-25A0F7177767}" type="datetimeFigureOut">
              <a:rPr lang="en-US"/>
              <a:pPr>
                <a:defRPr/>
              </a:pPr>
              <a:t>11/20/2021</a:t>
            </a:fld>
            <a:endParaRPr lang="en-US"/>
          </a:p>
        </p:txBody>
      </p:sp>
      <p:sp>
        <p:nvSpPr>
          <p:cNvPr id="5" name="Footer Placeholder 4"/>
          <p:cNvSpPr>
            <a:spLocks noGrp="1"/>
          </p:cNvSpPr>
          <p:nvPr>
            <p:ph type="ftr" sz="quarter" idx="3"/>
          </p:nvPr>
        </p:nvSpPr>
        <p:spPr>
          <a:xfrm>
            <a:off x="677863" y="6042025"/>
            <a:ext cx="6297612"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8589963" y="6042025"/>
            <a:ext cx="684212" cy="365125"/>
          </a:xfrm>
          <a:prstGeom prst="rect">
            <a:avLst/>
          </a:prstGeom>
        </p:spPr>
        <p:txBody>
          <a:bodyPr vert="horz" lIns="91440" tIns="45720" rIns="91440" bIns="45720" rtlCol="0" anchor="ctr"/>
          <a:lstStyle>
            <a:lvl1pPr algn="r" eaLnBrk="1" fontAlgn="auto" hangingPunct="1">
              <a:spcBef>
                <a:spcPts val="0"/>
              </a:spcBef>
              <a:spcAft>
                <a:spcPts val="0"/>
              </a:spcAft>
              <a:defRPr sz="900">
                <a:solidFill>
                  <a:schemeClr val="accent1"/>
                </a:solidFill>
                <a:latin typeface="+mn-lt"/>
              </a:defRPr>
            </a:lvl1pPr>
          </a:lstStyle>
          <a:p>
            <a:pPr>
              <a:defRPr/>
            </a:pPr>
            <a:fld id="{6E523A55-0B13-431B-8ADE-4F550FFDFB43}" type="slidenum">
              <a:rPr lang="en-US"/>
              <a:pPr>
                <a:defRPr/>
              </a:pPr>
              <a:t>‹N°›</a:t>
            </a:fld>
            <a:endParaRPr lang="en-US"/>
          </a:p>
        </p:txBody>
      </p:sp>
    </p:spTree>
    <p:extLst>
      <p:ext uri="{BB962C8B-B14F-4D97-AF65-F5344CB8AC3E}">
        <p14:creationId xmlns:p14="http://schemas.microsoft.com/office/powerpoint/2010/main" val="3714637199"/>
      </p:ext>
    </p:extLst>
  </p:cSld>
  <p:clrMap bg1="lt1" tx1="dk1" bg2="lt2" tx2="dk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5" r:id="rId5"/>
    <p:sldLayoutId id="2147483956" r:id="rId6"/>
    <p:sldLayoutId id="2147483957" r:id="rId7"/>
    <p:sldLayoutId id="2147483958" r:id="rId8"/>
    <p:sldLayoutId id="2147483959" r:id="rId9"/>
    <p:sldLayoutId id="2147483960" r:id="rId10"/>
    <p:sldLayoutId id="2147483961" r:id="rId11"/>
    <p:sldLayoutId id="2147483962" r:id="rId12"/>
    <p:sldLayoutId id="2147483963" r:id="rId13"/>
    <p:sldLayoutId id="2147483964" r:id="rId14"/>
    <p:sldLayoutId id="2147483965" r:id="rId15"/>
    <p:sldLayoutId id="2147483966" r:id="rId16"/>
  </p:sldLayoutIdLst>
  <p:txStyles>
    <p:titleStyle>
      <a:lvl1pPr algn="l" defTabSz="457200" rtl="0" eaLnBrk="0" fontAlgn="base" hangingPunct="0">
        <a:spcBef>
          <a:spcPct val="0"/>
        </a:spcBef>
        <a:spcAft>
          <a:spcPct val="0"/>
        </a:spcAft>
        <a:defRPr sz="3600" kern="1200">
          <a:solidFill>
            <a:schemeClr val="accent1"/>
          </a:solidFill>
          <a:latin typeface="+mj-lt"/>
          <a:ea typeface="+mj-ea"/>
          <a:cs typeface="+mj-cs"/>
        </a:defRPr>
      </a:lvl1pPr>
      <a:lvl2pPr algn="l" defTabSz="457200" rtl="0" eaLnBrk="0" fontAlgn="base" hangingPunct="0">
        <a:spcBef>
          <a:spcPct val="0"/>
        </a:spcBef>
        <a:spcAft>
          <a:spcPct val="0"/>
        </a:spcAft>
        <a:defRPr sz="3600">
          <a:solidFill>
            <a:schemeClr val="accent1"/>
          </a:solidFill>
          <a:latin typeface="Trebuchet MS" panose="020B0603020202020204" pitchFamily="34" charset="0"/>
        </a:defRPr>
      </a:lvl2pPr>
      <a:lvl3pPr algn="l" defTabSz="457200" rtl="0" eaLnBrk="0" fontAlgn="base" hangingPunct="0">
        <a:spcBef>
          <a:spcPct val="0"/>
        </a:spcBef>
        <a:spcAft>
          <a:spcPct val="0"/>
        </a:spcAft>
        <a:defRPr sz="3600">
          <a:solidFill>
            <a:schemeClr val="accent1"/>
          </a:solidFill>
          <a:latin typeface="Trebuchet MS" panose="020B0603020202020204" pitchFamily="34" charset="0"/>
        </a:defRPr>
      </a:lvl3pPr>
      <a:lvl4pPr algn="l" defTabSz="457200" rtl="0" eaLnBrk="0" fontAlgn="base" hangingPunct="0">
        <a:spcBef>
          <a:spcPct val="0"/>
        </a:spcBef>
        <a:spcAft>
          <a:spcPct val="0"/>
        </a:spcAft>
        <a:defRPr sz="3600">
          <a:solidFill>
            <a:schemeClr val="accent1"/>
          </a:solidFill>
          <a:latin typeface="Trebuchet MS" panose="020B0603020202020204" pitchFamily="34" charset="0"/>
        </a:defRPr>
      </a:lvl4pPr>
      <a:lvl5pPr algn="l" defTabSz="457200" rtl="0" eaLnBrk="0" fontAlgn="base" hangingPunct="0">
        <a:spcBef>
          <a:spcPct val="0"/>
        </a:spcBef>
        <a:spcAft>
          <a:spcPct val="0"/>
        </a:spcAft>
        <a:defRPr sz="3600">
          <a:solidFill>
            <a:schemeClr val="accent1"/>
          </a:solidFill>
          <a:latin typeface="Trebuchet MS" panose="020B0603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1487488" cy="6858000"/>
          </a:xfrm>
          <a:prstGeom prst="rect">
            <a:avLst/>
          </a:prstGeom>
          <a:gradFill flip="none" rotWithShape="1">
            <a:gsLst>
              <a:gs pos="0">
                <a:schemeClr val="bg1">
                  <a:lumMod val="65000"/>
                </a:schemeClr>
              </a:gs>
              <a:gs pos="10000">
                <a:schemeClr val="bg2">
                  <a:shade val="67500"/>
                  <a:satMod val="115000"/>
                </a:schemeClr>
              </a:gs>
              <a:gs pos="100000">
                <a:schemeClr val="bg2">
                  <a:shade val="100000"/>
                  <a:satMod val="11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Espace réservé du titre 1"/>
          <p:cNvSpPr>
            <a:spLocks noGrp="1"/>
          </p:cNvSpPr>
          <p:nvPr userDrawn="1">
            <p:ph type="title"/>
          </p:nvPr>
        </p:nvSpPr>
        <p:spPr>
          <a:xfrm>
            <a:off x="1871133" y="349491"/>
            <a:ext cx="9889067" cy="936104"/>
          </a:xfrm>
          <a:prstGeom prst="rect">
            <a:avLst/>
          </a:prstGeom>
        </p:spPr>
        <p:txBody>
          <a:bodyPr vert="horz" lIns="91440" tIns="45720" rIns="91440" bIns="45720" rtlCol="0" anchor="ctr">
            <a:normAutofit/>
          </a:bodyPr>
          <a:lstStyle/>
          <a:p>
            <a:r>
              <a:rPr lang="en-US" dirty="0"/>
              <a:t>Click to edit Master title style</a:t>
            </a:r>
          </a:p>
        </p:txBody>
      </p:sp>
      <p:sp>
        <p:nvSpPr>
          <p:cNvPr id="3" name="Espace réservé du texte 2"/>
          <p:cNvSpPr>
            <a:spLocks noGrp="1"/>
          </p:cNvSpPr>
          <p:nvPr userDrawn="1">
            <p:ph type="body" idx="1"/>
          </p:nvPr>
        </p:nvSpPr>
        <p:spPr>
          <a:xfrm>
            <a:off x="1871133" y="1600201"/>
            <a:ext cx="9889067"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FR" dirty="0"/>
          </a:p>
        </p:txBody>
      </p:sp>
      <p:sp>
        <p:nvSpPr>
          <p:cNvPr id="4" name="Espace réservé de la date 3"/>
          <p:cNvSpPr>
            <a:spLocks noGrp="1"/>
          </p:cNvSpPr>
          <p:nvPr userDrawn="1">
            <p:ph type="dt" sz="half" idx="2"/>
          </p:nvPr>
        </p:nvSpPr>
        <p:spPr>
          <a:xfrm>
            <a:off x="8941528" y="6430859"/>
            <a:ext cx="2844800" cy="365125"/>
          </a:xfrm>
          <a:prstGeom prst="rect">
            <a:avLst/>
          </a:prstGeom>
        </p:spPr>
        <p:txBody>
          <a:bodyPr vert="horz" lIns="91440" tIns="45720" rIns="91440" bIns="45720" rtlCol="0" anchor="ctr"/>
          <a:lstStyle>
            <a:lvl1pPr algn="l">
              <a:defRPr sz="1200">
                <a:solidFill>
                  <a:schemeClr val="bg1"/>
                </a:solidFill>
                <a:effectLst>
                  <a:outerShdw blurRad="38100" dist="38100" dir="2700000" algn="tl">
                    <a:srgbClr val="000000">
                      <a:alpha val="43137"/>
                    </a:srgbClr>
                  </a:outerShdw>
                </a:effectLst>
              </a:defRPr>
            </a:lvl1pPr>
          </a:lstStyle>
          <a:p>
            <a:r>
              <a:rPr lang="fr-FR"/>
              <a:t>Your date comes here</a:t>
            </a:r>
            <a:endParaRPr lang="en-US"/>
          </a:p>
        </p:txBody>
      </p:sp>
      <p:sp>
        <p:nvSpPr>
          <p:cNvPr id="5" name="Espace réservé du pied de page 4"/>
          <p:cNvSpPr>
            <a:spLocks noGrp="1"/>
          </p:cNvSpPr>
          <p:nvPr userDrawn="1">
            <p:ph type="ftr" sz="quarter" idx="3"/>
          </p:nvPr>
        </p:nvSpPr>
        <p:spPr>
          <a:xfrm>
            <a:off x="4885912" y="6430859"/>
            <a:ext cx="3860800" cy="365125"/>
          </a:xfrm>
          <a:prstGeom prst="rect">
            <a:avLst/>
          </a:prstGeom>
        </p:spPr>
        <p:txBody>
          <a:bodyPr vert="horz" lIns="91440" tIns="45720" rIns="91440" bIns="45720" rtlCol="0" anchor="ctr"/>
          <a:lstStyle>
            <a:lvl1pPr algn="ctr">
              <a:defRPr sz="1200">
                <a:solidFill>
                  <a:schemeClr val="bg1"/>
                </a:solidFill>
                <a:effectLst>
                  <a:outerShdw blurRad="38100" dist="38100" dir="2700000" algn="tl">
                    <a:srgbClr val="000000">
                      <a:alpha val="43137"/>
                    </a:srgbClr>
                  </a:outerShdw>
                </a:effectLst>
              </a:defRPr>
            </a:lvl1pPr>
          </a:lstStyle>
          <a:p>
            <a:r>
              <a:rPr lang="en-US"/>
              <a:t>Your footer comes here</a:t>
            </a:r>
          </a:p>
        </p:txBody>
      </p:sp>
      <p:sp>
        <p:nvSpPr>
          <p:cNvPr id="6" name="Espace réservé du numéro de diapositive 5"/>
          <p:cNvSpPr>
            <a:spLocks noGrp="1"/>
          </p:cNvSpPr>
          <p:nvPr userDrawn="1">
            <p:ph type="sldNum" sz="quarter" idx="4"/>
          </p:nvPr>
        </p:nvSpPr>
        <p:spPr>
          <a:xfrm>
            <a:off x="1846296" y="6430859"/>
            <a:ext cx="2844800" cy="365125"/>
          </a:xfrm>
          <a:prstGeom prst="rect">
            <a:avLst/>
          </a:prstGeom>
        </p:spPr>
        <p:txBody>
          <a:bodyPr vert="horz" lIns="91440" tIns="45720" rIns="91440" bIns="45720" rtlCol="0" anchor="ctr"/>
          <a:lstStyle>
            <a:lvl1pPr algn="l">
              <a:defRPr sz="1200">
                <a:solidFill>
                  <a:schemeClr val="bg1"/>
                </a:solidFill>
                <a:effectLst>
                  <a:outerShdw blurRad="38100" dist="38100" dir="2700000" algn="tl">
                    <a:srgbClr val="000000">
                      <a:alpha val="43137"/>
                    </a:srgbClr>
                  </a:outerShdw>
                </a:effectLst>
              </a:defRPr>
            </a:lvl1pPr>
          </a:lstStyle>
          <a:p>
            <a:fld id="{4F5037F2-DC85-406A-A4EA-1E681A25B4F8}" type="slidenum">
              <a:rPr lang="en-US" smtClean="0"/>
              <a:pPr/>
              <a:t>‹N°›</a:t>
            </a:fld>
            <a:endParaRPr lang="en-US"/>
          </a:p>
        </p:txBody>
      </p:sp>
    </p:spTree>
    <p:extLst>
      <p:ext uri="{BB962C8B-B14F-4D97-AF65-F5344CB8AC3E}">
        <p14:creationId xmlns:p14="http://schemas.microsoft.com/office/powerpoint/2010/main" val="3096800371"/>
      </p:ext>
    </p:extLst>
  </p:cSld>
  <p:clrMap bg1="lt1" tx1="dk1" bg2="lt2" tx2="dk2" accent1="accent1" accent2="accent2" accent3="accent3" accent4="accent4" accent5="accent5" accent6="accent6" hlink="hlink" folHlink="folHlink"/>
  <p:sldLayoutIdLst>
    <p:sldLayoutId id="2147483968" r:id="rId1"/>
    <p:sldLayoutId id="2147483969" r:id="rId2"/>
    <p:sldLayoutId id="2147483970" r:id="rId3"/>
    <p:sldLayoutId id="2147483971" r:id="rId4"/>
    <p:sldLayoutId id="2147483972" r:id="rId5"/>
    <p:sldLayoutId id="2147483973" r:id="rId6"/>
    <p:sldLayoutId id="2147483974" r:id="rId7"/>
    <p:sldLayoutId id="2147483975" r:id="rId8"/>
    <p:sldLayoutId id="2147483976" r:id="rId9"/>
    <p:sldLayoutId id="2147483977" r:id="rId10"/>
    <p:sldLayoutId id="2147483978" r:id="rId11"/>
    <p:sldLayoutId id="2147483979" r:id="rId12"/>
    <p:sldLayoutId id="2147483980" r:id="rId13"/>
  </p:sldLayoutIdLst>
  <p:hf hdr="0"/>
  <p:txStyles>
    <p:titleStyle>
      <a:lvl1pPr algn="ctr" defTabSz="914400" rtl="0" eaLnBrk="1" latinLnBrk="0" hangingPunct="1">
        <a:spcBef>
          <a:spcPct val="0"/>
        </a:spcBef>
        <a:buNone/>
        <a:defRPr sz="3200" b="1" kern="1200">
          <a:solidFill>
            <a:schemeClr val="bg1"/>
          </a:solidFill>
          <a:effectLst>
            <a:outerShdw blurRad="38100" dist="38100" dir="2700000" algn="tl">
              <a:srgbClr val="000000">
                <a:alpha val="43137"/>
              </a:srgbClr>
            </a:outerShdw>
          </a:effectLst>
          <a:latin typeface="Helvetica" pitchFamily="2" charset="0"/>
          <a:ea typeface="Helvetica" pitchFamily="2" charset="0"/>
          <a:cs typeface="Helvetica" pitchFamily="2"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2" y="274638"/>
            <a:ext cx="10972801" cy="1143000"/>
          </a:xfrm>
          <a:prstGeom prst="rect">
            <a:avLst/>
          </a:prstGeom>
        </p:spPr>
        <p:txBody>
          <a:bodyPr vert="horz" lIns="91440" tIns="45720" rIns="91440" bIns="45720" rtlCol="0" anchor="ctr">
            <a:normAutofit/>
          </a:bodyPr>
          <a:lstStyle/>
          <a:p>
            <a:r>
              <a:rPr lang="fr-FR"/>
              <a:t>Cliquez pour modifier le style du titre</a:t>
            </a:r>
          </a:p>
        </p:txBody>
      </p:sp>
      <p:sp>
        <p:nvSpPr>
          <p:cNvPr id="3" name="Espace réservé du texte 2"/>
          <p:cNvSpPr>
            <a:spLocks noGrp="1"/>
          </p:cNvSpPr>
          <p:nvPr>
            <p:ph type="body" idx="1"/>
          </p:nvPr>
        </p:nvSpPr>
        <p:spPr>
          <a:xfrm>
            <a:off x="609602" y="1600205"/>
            <a:ext cx="10972801"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609601" y="6356355"/>
            <a:ext cx="284480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3957B9-14E2-477D-AC38-18811EB4D59C}" type="datetimeFigureOut">
              <a:rPr lang="fr-FR" smtClean="0"/>
              <a:pPr/>
              <a:t>20/11/2021</a:t>
            </a:fld>
            <a:endParaRPr lang="fr-FR" dirty="0"/>
          </a:p>
        </p:txBody>
      </p:sp>
      <p:sp>
        <p:nvSpPr>
          <p:cNvPr id="5" name="Espace réservé du pied de page 4"/>
          <p:cNvSpPr>
            <a:spLocks noGrp="1"/>
          </p:cNvSpPr>
          <p:nvPr>
            <p:ph type="ftr" sz="quarter" idx="3"/>
          </p:nvPr>
        </p:nvSpPr>
        <p:spPr>
          <a:xfrm>
            <a:off x="4165601" y="635635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6" name="Espace réservé du numéro de diapositive 5"/>
          <p:cNvSpPr>
            <a:spLocks noGrp="1"/>
          </p:cNvSpPr>
          <p:nvPr>
            <p:ph type="sldNum" sz="quarter" idx="4"/>
          </p:nvPr>
        </p:nvSpPr>
        <p:spPr>
          <a:xfrm>
            <a:off x="8737601" y="6356355"/>
            <a:ext cx="284480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802FDB-7AC9-4526-B361-CEC7D37556B2}" type="slidenum">
              <a:rPr lang="fr-FR" smtClean="0"/>
              <a:pPr/>
              <a:t>‹N°›</a:t>
            </a:fld>
            <a:endParaRPr lang="fr-FR" dirty="0"/>
          </a:p>
        </p:txBody>
      </p:sp>
    </p:spTree>
    <p:extLst>
      <p:ext uri="{BB962C8B-B14F-4D97-AF65-F5344CB8AC3E}">
        <p14:creationId xmlns:p14="http://schemas.microsoft.com/office/powerpoint/2010/main" val="4036986757"/>
      </p:ext>
    </p:extLst>
  </p:cSld>
  <p:clrMap bg1="lt1" tx1="dk1" bg2="lt2" tx2="dk2" accent1="accent1" accent2="accent2" accent3="accent3" accent4="accent4" accent5="accent5" accent6="accent6" hlink="hlink" folHlink="folHlink"/>
  <p:sldLayoutIdLst>
    <p:sldLayoutId id="2147484006" r:id="rId1"/>
    <p:sldLayoutId id="2147484007" r:id="rId2"/>
    <p:sldLayoutId id="2147484008" r:id="rId3"/>
    <p:sldLayoutId id="2147484009" r:id="rId4"/>
    <p:sldLayoutId id="2147484010" r:id="rId5"/>
    <p:sldLayoutId id="2147484011" r:id="rId6"/>
    <p:sldLayoutId id="2147484012" r:id="rId7"/>
    <p:sldLayoutId id="2147484013" r:id="rId8"/>
    <p:sldLayoutId id="2147484014" r:id="rId9"/>
    <p:sldLayoutId id="2147484015" r:id="rId10"/>
    <p:sldLayoutId id="214748401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2117" y="333375"/>
            <a:ext cx="12192000" cy="1009650"/>
          </a:xfrm>
          <a:prstGeom prst="rect">
            <a:avLst/>
          </a:prstGeom>
          <a:gradFill rotWithShape="0">
            <a:gsLst>
              <a:gs pos="0">
                <a:schemeClr val="bg2">
                  <a:gamma/>
                  <a:tint val="0"/>
                  <a:invGamma/>
                </a:schemeClr>
              </a:gs>
              <a:gs pos="100000">
                <a:schemeClr val="bg2">
                  <a:alpha val="53999"/>
                </a:schemeClr>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pic>
        <p:nvPicPr>
          <p:cNvPr id="1027" name="Picture 3" descr="关系图"/>
          <p:cNvPicPr>
            <a:picLocks noChangeAspect="1"/>
          </p:cNvPicPr>
          <p:nvPr/>
        </p:nvPicPr>
        <p:blipFill>
          <a:blip r:embed="rId15"/>
          <a:srcRect t="1094" r="8122" b="13318"/>
          <a:stretch>
            <a:fillRect/>
          </a:stretch>
        </p:blipFill>
        <p:spPr>
          <a:xfrm>
            <a:off x="7730068" y="4438652"/>
            <a:ext cx="4453467" cy="2333625"/>
          </a:xfrm>
          <a:prstGeom prst="rect">
            <a:avLst/>
          </a:prstGeom>
          <a:noFill/>
          <a:ln w="9525">
            <a:noFill/>
          </a:ln>
        </p:spPr>
      </p:pic>
      <p:sp>
        <p:nvSpPr>
          <p:cNvPr id="1028" name="Rectangle 4"/>
          <p:cNvSpPr>
            <a:spLocks noGrp="1"/>
          </p:cNvSpPr>
          <p:nvPr>
            <p:ph type="title"/>
          </p:nvPr>
        </p:nvSpPr>
        <p:spPr>
          <a:xfrm>
            <a:off x="609601" y="274638"/>
            <a:ext cx="10972800" cy="1143000"/>
          </a:xfrm>
          <a:prstGeom prst="rect">
            <a:avLst/>
          </a:prstGeom>
          <a:noFill/>
          <a:ln w="9525">
            <a:noFill/>
          </a:ln>
        </p:spPr>
        <p:txBody>
          <a:bodyPr anchor="ctr"/>
          <a:lstStyle/>
          <a:p>
            <a:pPr lvl="0"/>
            <a:r>
              <a:rPr lang="en-US" altLang="zh-CN" dirty="0"/>
              <a:t>Click to edit Master title style</a:t>
            </a:r>
          </a:p>
        </p:txBody>
      </p:sp>
      <p:sp>
        <p:nvSpPr>
          <p:cNvPr id="1029" name="Rectangle 5"/>
          <p:cNvSpPr>
            <a:spLocks noGrp="1"/>
          </p:cNvSpPr>
          <p:nvPr>
            <p:ph type="body" idx="1"/>
          </p:nvPr>
        </p:nvSpPr>
        <p:spPr>
          <a:xfrm>
            <a:off x="609601" y="1600202"/>
            <a:ext cx="10972800" cy="4525963"/>
          </a:xfrm>
          <a:prstGeom prst="rect">
            <a:avLst/>
          </a:prstGeom>
          <a:noFill/>
          <a:ln w="9525">
            <a:noFill/>
          </a:ln>
        </p:spPr>
        <p:txBody>
          <a:bodyPr/>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p>
        </p:txBody>
      </p:sp>
      <p:sp>
        <p:nvSpPr>
          <p:cNvPr id="1030" name="Rectangle 6"/>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lvl1pPr>
          </a:lstStyle>
          <a:p>
            <a:fld id="{FDE934FF-F4E1-47C5-9CA5-30A81DDE2BE4}" type="datetimeFigureOut">
              <a:rPr lang="en-US" smtClean="0"/>
              <a:pPr/>
              <a:t>11/20/2021</a:t>
            </a:fld>
            <a:endParaRPr lang="en-US"/>
          </a:p>
        </p:txBody>
      </p:sp>
      <p:sp>
        <p:nvSpPr>
          <p:cNvPr id="1031" name="Rectangle 7"/>
          <p:cNvSpPr>
            <a:spLocks noGrp="1" noChangeArrowheads="1"/>
          </p:cNvSpPr>
          <p:nvPr>
            <p:ph type="ftr" sz="quarter" idx="3"/>
          </p:nvPr>
        </p:nvSpPr>
        <p:spPr bwMode="auto">
          <a:xfrm>
            <a:off x="4165601"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lvl1pPr>
          </a:lstStyle>
          <a:p>
            <a:endParaRPr lang="en-US"/>
          </a:p>
        </p:txBody>
      </p:sp>
      <p:sp>
        <p:nvSpPr>
          <p:cNvPr id="1032" name="Rectangle 8"/>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vl1pPr>
          </a:lstStyle>
          <a:p>
            <a:fld id="{B3561BA9-CDCF-4958-B8AB-66F3BF063E13}" type="slidenum">
              <a:rPr lang="en-US" smtClean="0"/>
              <a:pPr/>
              <a:t>‹N°›</a:t>
            </a:fld>
            <a:endParaRPr lang="en-US"/>
          </a:p>
        </p:txBody>
      </p:sp>
    </p:spTree>
    <p:extLst>
      <p:ext uri="{BB962C8B-B14F-4D97-AF65-F5344CB8AC3E}">
        <p14:creationId xmlns:p14="http://schemas.microsoft.com/office/powerpoint/2010/main" val="2449294151"/>
      </p:ext>
    </p:extLst>
  </p:cSld>
  <p:clrMap bg1="lt1" tx1="dk1" bg2="lt2" tx2="dk2" accent1="accent1" accent2="accent2" accent3="accent3" accent4="accent4" accent5="accent5" accent6="accent6" hlink="hlink" folHlink="folHlink"/>
  <p:sldLayoutIdLst>
    <p:sldLayoutId id="2147484030" r:id="rId1"/>
    <p:sldLayoutId id="2147484031" r:id="rId2"/>
    <p:sldLayoutId id="2147484032" r:id="rId3"/>
    <p:sldLayoutId id="2147484033" r:id="rId4"/>
    <p:sldLayoutId id="2147484034" r:id="rId5"/>
    <p:sldLayoutId id="2147484035" r:id="rId6"/>
    <p:sldLayoutId id="2147484036" r:id="rId7"/>
    <p:sldLayoutId id="2147484037" r:id="rId8"/>
    <p:sldLayoutId id="2147484038" r:id="rId9"/>
    <p:sldLayoutId id="2147484039" r:id="rId10"/>
    <p:sldLayoutId id="2147484040" r:id="rId11"/>
    <p:sldLayoutId id="2147484041" r:id="rId12"/>
    <p:sldLayoutId id="2147484042" r:id="rId13"/>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ppt_x</p:attrName>
                                        </p:attrNameLst>
                                      </p:cBhvr>
                                      <p:tavLst>
                                        <p:tav tm="0">
                                          <p:val>
                                            <p:strVal val="#ppt_x-.2"/>
                                          </p:val>
                                        </p:tav>
                                        <p:tav tm="100000">
                                          <p:val>
                                            <p:strVal val="#ppt_x"/>
                                          </p:val>
                                        </p:tav>
                                      </p:tavLst>
                                    </p:anim>
                                    <p:anim calcmode="lin" valueType="num">
                                      <p:cBhvr>
                                        <p:cTn id="8" dur="1000" fill="hold"/>
                                        <p:tgtEl>
                                          <p:spTgt spid="1026"/>
                                        </p:tgtEl>
                                        <p:attrNameLst>
                                          <p:attrName>ppt_y</p:attrName>
                                        </p:attrNameLst>
                                      </p:cBhvr>
                                      <p:tavLst>
                                        <p:tav tm="0">
                                          <p:val>
                                            <p:strVal val="#ppt_y"/>
                                          </p:val>
                                        </p:tav>
                                        <p:tav tm="100000">
                                          <p:val>
                                            <p:strVal val="#ppt_y"/>
                                          </p:val>
                                        </p:tav>
                                      </p:tavLst>
                                    </p:anim>
                                    <p:animEffect transition="in" filter="wipe(right)" prLst="gradientSize: 0.1">
                                      <p:cBhvr>
                                        <p:cTn id="9" dur="1000"/>
                                        <p:tgtEl>
                                          <p:spTgt spid="1026"/>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1028"/>
                                        </p:tgtEl>
                                        <p:attrNameLst>
                                          <p:attrName>style.visibility</p:attrName>
                                        </p:attrNameLst>
                                      </p:cBhvr>
                                      <p:to>
                                        <p:strVal val="visible"/>
                                      </p:to>
                                    </p:set>
                                    <p:anim calcmode="lin" valueType="num">
                                      <p:cBhvr>
                                        <p:cTn id="12" dur="1000" fill="hold"/>
                                        <p:tgtEl>
                                          <p:spTgt spid="1028"/>
                                        </p:tgtEl>
                                        <p:attrNameLst>
                                          <p:attrName>ppt_x</p:attrName>
                                        </p:attrNameLst>
                                      </p:cBhvr>
                                      <p:tavLst>
                                        <p:tav tm="0">
                                          <p:val>
                                            <p:strVal val="#ppt_x-.2"/>
                                          </p:val>
                                        </p:tav>
                                        <p:tav tm="100000">
                                          <p:val>
                                            <p:strVal val="#ppt_x"/>
                                          </p:val>
                                        </p:tav>
                                      </p:tavLst>
                                    </p:anim>
                                    <p:anim calcmode="lin" valueType="num">
                                      <p:cBhvr>
                                        <p:cTn id="13" dur="1000" fill="hold"/>
                                        <p:tgtEl>
                                          <p:spTgt spid="1028"/>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bldLvl="0" animBg="1"/>
      <p:bldP spid="1028" grpId="0" bldLvl="0"/>
    </p:bldLst>
  </p:timing>
  <p:hf sldNum="0" hdr="0" ftr="0" dt="0"/>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5.xml"/><Relationship Id="rId5" Type="http://schemas.openxmlformats.org/officeDocument/2006/relationships/image" Target="../media/image27.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5.xml"/><Relationship Id="rId5" Type="http://schemas.openxmlformats.org/officeDocument/2006/relationships/image" Target="../media/image27.png"/><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g"/><Relationship Id="rId1" Type="http://schemas.openxmlformats.org/officeDocument/2006/relationships/slideLayout" Target="../slideLayouts/slideLayout98.xml"/></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0.jpg"/><Relationship Id="rId1" Type="http://schemas.openxmlformats.org/officeDocument/2006/relationships/slideLayout" Target="../slideLayouts/slideLayout98.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5.xml"/><Relationship Id="rId6" Type="http://schemas.openxmlformats.org/officeDocument/2006/relationships/image" Target="../media/image33.png"/><Relationship Id="rId5" Type="http://schemas.openxmlformats.org/officeDocument/2006/relationships/image" Target="../media/image27.png"/><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8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3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slideLayout" Target="../slideLayouts/slideLayout8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38.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8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4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45.xml"/><Relationship Id="rId5" Type="http://schemas.openxmlformats.org/officeDocument/2006/relationships/image" Target="../media/image39.jpeg"/><Relationship Id="rId4" Type="http://schemas.openxmlformats.org/officeDocument/2006/relationships/image" Target="../media/image38.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49.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45.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5.xml"/><Relationship Id="rId4" Type="http://schemas.openxmlformats.org/officeDocument/2006/relationships/image" Target="../media/image14.png"/></Relationships>
</file>

<file path=ppt/slides/_rels/slide50.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jpg"/><Relationship Id="rId1" Type="http://schemas.openxmlformats.org/officeDocument/2006/relationships/slideLayout" Target="../slideLayouts/slideLayout45.xml"/></Relationships>
</file>

<file path=ppt/slides/_rels/slide5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45.xml"/><Relationship Id="rId4" Type="http://schemas.openxmlformats.org/officeDocument/2006/relationships/image" Target="../media/image38.jp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5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11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11.xml"/></Relationships>
</file>

<file path=ppt/slides/_rels/slide57.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45.jpeg"/><Relationship Id="rId1" Type="http://schemas.openxmlformats.org/officeDocument/2006/relationships/slideLayout" Target="../slideLayouts/slideLayout111.xml"/></Relationships>
</file>

<file path=ppt/slides/_rels/slide58.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11.xml"/></Relationships>
</file>

<file path=ppt/slides/_rels/slide59.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11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111.xml"/></Relationships>
</file>

<file path=ppt/slides/_rels/slide61.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1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66.xml.rels><?xml version="1.0" encoding="UTF-8" standalone="yes"?>
<Relationships xmlns="http://schemas.openxmlformats.org/package/2006/relationships"><Relationship Id="rId8" Type="http://schemas.openxmlformats.org/officeDocument/2006/relationships/image" Target="../media/image52.jpg"/><Relationship Id="rId3" Type="http://schemas.openxmlformats.org/officeDocument/2006/relationships/diagramLayout" Target="../diagrams/layout2.xml"/><Relationship Id="rId7" Type="http://schemas.openxmlformats.org/officeDocument/2006/relationships/image" Target="../media/image51.jpg"/><Relationship Id="rId2" Type="http://schemas.openxmlformats.org/officeDocument/2006/relationships/diagramData" Target="../diagrams/data2.xml"/><Relationship Id="rId1" Type="http://schemas.openxmlformats.org/officeDocument/2006/relationships/slideLayout" Target="../slideLayouts/slideLayout8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9" Type="http://schemas.openxmlformats.org/officeDocument/2006/relationships/image" Target="../media/image53.jpg"/></Relationships>
</file>

<file path=ppt/slides/_rels/slide67.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98.xml"/></Relationships>
</file>

<file path=ppt/slides/_rels/slide68.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98.xml"/></Relationships>
</file>

<file path=ppt/slides/_rels/slide69.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98.xml"/></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98.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98.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98.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98.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98.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98.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98.xml"/></Relationships>
</file>

<file path=ppt/slides/_rels/slide77.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98.xml"/></Relationships>
</file>

<file path=ppt/slides/_rels/slide7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2.jpg"/><Relationship Id="rId1" Type="http://schemas.openxmlformats.org/officeDocument/2006/relationships/slideLayout" Target="../slideLayouts/slideLayout98.xml"/></Relationships>
</file>

<file path=ppt/slides/_rels/slide79.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98.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98.xml"/></Relationships>
</file>

<file path=ppt/slides/_rels/slide81.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98.xml"/></Relationships>
</file>

<file path=ppt/slides/_rels/slide82.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98.xml"/></Relationships>
</file>

<file path=ppt/slides/_rels/slide83.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98.xml"/></Relationships>
</file>

<file path=ppt/slides/_rels/slide84.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98.xml"/></Relationships>
</file>

<file path=ppt/slides/_rels/slide85.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image" Target="../media/image53.jpg"/><Relationship Id="rId1" Type="http://schemas.openxmlformats.org/officeDocument/2006/relationships/slideLayout" Target="../slideLayouts/slideLayout98.xml"/></Relationships>
</file>

<file path=ppt/slides/_rels/slide86.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g"/><Relationship Id="rId1" Type="http://schemas.openxmlformats.org/officeDocument/2006/relationships/slideLayout" Target="../slideLayouts/slideLayout98.xml"/><Relationship Id="rId4" Type="http://schemas.openxmlformats.org/officeDocument/2006/relationships/image" Target="../media/image53.jpg"/></Relationships>
</file>

<file path=ppt/slides/_rels/slide87.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98.xml"/></Relationships>
</file>

<file path=ppt/slides/_rels/slide88.xml.rels><?xml version="1.0" encoding="UTF-8" standalone="yes"?>
<Relationships xmlns="http://schemas.openxmlformats.org/package/2006/relationships"><Relationship Id="rId8" Type="http://schemas.openxmlformats.org/officeDocument/2006/relationships/image" Target="../media/image53.jpg"/><Relationship Id="rId3" Type="http://schemas.openxmlformats.org/officeDocument/2006/relationships/image" Target="../media/image62.jpg"/><Relationship Id="rId7" Type="http://schemas.openxmlformats.org/officeDocument/2006/relationships/image" Target="../media/image16.jpg"/><Relationship Id="rId2" Type="http://schemas.openxmlformats.org/officeDocument/2006/relationships/image" Target="../media/image61.jpg"/><Relationship Id="rId1" Type="http://schemas.openxmlformats.org/officeDocument/2006/relationships/slideLayout" Target="../slideLayouts/slideLayout98.xml"/><Relationship Id="rId6" Type="http://schemas.openxmlformats.org/officeDocument/2006/relationships/image" Target="../media/image65.png"/><Relationship Id="rId5" Type="http://schemas.openxmlformats.org/officeDocument/2006/relationships/image" Target="../media/image64.jpg"/><Relationship Id="rId4" Type="http://schemas.openxmlformats.org/officeDocument/2006/relationships/image" Target="../media/image63.png"/></Relationships>
</file>

<file path=ppt/slides/_rels/slide89.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98.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g"/></Relationships>
</file>

<file path=ppt/slides/_rels/slide90.xml.rels><?xml version="1.0" encoding="UTF-8" standalone="yes"?>
<Relationships xmlns="http://schemas.openxmlformats.org/package/2006/relationships"><Relationship Id="rId3" Type="http://schemas.openxmlformats.org/officeDocument/2006/relationships/image" Target="../media/image66.jpg"/><Relationship Id="rId2" Type="http://schemas.openxmlformats.org/officeDocument/2006/relationships/image" Target="../media/image53.jpg"/><Relationship Id="rId1" Type="http://schemas.openxmlformats.org/officeDocument/2006/relationships/slideLayout" Target="../slideLayouts/slideLayout98.xml"/></Relationships>
</file>

<file path=ppt/slides/_rels/slide91.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g"/><Relationship Id="rId1" Type="http://schemas.openxmlformats.org/officeDocument/2006/relationships/slideLayout" Target="../slideLayouts/slideLayout98.xml"/></Relationships>
</file>

<file path=ppt/slides/_rels/slide92.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67.jpg"/><Relationship Id="rId1" Type="http://schemas.openxmlformats.org/officeDocument/2006/relationships/slideLayout" Target="../slideLayouts/slideLayout98.xml"/><Relationship Id="rId4" Type="http://schemas.openxmlformats.org/officeDocument/2006/relationships/image" Target="../media/image68.jpeg"/></Relationships>
</file>

<file path=ppt/slides/_rels/slide93.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68.jpeg"/><Relationship Id="rId1" Type="http://schemas.openxmlformats.org/officeDocument/2006/relationships/slideLayout" Target="../slideLayouts/slideLayout98.xml"/></Relationships>
</file>

<file path=ppt/slides/_rels/slide94.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68.jpeg"/><Relationship Id="rId1" Type="http://schemas.openxmlformats.org/officeDocument/2006/relationships/slideLayout" Target="../slideLayouts/slideLayout98.xml"/></Relationships>
</file>

<file path=ppt/slides/_rels/slide95.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68.jpeg"/><Relationship Id="rId1" Type="http://schemas.openxmlformats.org/officeDocument/2006/relationships/slideLayout" Target="../slideLayouts/slideLayout98.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 xmlns:a16="http://schemas.microsoft.com/office/drawing/2014/main" id="{23ED7152-73AE-4A29-9B36-08BFF06CE2FA}"/>
              </a:ext>
            </a:extLst>
          </p:cNvPr>
          <p:cNvSpPr>
            <a:spLocks noGrp="1"/>
          </p:cNvSpPr>
          <p:nvPr>
            <p:ph type="sldNum" sz="quarter" idx="12"/>
          </p:nvPr>
        </p:nvSpPr>
        <p:spPr/>
        <p:txBody>
          <a:bodyPr/>
          <a:lstStyle/>
          <a:p>
            <a:pPr defTabSz="1219035"/>
            <a:fld id="{687D7A59-36E2-48B9-B146-C1E59501F63F}" type="slidenum">
              <a:rPr lang="en-US" smtClean="0">
                <a:solidFill>
                  <a:srgbClr val="073E87"/>
                </a:solidFill>
              </a:rPr>
              <a:pPr defTabSz="1219035"/>
              <a:t>1</a:t>
            </a:fld>
            <a:endParaRPr lang="en-US">
              <a:solidFill>
                <a:srgbClr val="073E87"/>
              </a:solidFill>
            </a:endParaRPr>
          </a:p>
        </p:txBody>
      </p:sp>
      <p:pic>
        <p:nvPicPr>
          <p:cNvPr id="3" name="Image 2">
            <a:extLst>
              <a:ext uri="{FF2B5EF4-FFF2-40B4-BE49-F238E27FC236}">
                <a16:creationId xmlns="" xmlns:a16="http://schemas.microsoft.com/office/drawing/2014/main" id="{6A28EE0A-2E06-4E52-A223-EDF0A92501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4" name="ZoneTexte 3"/>
          <p:cNvSpPr txBox="1"/>
          <p:nvPr/>
        </p:nvSpPr>
        <p:spPr>
          <a:xfrm>
            <a:off x="2063552" y="1196752"/>
            <a:ext cx="8208912" cy="2585323"/>
          </a:xfrm>
          <a:prstGeom prst="rect">
            <a:avLst/>
          </a:prstGeom>
          <a:noFill/>
        </p:spPr>
        <p:txBody>
          <a:bodyPr wrap="square" rtlCol="0">
            <a:spAutoFit/>
          </a:bodyPr>
          <a:lstStyle/>
          <a:p>
            <a:pPr algn="ctr"/>
            <a:r>
              <a:rPr lang="ar-DZ" sz="5400" b="1" dirty="0" smtClean="0"/>
              <a:t>مقياس أنظمة التسيير </a:t>
            </a:r>
          </a:p>
          <a:p>
            <a:pPr algn="ctr"/>
            <a:r>
              <a:rPr lang="ar-DZ" sz="5400" b="1" dirty="0" smtClean="0"/>
              <a:t>ماستر 1 تخصص إدارة أعمال</a:t>
            </a:r>
          </a:p>
          <a:p>
            <a:pPr algn="ctr"/>
            <a:r>
              <a:rPr lang="ar-DZ" sz="5400" b="1" dirty="0" smtClean="0"/>
              <a:t>الأستاذة </a:t>
            </a:r>
            <a:r>
              <a:rPr lang="ar-DZ" sz="5400" b="1" dirty="0" err="1" smtClean="0"/>
              <a:t>بورزاق</a:t>
            </a:r>
            <a:r>
              <a:rPr lang="ar-DZ" sz="5400" b="1" dirty="0" smtClean="0"/>
              <a:t> أسية</a:t>
            </a:r>
            <a:endParaRPr lang="fr-FR" sz="5400" b="1" dirty="0"/>
          </a:p>
        </p:txBody>
      </p:sp>
    </p:spTree>
    <p:extLst>
      <p:ext uri="{BB962C8B-B14F-4D97-AF65-F5344CB8AC3E}">
        <p14:creationId xmlns:p14="http://schemas.microsoft.com/office/powerpoint/2010/main" val="21640866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a:extLst>
              <a:ext uri="{FF2B5EF4-FFF2-40B4-BE49-F238E27FC236}">
                <a16:creationId xmlns="" xmlns:a16="http://schemas.microsoft.com/office/drawing/2014/main" id="{F092D09E-068C-4E54-B953-58DA63F4DFE4}"/>
              </a:ext>
            </a:extLst>
          </p:cNvPr>
          <p:cNvSpPr>
            <a:spLocks noGrp="1"/>
          </p:cNvSpPr>
          <p:nvPr>
            <p:ph type="title"/>
          </p:nvPr>
        </p:nvSpPr>
        <p:spPr>
          <a:xfrm>
            <a:off x="838200" y="116632"/>
            <a:ext cx="10515600" cy="759618"/>
          </a:xfrm>
          <a:solidFill>
            <a:srgbClr val="FFC000"/>
          </a:solidFill>
          <a:scene3d>
            <a:camera prst="orthographicFront"/>
            <a:lightRig rig="threePt" dir="t"/>
          </a:scene3d>
          <a:sp3d>
            <a:bevelT/>
          </a:sp3d>
        </p:spPr>
        <p:txBody>
          <a:bodyPr>
            <a:normAutofit fontScale="90000"/>
          </a:bodyPr>
          <a:lstStyle/>
          <a:p>
            <a:pPr marL="0" marR="0" lvl="0" indent="0" algn="ctr" defTabSz="457200" rtl="1" eaLnBrk="1" fontAlgn="auto" latinLnBrk="0" hangingPunct="1">
              <a:lnSpc>
                <a:spcPct val="107000"/>
              </a:lnSpc>
              <a:spcBef>
                <a:spcPts val="0"/>
              </a:spcBef>
              <a:spcAft>
                <a:spcPts val="800"/>
              </a:spcAft>
              <a:tabLst/>
              <a:defRPr/>
            </a:pPr>
            <a:r>
              <a:rPr kumimoji="0" lang="ar-DZ" sz="4800" b="1" i="0" strike="noStrike" kern="1200" cap="none" spc="0" normalizeH="0" baseline="0" noProof="0" dirty="0">
                <a:ln>
                  <a:noFill/>
                </a:ln>
                <a:solidFill>
                  <a:schemeClr val="tx1"/>
                </a:solidFill>
                <a:effectLst/>
                <a:uLnTx/>
                <a:uFillTx/>
                <a:latin typeface="Trebuchet MS" panose="020B0603020202020204" pitchFamily="34" charset="0"/>
                <a:ea typeface="Trebuchet MS" panose="020B0603020202020204" pitchFamily="34" charset="0"/>
                <a:cs typeface="Simplified Arabic" panose="02020603050405020304" pitchFamily="18" charset="-78"/>
              </a:rPr>
              <a:t/>
            </a:r>
            <a:br>
              <a:rPr kumimoji="0" lang="ar-DZ" sz="4800" b="1" i="0" strike="noStrike" kern="1200" cap="none" spc="0" normalizeH="0" baseline="0" noProof="0" dirty="0">
                <a:ln>
                  <a:noFill/>
                </a:ln>
                <a:solidFill>
                  <a:schemeClr val="tx1"/>
                </a:solidFill>
                <a:effectLst/>
                <a:uLnTx/>
                <a:uFillTx/>
                <a:latin typeface="Trebuchet MS" panose="020B0603020202020204" pitchFamily="34" charset="0"/>
                <a:ea typeface="Trebuchet MS" panose="020B0603020202020204" pitchFamily="34" charset="0"/>
                <a:cs typeface="Simplified Arabic" panose="02020603050405020304" pitchFamily="18" charset="-78"/>
              </a:rPr>
            </a:br>
            <a:r>
              <a:rPr kumimoji="0" lang="ar-DZ" sz="4800" b="1" i="0" strike="noStrike" kern="1200" cap="none" spc="0" normalizeH="0" baseline="0" noProof="0" dirty="0">
                <a:ln>
                  <a:noFill/>
                </a:ln>
                <a:solidFill>
                  <a:schemeClr val="tx1"/>
                </a:solidFill>
                <a:effectLst/>
                <a:uLnTx/>
                <a:uFillTx/>
                <a:latin typeface="Trebuchet MS" panose="020B0603020202020204" pitchFamily="34" charset="0"/>
                <a:ea typeface="Trebuchet MS" panose="020B0603020202020204" pitchFamily="34" charset="0"/>
                <a:cs typeface="Simplified Arabic" panose="02020603050405020304" pitchFamily="18" charset="-78"/>
              </a:rPr>
              <a:t>2-المبادئ (العمليات أو التقسيمات) الإدارية:</a:t>
            </a:r>
            <a:r>
              <a:rPr kumimoji="0" lang="fr-FR" sz="4800" b="0" i="0" strike="noStrike" kern="1200" cap="none" spc="0" normalizeH="0" baseline="0" noProof="0" dirty="0">
                <a:ln>
                  <a:noFill/>
                </a:ln>
                <a:solidFill>
                  <a:schemeClr val="tx1"/>
                </a:solidFill>
                <a:effectLst/>
                <a:uLnTx/>
                <a:uFillTx/>
                <a:latin typeface="Trebuchet MS" panose="020B0603020202020204" pitchFamily="34" charset="0"/>
                <a:ea typeface="Trebuchet MS" panose="020B0603020202020204" pitchFamily="34" charset="0"/>
                <a:cs typeface="Tahoma" panose="020B0604030504040204" pitchFamily="34" charset="0"/>
              </a:rPr>
              <a:t/>
            </a:r>
            <a:br>
              <a:rPr kumimoji="0" lang="fr-FR" sz="4800" b="0" i="0" strike="noStrike" kern="1200" cap="none" spc="0" normalizeH="0" baseline="0" noProof="0" dirty="0">
                <a:ln>
                  <a:noFill/>
                </a:ln>
                <a:solidFill>
                  <a:schemeClr val="tx1"/>
                </a:solidFill>
                <a:effectLst/>
                <a:uLnTx/>
                <a:uFillTx/>
                <a:latin typeface="Trebuchet MS" panose="020B0603020202020204" pitchFamily="34" charset="0"/>
                <a:ea typeface="Trebuchet MS" panose="020B0603020202020204" pitchFamily="34" charset="0"/>
                <a:cs typeface="Tahoma" panose="020B0604030504040204" pitchFamily="34" charset="0"/>
              </a:rPr>
            </a:br>
            <a:endParaRPr lang="fr-FR" dirty="0">
              <a:solidFill>
                <a:schemeClr val="tx1"/>
              </a:solidFill>
            </a:endParaRPr>
          </a:p>
        </p:txBody>
      </p:sp>
      <p:grpSp>
        <p:nvGrpSpPr>
          <p:cNvPr id="10" name="Groupe 9">
            <a:extLst>
              <a:ext uri="{FF2B5EF4-FFF2-40B4-BE49-F238E27FC236}">
                <a16:creationId xmlns="" xmlns:a16="http://schemas.microsoft.com/office/drawing/2014/main" id="{402289F8-3613-4A72-88FE-30A5ABDD53B4}"/>
              </a:ext>
            </a:extLst>
          </p:cNvPr>
          <p:cNvGrpSpPr/>
          <p:nvPr/>
        </p:nvGrpSpPr>
        <p:grpSpPr>
          <a:xfrm>
            <a:off x="623392" y="1196752"/>
            <a:ext cx="11208980" cy="5089596"/>
            <a:chOff x="252760" y="11004908"/>
            <a:chExt cx="15386196" cy="8530912"/>
          </a:xfrm>
        </p:grpSpPr>
        <p:sp>
          <p:nvSpPr>
            <p:cNvPr id="12" name="Rectangle : coins arrondis 11">
              <a:extLst>
                <a:ext uri="{FF2B5EF4-FFF2-40B4-BE49-F238E27FC236}">
                  <a16:creationId xmlns="" xmlns:a16="http://schemas.microsoft.com/office/drawing/2014/main" id="{5D637E44-5D9E-4EC5-90C3-68DE5A494DDF}"/>
                </a:ext>
              </a:extLst>
            </p:cNvPr>
            <p:cNvSpPr/>
            <p:nvPr/>
          </p:nvSpPr>
          <p:spPr>
            <a:xfrm>
              <a:off x="3167209" y="11004908"/>
              <a:ext cx="9182825" cy="1781514"/>
            </a:xfrm>
            <a:prstGeom prst="roundRect">
              <a:avLst/>
            </a:prstGeom>
            <a:gradFill rotWithShape="1">
              <a:gsLst>
                <a:gs pos="0">
                  <a:srgbClr val="FFC000">
                    <a:lumMod val="110000"/>
                    <a:satMod val="105000"/>
                    <a:tint val="67000"/>
                  </a:srgbClr>
                </a:gs>
                <a:gs pos="50000">
                  <a:srgbClr val="FFC000">
                    <a:lumMod val="105000"/>
                    <a:satMod val="103000"/>
                    <a:tint val="73000"/>
                  </a:srgbClr>
                </a:gs>
                <a:gs pos="100000">
                  <a:srgbClr val="FFC000">
                    <a:lumMod val="105000"/>
                    <a:satMod val="109000"/>
                    <a:tint val="81000"/>
                  </a:srgbClr>
                </a:gs>
              </a:gsLst>
              <a:lin ang="5400000" scaled="0"/>
            </a:gradFill>
            <a:ln w="635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ar-DZ" sz="3600" b="1"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rPr>
                <a:t>النشاطات الإدارية (6 مجموعات)</a:t>
              </a:r>
              <a:endParaRPr kumimoji="0" lang="fr-FR" sz="3600" b="1"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4" name="Ellipse 13">
              <a:extLst>
                <a:ext uri="{FF2B5EF4-FFF2-40B4-BE49-F238E27FC236}">
                  <a16:creationId xmlns="" xmlns:a16="http://schemas.microsoft.com/office/drawing/2014/main" id="{6172F8AD-38C6-4795-8701-EDB394844B24}"/>
                </a:ext>
              </a:extLst>
            </p:cNvPr>
            <p:cNvSpPr/>
            <p:nvPr/>
          </p:nvSpPr>
          <p:spPr>
            <a:xfrm>
              <a:off x="11375351" y="16726027"/>
              <a:ext cx="4263605" cy="2353912"/>
            </a:xfrm>
            <a:prstGeom prst="ellipse">
              <a:avLst/>
            </a:prstGeom>
            <a:solidFill>
              <a:srgbClr val="66FFFF"/>
            </a:solidFill>
            <a:ln w="12700" cap="flat" cmpd="sng" algn="ctr">
              <a:noFill/>
              <a:prstDash val="solid"/>
              <a:miter lim="800000"/>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ar-DZ" sz="2400" b="1" i="0" u="sng"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نشاطات فنية:</a:t>
              </a:r>
              <a:r>
                <a:rPr kumimoji="0" lang="ar-DZ" sz="24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الإنتاج و الصناعة</a:t>
              </a:r>
              <a:endParaRPr kumimoji="0" lang="fr-FR" sz="24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6" name="Ellipse 15">
              <a:extLst>
                <a:ext uri="{FF2B5EF4-FFF2-40B4-BE49-F238E27FC236}">
                  <a16:creationId xmlns="" xmlns:a16="http://schemas.microsoft.com/office/drawing/2014/main" id="{315503EC-E1B5-4C42-81D4-1B4454C3C88F}"/>
                </a:ext>
              </a:extLst>
            </p:cNvPr>
            <p:cNvSpPr/>
            <p:nvPr/>
          </p:nvSpPr>
          <p:spPr>
            <a:xfrm>
              <a:off x="1800081" y="17010012"/>
              <a:ext cx="4548673" cy="2525808"/>
            </a:xfrm>
            <a:prstGeom prst="ellipse">
              <a:avLst/>
            </a:prstGeom>
            <a:solidFill>
              <a:srgbClr val="66FFFF"/>
            </a:solidFill>
            <a:ln w="12700" cap="flat" cmpd="sng" algn="ctr">
              <a:noFill/>
              <a:prstDash val="solid"/>
              <a:miter lim="800000"/>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ar-DZ" sz="2400" b="1" i="0" u="sng"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نشاطات محاسبية: </a:t>
              </a:r>
              <a:r>
                <a:rPr kumimoji="0" lang="ar-DZ" sz="24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الحسابات والميزانيات</a:t>
              </a:r>
              <a:endParaRPr kumimoji="0" lang="fr-FR" sz="24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7" name="Ellipse 16">
              <a:extLst>
                <a:ext uri="{FF2B5EF4-FFF2-40B4-BE49-F238E27FC236}">
                  <a16:creationId xmlns="" xmlns:a16="http://schemas.microsoft.com/office/drawing/2014/main" id="{C85426C1-38FE-4DDB-B4E7-D5CE231FC8CF}"/>
                </a:ext>
              </a:extLst>
            </p:cNvPr>
            <p:cNvSpPr/>
            <p:nvPr/>
          </p:nvSpPr>
          <p:spPr>
            <a:xfrm>
              <a:off x="11486917" y="13340823"/>
              <a:ext cx="4106966" cy="2938983"/>
            </a:xfrm>
            <a:prstGeom prst="ellipse">
              <a:avLst/>
            </a:prstGeom>
            <a:solidFill>
              <a:srgbClr val="66FFFF"/>
            </a:solidFill>
            <a:ln w="12700" cap="flat" cmpd="sng" algn="ctr">
              <a:noFill/>
              <a:prstDash val="solid"/>
              <a:miter lim="800000"/>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ar-DZ" sz="2400" b="1" i="0" u="sng"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نشاطات تجارية: </a:t>
              </a:r>
              <a:r>
                <a:rPr kumimoji="0" lang="ar-DZ" sz="24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شراء وبيع</a:t>
              </a:r>
              <a:endParaRPr kumimoji="0" lang="fr-FR" sz="24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8" name="Ellipse 17">
              <a:extLst>
                <a:ext uri="{FF2B5EF4-FFF2-40B4-BE49-F238E27FC236}">
                  <a16:creationId xmlns="" xmlns:a16="http://schemas.microsoft.com/office/drawing/2014/main" id="{FA4073A2-7642-4ED9-B73D-20865CC103D8}"/>
                </a:ext>
              </a:extLst>
            </p:cNvPr>
            <p:cNvSpPr/>
            <p:nvPr/>
          </p:nvSpPr>
          <p:spPr>
            <a:xfrm>
              <a:off x="5243578" y="13824807"/>
              <a:ext cx="4106966" cy="2938983"/>
            </a:xfrm>
            <a:prstGeom prst="ellipse">
              <a:avLst/>
            </a:prstGeom>
            <a:solidFill>
              <a:srgbClr val="66FFFF"/>
            </a:solidFill>
            <a:ln w="12700" cap="flat" cmpd="sng" algn="ctr">
              <a:noFill/>
              <a:prstDash val="solid"/>
              <a:miter lim="800000"/>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ar-DZ" sz="2400" b="1" i="0" u="sng"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نشاطات مالية: </a:t>
              </a:r>
              <a:r>
                <a:rPr kumimoji="0" lang="ar-DZ" sz="2400" b="1" i="0" u="none" strike="noStrike" kern="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الإستخدام</a:t>
              </a:r>
              <a:r>
                <a:rPr kumimoji="0" lang="ar-DZ" sz="24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الأمثل لرأس المال</a:t>
              </a:r>
              <a:endParaRPr kumimoji="0" lang="fr-FR" sz="24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9" name="Ellipse 18">
              <a:extLst>
                <a:ext uri="{FF2B5EF4-FFF2-40B4-BE49-F238E27FC236}">
                  <a16:creationId xmlns="" xmlns:a16="http://schemas.microsoft.com/office/drawing/2014/main" id="{CD2DD129-597F-4C4C-8D14-6C18D0EFC3CD}"/>
                </a:ext>
              </a:extLst>
            </p:cNvPr>
            <p:cNvSpPr/>
            <p:nvPr/>
          </p:nvSpPr>
          <p:spPr>
            <a:xfrm>
              <a:off x="252760" y="14025899"/>
              <a:ext cx="4176991" cy="2962365"/>
            </a:xfrm>
            <a:prstGeom prst="ellipse">
              <a:avLst/>
            </a:prstGeom>
            <a:solidFill>
              <a:srgbClr val="66FFFF"/>
            </a:solidFill>
            <a:ln w="12700" cap="flat" cmpd="sng" algn="ctr">
              <a:noFill/>
              <a:prstDash val="solid"/>
              <a:miter lim="800000"/>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ar-DZ" sz="2400" b="1" i="0" u="sng"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نشاطات الضمان من المخاطر</a:t>
              </a:r>
              <a:r>
                <a:rPr kumimoji="0" lang="ar-DZ" sz="24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للممتلكات والأشخاص</a:t>
              </a:r>
              <a:endParaRPr kumimoji="0" lang="fr-FR" sz="24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0" name="Ellipse 19">
              <a:extLst>
                <a:ext uri="{FF2B5EF4-FFF2-40B4-BE49-F238E27FC236}">
                  <a16:creationId xmlns="" xmlns:a16="http://schemas.microsoft.com/office/drawing/2014/main" id="{7B0E610E-B2BC-460E-990E-4D3A67C3D87C}"/>
                </a:ext>
              </a:extLst>
            </p:cNvPr>
            <p:cNvSpPr/>
            <p:nvPr/>
          </p:nvSpPr>
          <p:spPr>
            <a:xfrm>
              <a:off x="6703900" y="17020751"/>
              <a:ext cx="4501551" cy="2437630"/>
            </a:xfrm>
            <a:prstGeom prst="ellipse">
              <a:avLst/>
            </a:prstGeom>
            <a:solidFill>
              <a:srgbClr val="66FFFF"/>
            </a:solidFill>
            <a:ln w="12700" cap="flat" cmpd="sng" algn="ctr">
              <a:noFill/>
              <a:prstDash val="solid"/>
              <a:miter lim="800000"/>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ar-DZ" sz="2400" b="1" i="0" u="sng"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نشاطات إدارية</a:t>
              </a:r>
              <a:r>
                <a:rPr kumimoji="0" lang="ar-DZ" sz="24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ar-DZ" sz="2400" b="1" i="0" u="none" strike="noStrike" kern="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التخطيط+التنظيم+التوجيه+الرقابة</a:t>
              </a:r>
              <a:endParaRPr kumimoji="0" lang="fr-FR" sz="24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cxnSp>
          <p:nvCxnSpPr>
            <p:cNvPr id="21" name="Connecteur droit avec flèche 20">
              <a:extLst>
                <a:ext uri="{FF2B5EF4-FFF2-40B4-BE49-F238E27FC236}">
                  <a16:creationId xmlns="" xmlns:a16="http://schemas.microsoft.com/office/drawing/2014/main" id="{F47836B5-6936-42CD-A44B-33D92B3CEE19}"/>
                </a:ext>
              </a:extLst>
            </p:cNvPr>
            <p:cNvCxnSpPr>
              <a:cxnSpLocks/>
            </p:cNvCxnSpPr>
            <p:nvPr/>
          </p:nvCxnSpPr>
          <p:spPr>
            <a:xfrm flipH="1">
              <a:off x="3167208" y="12770765"/>
              <a:ext cx="1910255" cy="1255134"/>
            </a:xfrm>
            <a:prstGeom prst="straightConnector1">
              <a:avLst/>
            </a:prstGeom>
            <a:noFill/>
            <a:ln w="19050" cap="flat" cmpd="sng" algn="ctr">
              <a:solidFill>
                <a:srgbClr val="FF0000"/>
              </a:solidFill>
              <a:prstDash val="solid"/>
              <a:miter lim="800000"/>
              <a:tailEnd type="triangle"/>
            </a:ln>
            <a:effectLst/>
          </p:spPr>
        </p:cxnSp>
        <p:cxnSp>
          <p:nvCxnSpPr>
            <p:cNvPr id="22" name="Connecteur droit avec flèche 21">
              <a:extLst>
                <a:ext uri="{FF2B5EF4-FFF2-40B4-BE49-F238E27FC236}">
                  <a16:creationId xmlns="" xmlns:a16="http://schemas.microsoft.com/office/drawing/2014/main" id="{3DAA2E7B-D340-4D96-8580-9344C3B300DE}"/>
                </a:ext>
              </a:extLst>
            </p:cNvPr>
            <p:cNvCxnSpPr>
              <a:cxnSpLocks/>
            </p:cNvCxnSpPr>
            <p:nvPr/>
          </p:nvCxnSpPr>
          <p:spPr>
            <a:xfrm>
              <a:off x="11633169" y="12786421"/>
              <a:ext cx="811498" cy="797412"/>
            </a:xfrm>
            <a:prstGeom prst="straightConnector1">
              <a:avLst/>
            </a:prstGeom>
            <a:noFill/>
            <a:ln w="19050" cap="flat" cmpd="sng" algn="ctr">
              <a:solidFill>
                <a:srgbClr val="FF0000"/>
              </a:solidFill>
              <a:prstDash val="solid"/>
              <a:miter lim="800000"/>
              <a:tailEnd type="triangle"/>
            </a:ln>
            <a:effectLst/>
          </p:spPr>
        </p:cxnSp>
        <p:cxnSp>
          <p:nvCxnSpPr>
            <p:cNvPr id="23" name="Connecteur droit avec flèche 22">
              <a:extLst>
                <a:ext uri="{FF2B5EF4-FFF2-40B4-BE49-F238E27FC236}">
                  <a16:creationId xmlns="" xmlns:a16="http://schemas.microsoft.com/office/drawing/2014/main" id="{DBED242B-2255-45E3-A8C0-8FD640BEC2E5}"/>
                </a:ext>
              </a:extLst>
            </p:cNvPr>
            <p:cNvCxnSpPr>
              <a:cxnSpLocks/>
            </p:cNvCxnSpPr>
            <p:nvPr/>
          </p:nvCxnSpPr>
          <p:spPr>
            <a:xfrm>
              <a:off x="7297061" y="12887951"/>
              <a:ext cx="0" cy="905744"/>
            </a:xfrm>
            <a:prstGeom prst="straightConnector1">
              <a:avLst/>
            </a:prstGeom>
            <a:noFill/>
            <a:ln w="19050" cap="flat" cmpd="sng" algn="ctr">
              <a:solidFill>
                <a:srgbClr val="FF0000"/>
              </a:solidFill>
              <a:prstDash val="solid"/>
              <a:miter lim="800000"/>
              <a:tailEnd type="triangle"/>
            </a:ln>
            <a:effectLst/>
          </p:spPr>
        </p:cxnSp>
        <p:cxnSp>
          <p:nvCxnSpPr>
            <p:cNvPr id="24" name="Connecteur droit avec flèche 23">
              <a:extLst>
                <a:ext uri="{FF2B5EF4-FFF2-40B4-BE49-F238E27FC236}">
                  <a16:creationId xmlns="" xmlns:a16="http://schemas.microsoft.com/office/drawing/2014/main" id="{3E01A5DA-38CE-4885-B8FD-20054D9264EF}"/>
                </a:ext>
              </a:extLst>
            </p:cNvPr>
            <p:cNvCxnSpPr>
              <a:cxnSpLocks/>
            </p:cNvCxnSpPr>
            <p:nvPr/>
          </p:nvCxnSpPr>
          <p:spPr>
            <a:xfrm>
              <a:off x="9920361" y="12798776"/>
              <a:ext cx="2118557" cy="4189488"/>
            </a:xfrm>
            <a:prstGeom prst="straightConnector1">
              <a:avLst/>
            </a:prstGeom>
            <a:noFill/>
            <a:ln w="19050" cap="flat" cmpd="sng" algn="ctr">
              <a:solidFill>
                <a:srgbClr val="FF0000"/>
              </a:solidFill>
              <a:prstDash val="solid"/>
              <a:miter lim="800000"/>
              <a:tailEnd type="triangle"/>
            </a:ln>
            <a:effectLst/>
          </p:spPr>
        </p:cxnSp>
        <p:cxnSp>
          <p:nvCxnSpPr>
            <p:cNvPr id="25" name="Connecteur droit avec flèche 24">
              <a:extLst>
                <a:ext uri="{FF2B5EF4-FFF2-40B4-BE49-F238E27FC236}">
                  <a16:creationId xmlns="" xmlns:a16="http://schemas.microsoft.com/office/drawing/2014/main" id="{AAE02F69-F42B-4F3D-B35E-F05750339A8C}"/>
                </a:ext>
              </a:extLst>
            </p:cNvPr>
            <p:cNvCxnSpPr>
              <a:cxnSpLocks/>
              <a:endCxn id="16" idx="0"/>
            </p:cNvCxnSpPr>
            <p:nvPr/>
          </p:nvCxnSpPr>
          <p:spPr>
            <a:xfrm flipH="1">
              <a:off x="4074418" y="12887951"/>
              <a:ext cx="2363636" cy="4122061"/>
            </a:xfrm>
            <a:prstGeom prst="straightConnector1">
              <a:avLst/>
            </a:prstGeom>
            <a:noFill/>
            <a:ln w="19050" cap="flat" cmpd="sng" algn="ctr">
              <a:solidFill>
                <a:srgbClr val="FF0000"/>
              </a:solidFill>
              <a:prstDash val="solid"/>
              <a:miter lim="800000"/>
              <a:tailEnd type="triangle"/>
            </a:ln>
            <a:effectLst/>
          </p:spPr>
        </p:cxnSp>
        <p:cxnSp>
          <p:nvCxnSpPr>
            <p:cNvPr id="26" name="Connecteur droit avec flèche 25">
              <a:extLst>
                <a:ext uri="{FF2B5EF4-FFF2-40B4-BE49-F238E27FC236}">
                  <a16:creationId xmlns="" xmlns:a16="http://schemas.microsoft.com/office/drawing/2014/main" id="{2EE3FEB9-1C25-42A9-95C1-F92CAEC2CA55}"/>
                </a:ext>
              </a:extLst>
            </p:cNvPr>
            <p:cNvCxnSpPr>
              <a:cxnSpLocks/>
            </p:cNvCxnSpPr>
            <p:nvPr/>
          </p:nvCxnSpPr>
          <p:spPr>
            <a:xfrm flipH="1">
              <a:off x="9266208" y="12861101"/>
              <a:ext cx="369244" cy="4140828"/>
            </a:xfrm>
            <a:prstGeom prst="straightConnector1">
              <a:avLst/>
            </a:prstGeom>
            <a:noFill/>
            <a:ln w="19050" cap="flat" cmpd="sng" algn="ctr">
              <a:solidFill>
                <a:srgbClr val="FF0000"/>
              </a:solidFill>
              <a:prstDash val="solid"/>
              <a:miter lim="800000"/>
              <a:tailEnd type="triangle"/>
            </a:ln>
            <a:effectLst/>
          </p:spPr>
        </p:cxnSp>
      </p:grpSp>
    </p:spTree>
    <p:extLst>
      <p:ext uri="{BB962C8B-B14F-4D97-AF65-F5344CB8AC3E}">
        <p14:creationId xmlns:p14="http://schemas.microsoft.com/office/powerpoint/2010/main" val="36489050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 xmlns:a16="http://schemas.microsoft.com/office/drawing/2014/main" id="{16AD6343-3958-45C9-B89B-F35ABA664DCE}"/>
              </a:ext>
            </a:extLst>
          </p:cNvPr>
          <p:cNvPicPr>
            <a:picLocks noChangeAspect="1"/>
          </p:cNvPicPr>
          <p:nvPr/>
        </p:nvPicPr>
        <p:blipFill rotWithShape="1">
          <a:blip r:embed="rId2">
            <a:extLst>
              <a:ext uri="{28A0092B-C50C-407E-A947-70E740481C1C}">
                <a14:useLocalDpi xmlns:a14="http://schemas.microsoft.com/office/drawing/2010/main" val="0"/>
              </a:ext>
            </a:extLst>
          </a:blip>
          <a:srcRect t="15920"/>
          <a:stretch/>
        </p:blipFill>
        <p:spPr>
          <a:xfrm>
            <a:off x="0" y="992883"/>
            <a:ext cx="12192000" cy="5867090"/>
          </a:xfrm>
          <a:prstGeom prst="rect">
            <a:avLst/>
          </a:prstGeom>
        </p:spPr>
      </p:pic>
      <p:sp>
        <p:nvSpPr>
          <p:cNvPr id="5" name="Titre 1">
            <a:extLst>
              <a:ext uri="{FF2B5EF4-FFF2-40B4-BE49-F238E27FC236}">
                <a16:creationId xmlns="" xmlns:a16="http://schemas.microsoft.com/office/drawing/2014/main" id="{6F954C63-B633-47C2-BEC9-57B0C82D679C}"/>
              </a:ext>
            </a:extLst>
          </p:cNvPr>
          <p:cNvSpPr>
            <a:spLocks noGrp="1"/>
          </p:cNvSpPr>
          <p:nvPr>
            <p:ph type="title"/>
          </p:nvPr>
        </p:nvSpPr>
        <p:spPr>
          <a:xfrm>
            <a:off x="838200" y="116632"/>
            <a:ext cx="10515600" cy="759618"/>
          </a:xfrm>
          <a:solidFill>
            <a:srgbClr val="FFC000"/>
          </a:solidFill>
          <a:scene3d>
            <a:camera prst="orthographicFront"/>
            <a:lightRig rig="threePt" dir="t"/>
          </a:scene3d>
          <a:sp3d>
            <a:bevelT/>
          </a:sp3d>
        </p:spPr>
        <p:txBody>
          <a:bodyPr>
            <a:normAutofit fontScale="90000"/>
          </a:bodyPr>
          <a:lstStyle/>
          <a:p>
            <a:pPr marL="0" marR="0" lvl="0" indent="0" algn="ctr" defTabSz="457200" rtl="1" eaLnBrk="1" fontAlgn="auto" latinLnBrk="0" hangingPunct="1">
              <a:lnSpc>
                <a:spcPct val="107000"/>
              </a:lnSpc>
              <a:spcBef>
                <a:spcPts val="0"/>
              </a:spcBef>
              <a:spcAft>
                <a:spcPts val="800"/>
              </a:spcAft>
              <a:tabLst/>
              <a:defRPr/>
            </a:pPr>
            <a:r>
              <a:rPr kumimoji="0" lang="ar-DZ" sz="4800" b="1" i="0" strike="noStrike" kern="1200" cap="none" spc="0" normalizeH="0" baseline="0" noProof="0" dirty="0">
                <a:ln>
                  <a:noFill/>
                </a:ln>
                <a:solidFill>
                  <a:schemeClr val="tx1"/>
                </a:solidFill>
                <a:effectLst/>
                <a:uLnTx/>
                <a:uFillTx/>
                <a:latin typeface="Trebuchet MS" panose="020B0603020202020204" pitchFamily="34" charset="0"/>
                <a:ea typeface="Trebuchet MS" panose="020B0603020202020204" pitchFamily="34" charset="0"/>
                <a:cs typeface="Simplified Arabic" panose="02020603050405020304" pitchFamily="18" charset="-78"/>
              </a:rPr>
              <a:t/>
            </a:r>
            <a:br>
              <a:rPr kumimoji="0" lang="ar-DZ" sz="4800" b="1" i="0" strike="noStrike" kern="1200" cap="none" spc="0" normalizeH="0" baseline="0" noProof="0" dirty="0">
                <a:ln>
                  <a:noFill/>
                </a:ln>
                <a:solidFill>
                  <a:schemeClr val="tx1"/>
                </a:solidFill>
                <a:effectLst/>
                <a:uLnTx/>
                <a:uFillTx/>
                <a:latin typeface="Trebuchet MS" panose="020B0603020202020204" pitchFamily="34" charset="0"/>
                <a:ea typeface="Trebuchet MS" panose="020B0603020202020204" pitchFamily="34" charset="0"/>
                <a:cs typeface="Simplified Arabic" panose="02020603050405020304" pitchFamily="18" charset="-78"/>
              </a:rPr>
            </a:br>
            <a:r>
              <a:rPr kumimoji="0" lang="ar-DZ" sz="4800" b="1" i="0" strike="noStrike" kern="1200" cap="none" spc="0" normalizeH="0" baseline="0" noProof="0" dirty="0">
                <a:ln>
                  <a:noFill/>
                </a:ln>
                <a:solidFill>
                  <a:schemeClr val="tx1"/>
                </a:solidFill>
                <a:effectLst/>
                <a:uLnTx/>
                <a:uFillTx/>
                <a:latin typeface="Trebuchet MS" panose="020B0603020202020204" pitchFamily="34" charset="0"/>
                <a:ea typeface="Trebuchet MS" panose="020B0603020202020204" pitchFamily="34" charset="0"/>
                <a:cs typeface="Simplified Arabic" panose="02020603050405020304" pitchFamily="18" charset="-78"/>
              </a:rPr>
              <a:t>2-المبادئ (العمليات أو التقسيمات) الإدارية:</a:t>
            </a:r>
            <a:r>
              <a:rPr kumimoji="0" lang="fr-FR" sz="4800" b="0" i="0" strike="noStrike" kern="1200" cap="none" spc="0" normalizeH="0" baseline="0" noProof="0" dirty="0">
                <a:ln>
                  <a:noFill/>
                </a:ln>
                <a:solidFill>
                  <a:schemeClr val="tx1"/>
                </a:solidFill>
                <a:effectLst/>
                <a:uLnTx/>
                <a:uFillTx/>
                <a:latin typeface="Trebuchet MS" panose="020B0603020202020204" pitchFamily="34" charset="0"/>
                <a:ea typeface="Trebuchet MS" panose="020B0603020202020204" pitchFamily="34" charset="0"/>
                <a:cs typeface="Tahoma" panose="020B0604030504040204" pitchFamily="34" charset="0"/>
              </a:rPr>
              <a:t/>
            </a:r>
            <a:br>
              <a:rPr kumimoji="0" lang="fr-FR" sz="4800" b="0" i="0" strike="noStrike" kern="1200" cap="none" spc="0" normalizeH="0" baseline="0" noProof="0" dirty="0">
                <a:ln>
                  <a:noFill/>
                </a:ln>
                <a:solidFill>
                  <a:schemeClr val="tx1"/>
                </a:solidFill>
                <a:effectLst/>
                <a:uLnTx/>
                <a:uFillTx/>
                <a:latin typeface="Trebuchet MS" panose="020B0603020202020204" pitchFamily="34" charset="0"/>
                <a:ea typeface="Trebuchet MS" panose="020B0603020202020204" pitchFamily="34" charset="0"/>
                <a:cs typeface="Tahoma" panose="020B0604030504040204" pitchFamily="34" charset="0"/>
              </a:rPr>
            </a:br>
            <a:endParaRPr lang="fr-FR" dirty="0">
              <a:solidFill>
                <a:schemeClr val="tx1"/>
              </a:solidFill>
            </a:endParaRPr>
          </a:p>
        </p:txBody>
      </p:sp>
      <p:sp>
        <p:nvSpPr>
          <p:cNvPr id="6" name="Ellipse 5">
            <a:extLst>
              <a:ext uri="{FF2B5EF4-FFF2-40B4-BE49-F238E27FC236}">
                <a16:creationId xmlns="" xmlns:a16="http://schemas.microsoft.com/office/drawing/2014/main" id="{4F0594D4-E71C-45D5-A74B-EDBC923907E2}"/>
              </a:ext>
            </a:extLst>
          </p:cNvPr>
          <p:cNvSpPr/>
          <p:nvPr/>
        </p:nvSpPr>
        <p:spPr>
          <a:xfrm>
            <a:off x="0" y="0"/>
            <a:ext cx="2063552" cy="1916832"/>
          </a:xfrm>
          <a:prstGeom prst="ellipse">
            <a:avLst/>
          </a:prstGeom>
          <a:solidFill>
            <a:srgbClr val="FFFF00"/>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a:r>
              <a:rPr lang="ar-DZ" sz="2400" b="1" dirty="0"/>
              <a:t>المبادئ الإدارية 14 </a:t>
            </a:r>
            <a:r>
              <a:rPr lang="ar-DZ" sz="2400" b="1" dirty="0" err="1"/>
              <a:t>لفايول</a:t>
            </a:r>
            <a:endParaRPr lang="fr-FR" sz="2400" b="1" dirty="0"/>
          </a:p>
        </p:txBody>
      </p:sp>
    </p:spTree>
    <p:extLst>
      <p:ext uri="{BB962C8B-B14F-4D97-AF65-F5344CB8AC3E}">
        <p14:creationId xmlns:p14="http://schemas.microsoft.com/office/powerpoint/2010/main" val="12728439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 xmlns:a16="http://schemas.microsoft.com/office/drawing/2014/main" id="{93A20EE0-ABD3-4EAC-B333-408A8CFF7486}"/>
              </a:ext>
            </a:extLst>
          </p:cNvPr>
          <p:cNvSpPr>
            <a:spLocks noGrp="1"/>
          </p:cNvSpPr>
          <p:nvPr>
            <p:ph type="title"/>
          </p:nvPr>
        </p:nvSpPr>
        <p:spPr>
          <a:xfrm>
            <a:off x="1415480" y="217336"/>
            <a:ext cx="10298360" cy="890465"/>
          </a:xfrm>
          <a:solidFill>
            <a:srgbClr val="FFC000"/>
          </a:solidFill>
          <a:scene3d>
            <a:camera prst="orthographicFront"/>
            <a:lightRig rig="threePt" dir="t"/>
          </a:scene3d>
          <a:sp3d>
            <a:bevelT/>
          </a:sp3d>
        </p:spPr>
        <p:txBody>
          <a:bodyPr>
            <a:normAutofit fontScale="90000"/>
          </a:bodyPr>
          <a:lstStyle/>
          <a:p>
            <a:pPr marL="0" marR="0" lvl="0" indent="0" algn="ctr" defTabSz="457200" rtl="1" eaLnBrk="1" fontAlgn="auto" latinLnBrk="0" hangingPunct="1">
              <a:lnSpc>
                <a:spcPct val="107000"/>
              </a:lnSpc>
              <a:spcBef>
                <a:spcPts val="0"/>
              </a:spcBef>
              <a:spcAft>
                <a:spcPts val="800"/>
              </a:spcAft>
              <a:tabLst/>
              <a:defRPr/>
            </a:pPr>
            <a:r>
              <a:rPr kumimoji="0" lang="ar-DZ" sz="4800" b="1" i="0" strike="noStrike" kern="1200" cap="none" spc="0" normalizeH="0" baseline="0" noProof="0" dirty="0">
                <a:ln>
                  <a:noFill/>
                </a:ln>
                <a:solidFill>
                  <a:schemeClr val="tx1"/>
                </a:solidFill>
                <a:effectLst/>
                <a:uLnTx/>
                <a:uFillTx/>
                <a:latin typeface="Trebuchet MS" panose="020B0603020202020204" pitchFamily="34" charset="0"/>
                <a:ea typeface="Trebuchet MS" panose="020B0603020202020204" pitchFamily="34" charset="0"/>
                <a:cs typeface="Simplified Arabic" panose="02020603050405020304" pitchFamily="18" charset="-78"/>
              </a:rPr>
              <a:t/>
            </a:r>
            <a:br>
              <a:rPr kumimoji="0" lang="ar-DZ" sz="4800" b="1" i="0" strike="noStrike" kern="1200" cap="none" spc="0" normalizeH="0" baseline="0" noProof="0" dirty="0">
                <a:ln>
                  <a:noFill/>
                </a:ln>
                <a:solidFill>
                  <a:schemeClr val="tx1"/>
                </a:solidFill>
                <a:effectLst/>
                <a:uLnTx/>
                <a:uFillTx/>
                <a:latin typeface="Trebuchet MS" panose="020B0603020202020204" pitchFamily="34" charset="0"/>
                <a:ea typeface="Trebuchet MS" panose="020B0603020202020204" pitchFamily="34" charset="0"/>
                <a:cs typeface="Simplified Arabic" panose="02020603050405020304" pitchFamily="18" charset="-78"/>
              </a:rPr>
            </a:br>
            <a:r>
              <a:rPr kumimoji="0" lang="ar-DZ" sz="4800" b="1" i="0" strike="noStrike" kern="1200" cap="none" spc="0" normalizeH="0" baseline="0" noProof="0" dirty="0">
                <a:ln>
                  <a:noFill/>
                </a:ln>
                <a:solidFill>
                  <a:schemeClr val="tx1"/>
                </a:solidFill>
                <a:effectLst/>
                <a:uLnTx/>
                <a:uFillTx/>
                <a:latin typeface="Trebuchet MS" panose="020B0603020202020204" pitchFamily="34" charset="0"/>
                <a:ea typeface="Trebuchet MS" panose="020B0603020202020204" pitchFamily="34" charset="0"/>
                <a:cs typeface="Simplified Arabic" panose="02020603050405020304" pitchFamily="18" charset="-78"/>
              </a:rPr>
              <a:t>3-النظرية البيروقراطية:</a:t>
            </a:r>
            <a:r>
              <a:rPr kumimoji="0" lang="fr-FR" sz="4800" b="0" i="0" strike="noStrike" kern="1200" cap="none" spc="0" normalizeH="0" baseline="0" noProof="0" dirty="0">
                <a:ln>
                  <a:noFill/>
                </a:ln>
                <a:solidFill>
                  <a:schemeClr val="tx1"/>
                </a:solidFill>
                <a:effectLst/>
                <a:uLnTx/>
                <a:uFillTx/>
                <a:latin typeface="Trebuchet MS" panose="020B0603020202020204" pitchFamily="34" charset="0"/>
                <a:ea typeface="Trebuchet MS" panose="020B0603020202020204" pitchFamily="34" charset="0"/>
                <a:cs typeface="Tahoma" panose="020B0604030504040204" pitchFamily="34" charset="0"/>
              </a:rPr>
              <a:t/>
            </a:r>
            <a:br>
              <a:rPr kumimoji="0" lang="fr-FR" sz="4800" b="0" i="0" strike="noStrike" kern="1200" cap="none" spc="0" normalizeH="0" baseline="0" noProof="0" dirty="0">
                <a:ln>
                  <a:noFill/>
                </a:ln>
                <a:solidFill>
                  <a:schemeClr val="tx1"/>
                </a:solidFill>
                <a:effectLst/>
                <a:uLnTx/>
                <a:uFillTx/>
                <a:latin typeface="Trebuchet MS" panose="020B0603020202020204" pitchFamily="34" charset="0"/>
                <a:ea typeface="Trebuchet MS" panose="020B0603020202020204" pitchFamily="34" charset="0"/>
                <a:cs typeface="Tahoma" panose="020B0604030504040204" pitchFamily="34" charset="0"/>
              </a:rPr>
            </a:br>
            <a:endParaRPr lang="fr-FR" dirty="0">
              <a:solidFill>
                <a:schemeClr val="tx1"/>
              </a:solidFill>
            </a:endParaRPr>
          </a:p>
        </p:txBody>
      </p:sp>
      <p:pic>
        <p:nvPicPr>
          <p:cNvPr id="6" name="Espace réservé du contenu 5">
            <a:extLst>
              <a:ext uri="{FF2B5EF4-FFF2-40B4-BE49-F238E27FC236}">
                <a16:creationId xmlns="" xmlns:a16="http://schemas.microsoft.com/office/drawing/2014/main" id="{A9CBB3F2-2664-4A39-BBAC-451B535901D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304" y="0"/>
            <a:ext cx="2057400" cy="22193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ZoneTexte 6">
            <a:extLst>
              <a:ext uri="{FF2B5EF4-FFF2-40B4-BE49-F238E27FC236}">
                <a16:creationId xmlns="" xmlns:a16="http://schemas.microsoft.com/office/drawing/2014/main" id="{BC8965DE-6ECF-49C1-B7ED-170E5E6248E0}"/>
              </a:ext>
            </a:extLst>
          </p:cNvPr>
          <p:cNvSpPr txBox="1"/>
          <p:nvPr/>
        </p:nvSpPr>
        <p:spPr>
          <a:xfrm>
            <a:off x="2088704" y="1185691"/>
            <a:ext cx="10071992" cy="707886"/>
          </a:xfrm>
          <a:prstGeom prst="rect">
            <a:avLst/>
          </a:prstGeom>
          <a:noFill/>
        </p:spPr>
        <p:txBody>
          <a:bodyPr wrap="square" rtlCol="0">
            <a:spAutoFit/>
          </a:bodyPr>
          <a:lstStyle/>
          <a:p>
            <a:pPr marL="0" marR="0" lvl="0" indent="0" algn="just" defTabSz="457200" rtl="1" eaLnBrk="1" fontAlgn="auto" latinLnBrk="0" hangingPunct="1">
              <a:lnSpc>
                <a:spcPct val="100000"/>
              </a:lnSpc>
              <a:spcBef>
                <a:spcPts val="0"/>
              </a:spcBef>
              <a:spcAft>
                <a:spcPts val="0"/>
              </a:spcAft>
              <a:buClrTx/>
              <a:buSzTx/>
              <a:buFontTx/>
              <a:buNone/>
              <a:tabLst/>
              <a:defRPr/>
            </a:pPr>
            <a:r>
              <a:rPr kumimoji="0" lang="ar-DZ" sz="2000" b="1" i="0" u="none" strike="noStrike" kern="0" cap="none" spc="0" normalizeH="0" baseline="0" noProof="0" dirty="0">
                <a:ln>
                  <a:noFill/>
                </a:ln>
                <a:solidFill>
                  <a:srgbClr val="FF0000"/>
                </a:solidFill>
                <a:effectLst/>
                <a:uLnTx/>
                <a:uFillTx/>
                <a:ea typeface="Trebuchet MS" panose="020B0603020202020204" pitchFamily="34" charset="0"/>
                <a:cs typeface="Simplified Arabic" panose="02020603050405020304" pitchFamily="18" charset="-78"/>
              </a:rPr>
              <a:t> </a:t>
            </a:r>
            <a:r>
              <a:rPr kumimoji="0" lang="ar-DZ" sz="2000" b="1" i="0" u="none" strike="noStrike" kern="0" cap="none" spc="0" normalizeH="0" baseline="0" noProof="0" dirty="0">
                <a:ln>
                  <a:noFill/>
                </a:ln>
                <a:solidFill>
                  <a:prstClr val="black"/>
                </a:solidFill>
                <a:effectLst/>
                <a:uLnTx/>
                <a:uFillTx/>
                <a:ea typeface="Trebuchet MS" panose="020B0603020202020204" pitchFamily="34" charset="0"/>
                <a:cs typeface="Simplified Arabic" panose="02020603050405020304" pitchFamily="18" charset="-78"/>
              </a:rPr>
              <a:t>تمثل البيروقراطية صيغة تنظيمية عقلانية ورشيدة قائمة على أساس المنطق والنظام والسلطة الشرعية لإنجاز الأعمال وتحقيق الأهداف. </a:t>
            </a:r>
            <a:r>
              <a:rPr kumimoji="0" lang="ar-DZ" sz="2000" b="1" i="0" u="sng" strike="noStrike" kern="0" cap="none" spc="0" normalizeH="0" baseline="0" noProof="0" dirty="0">
                <a:ln>
                  <a:noFill/>
                </a:ln>
                <a:solidFill>
                  <a:srgbClr val="FF0000"/>
                </a:solidFill>
                <a:effectLst/>
                <a:uLnTx/>
                <a:uFillTx/>
                <a:ea typeface="Trebuchet MS" panose="020B0603020202020204" pitchFamily="34" charset="0"/>
                <a:cs typeface="Simplified Arabic" panose="02020603050405020304" pitchFamily="18" charset="-78"/>
              </a:rPr>
              <a:t>ويعتبر ماكس فيبر الرائد الأول والرئيس لهذه النظرية</a:t>
            </a:r>
            <a:endParaRPr kumimoji="0" lang="fr-FR" sz="2000" b="1" i="0" u="sng" strike="noStrike" kern="0" cap="none" spc="0" normalizeH="0" baseline="0" noProof="0" dirty="0">
              <a:ln>
                <a:noFill/>
              </a:ln>
              <a:solidFill>
                <a:srgbClr val="FF0000"/>
              </a:solidFill>
              <a:effectLst/>
              <a:uLnTx/>
              <a:uFillTx/>
            </a:endParaRPr>
          </a:p>
        </p:txBody>
      </p:sp>
      <p:sp>
        <p:nvSpPr>
          <p:cNvPr id="8" name="ZoneTexte 7">
            <a:extLst>
              <a:ext uri="{FF2B5EF4-FFF2-40B4-BE49-F238E27FC236}">
                <a16:creationId xmlns="" xmlns:a16="http://schemas.microsoft.com/office/drawing/2014/main" id="{2256C335-31E6-4796-BF51-02D80367631D}"/>
              </a:ext>
            </a:extLst>
          </p:cNvPr>
          <p:cNvSpPr txBox="1"/>
          <p:nvPr/>
        </p:nvSpPr>
        <p:spPr>
          <a:xfrm>
            <a:off x="0" y="1798174"/>
            <a:ext cx="12160696" cy="5306966"/>
          </a:xfrm>
          <a:prstGeom prst="rect">
            <a:avLst/>
          </a:prstGeom>
          <a:noFill/>
        </p:spPr>
        <p:txBody>
          <a:bodyPr wrap="square" rtlCol="0">
            <a:spAutoFit/>
          </a:bodyPr>
          <a:lstStyle/>
          <a:p>
            <a:pPr marL="0" marR="0" lvl="0" indent="0" algn="r" defTabSz="457200" rtl="1" eaLnBrk="1" fontAlgn="auto" latinLnBrk="0" hangingPunct="1">
              <a:lnSpc>
                <a:spcPct val="107000"/>
              </a:lnSpc>
              <a:spcBef>
                <a:spcPts val="0"/>
              </a:spcBef>
              <a:spcAft>
                <a:spcPts val="800"/>
              </a:spcAft>
              <a:buClrTx/>
              <a:buSzTx/>
              <a:buFontTx/>
              <a:buNone/>
              <a:tabLst/>
              <a:defRPr/>
            </a:pPr>
            <a:r>
              <a:rPr kumimoji="0" lang="ar-DZ" sz="2000" b="1" i="0" u="none" strike="noStrike" kern="0" cap="none" spc="0" normalizeH="0" baseline="0" noProof="0" dirty="0">
                <a:ln>
                  <a:noFill/>
                </a:ln>
                <a:solidFill>
                  <a:prstClr val="black"/>
                </a:solidFill>
                <a:effectLst/>
                <a:uLnTx/>
                <a:uFillTx/>
                <a:latin typeface="Trebuchet MS" panose="020B0603020202020204" pitchFamily="34" charset="0"/>
                <a:ea typeface="Trebuchet MS" panose="020B0603020202020204" pitchFamily="34" charset="0"/>
                <a:cs typeface="Simplified Arabic" panose="02020603050405020304" pitchFamily="18" charset="-78"/>
              </a:rPr>
              <a:t>فقد اهتم في إيجاد آليات للعمل في المنظمة وفق تسلسل هرمي ومنطقي قائم على مجموعة من المبادئ أهمها:</a:t>
            </a:r>
            <a:endParaRPr kumimoji="0" lang="fr-FR" sz="2000" b="1" i="0" u="none" strike="noStrike" kern="0" cap="none" spc="0" normalizeH="0" baseline="0" noProof="0" dirty="0">
              <a:ln>
                <a:noFill/>
              </a:ln>
              <a:solidFill>
                <a:prstClr val="black"/>
              </a:solidFill>
              <a:effectLst/>
              <a:uLnTx/>
              <a:uFillTx/>
              <a:latin typeface="Trebuchet MS" panose="020B0603020202020204" pitchFamily="34" charset="0"/>
              <a:ea typeface="Trebuchet MS" panose="020B0603020202020204" pitchFamily="34" charset="0"/>
              <a:cs typeface="Tahoma" panose="020B0604030504040204" pitchFamily="34" charset="0"/>
            </a:endParaRPr>
          </a:p>
          <a:p>
            <a:pPr marL="342900" marR="0" lvl="0" indent="-342900" algn="r" defTabSz="457200" rtl="1" eaLnBrk="1" fontAlgn="auto" latinLnBrk="0" hangingPunct="1">
              <a:lnSpc>
                <a:spcPct val="107000"/>
              </a:lnSpc>
              <a:spcBef>
                <a:spcPts val="0"/>
              </a:spcBef>
              <a:spcAft>
                <a:spcPts val="800"/>
              </a:spcAft>
              <a:buClrTx/>
              <a:buSzTx/>
              <a:buFont typeface="+mj-cs"/>
              <a:buAutoNum type="arabic2Minus"/>
              <a:tabLst/>
              <a:defRPr/>
            </a:pPr>
            <a:r>
              <a:rPr kumimoji="0" lang="ar-DZ" sz="2400" b="1" i="0" u="sng" strike="noStrike" kern="0" cap="none" spc="0" normalizeH="0" baseline="0" noProof="0" dirty="0">
                <a:ln>
                  <a:noFill/>
                </a:ln>
                <a:solidFill>
                  <a:prstClr val="black"/>
                </a:solidFill>
                <a:effectLst/>
                <a:uLnTx/>
                <a:uFillTx/>
                <a:latin typeface="Trebuchet MS" panose="020B0603020202020204" pitchFamily="34" charset="0"/>
                <a:ea typeface="Trebuchet MS" panose="020B0603020202020204" pitchFamily="34" charset="0"/>
                <a:cs typeface="Simplified Arabic" panose="02020603050405020304" pitchFamily="18" charset="-78"/>
              </a:rPr>
              <a:t>تقسيم العمل على أساس التخصص: </a:t>
            </a:r>
            <a:r>
              <a:rPr kumimoji="0" lang="ar-DZ" sz="2400" b="1" i="0" u="none" strike="noStrike" kern="0" cap="none" spc="0" normalizeH="0" baseline="0" noProof="0" dirty="0">
                <a:ln>
                  <a:noFill/>
                </a:ln>
                <a:solidFill>
                  <a:prstClr val="black"/>
                </a:solidFill>
                <a:effectLst/>
                <a:uLnTx/>
                <a:uFillTx/>
                <a:latin typeface="Trebuchet MS" panose="020B0603020202020204" pitchFamily="34" charset="0"/>
                <a:ea typeface="Trebuchet MS" panose="020B0603020202020204" pitchFamily="34" charset="0"/>
                <a:cs typeface="Simplified Arabic" panose="02020603050405020304" pitchFamily="18" charset="-78"/>
              </a:rPr>
              <a:t>يؤكد ماكس فيبر على استخدام التخصص في تقسيمات العمل المختلفة، وأن يقوم كل فرد بأداء عمل محدد يتوافق معه.</a:t>
            </a:r>
            <a:endParaRPr kumimoji="0" lang="fr-FR" sz="2400" b="1" i="0" u="none" strike="noStrike" kern="0" cap="none" spc="0" normalizeH="0" baseline="0" noProof="0" dirty="0">
              <a:ln>
                <a:noFill/>
              </a:ln>
              <a:solidFill>
                <a:prstClr val="black"/>
              </a:solidFill>
              <a:effectLst/>
              <a:uLnTx/>
              <a:uFillTx/>
              <a:latin typeface="Trebuchet MS" panose="020B0603020202020204" pitchFamily="34" charset="0"/>
              <a:ea typeface="Trebuchet MS" panose="020B0603020202020204" pitchFamily="34" charset="0"/>
              <a:cs typeface="Tahoma" panose="020B0604030504040204" pitchFamily="34" charset="0"/>
            </a:endParaRPr>
          </a:p>
          <a:p>
            <a:pPr marL="342900" marR="0" lvl="0" indent="-342900" algn="r" defTabSz="457200" rtl="1" eaLnBrk="1" fontAlgn="auto" latinLnBrk="0" hangingPunct="1">
              <a:lnSpc>
                <a:spcPct val="107000"/>
              </a:lnSpc>
              <a:spcBef>
                <a:spcPts val="0"/>
              </a:spcBef>
              <a:spcAft>
                <a:spcPts val="800"/>
              </a:spcAft>
              <a:buClrTx/>
              <a:buSzTx/>
              <a:buFont typeface="+mj-cs"/>
              <a:buAutoNum type="arabic2Minus"/>
              <a:tabLst/>
              <a:defRPr/>
            </a:pPr>
            <a:r>
              <a:rPr kumimoji="0" lang="ar-DZ" sz="2400" b="1" i="0" u="sng" strike="noStrike" kern="0" cap="none" spc="0" normalizeH="0" baseline="0" noProof="0" dirty="0">
                <a:ln>
                  <a:noFill/>
                </a:ln>
                <a:solidFill>
                  <a:prstClr val="black"/>
                </a:solidFill>
                <a:effectLst/>
                <a:uLnTx/>
                <a:uFillTx/>
                <a:latin typeface="Trebuchet MS" panose="020B0603020202020204" pitchFamily="34" charset="0"/>
                <a:ea typeface="Trebuchet MS" panose="020B0603020202020204" pitchFamily="34" charset="0"/>
                <a:cs typeface="Simplified Arabic" panose="02020603050405020304" pitchFamily="18" charset="-78"/>
              </a:rPr>
              <a:t>التدرج في السلطة والوظائف: </a:t>
            </a:r>
            <a:r>
              <a:rPr kumimoji="0" lang="ar-DZ" sz="2400" b="1" i="0" u="none" strike="noStrike" kern="0" cap="none" spc="0" normalizeH="0" baseline="0" noProof="0" dirty="0">
                <a:ln>
                  <a:noFill/>
                </a:ln>
                <a:solidFill>
                  <a:prstClr val="black"/>
                </a:solidFill>
                <a:effectLst/>
                <a:uLnTx/>
                <a:uFillTx/>
                <a:latin typeface="Trebuchet MS" panose="020B0603020202020204" pitchFamily="34" charset="0"/>
                <a:ea typeface="Trebuchet MS" panose="020B0603020202020204" pitchFamily="34" charset="0"/>
                <a:cs typeface="Simplified Arabic" panose="02020603050405020304" pitchFamily="18" charset="-78"/>
              </a:rPr>
              <a:t>حيث تنساب السلطة من قمة الهرم الوظيفي حتى القاعدة، حيث يأخذ شكل العمل في المنشأة شكل الهرم.</a:t>
            </a:r>
            <a:endParaRPr kumimoji="0" lang="fr-FR" sz="2400" b="1" i="0" u="none" strike="noStrike" kern="0" cap="none" spc="0" normalizeH="0" baseline="0" noProof="0" dirty="0">
              <a:ln>
                <a:noFill/>
              </a:ln>
              <a:solidFill>
                <a:prstClr val="black"/>
              </a:solidFill>
              <a:effectLst/>
              <a:uLnTx/>
              <a:uFillTx/>
              <a:latin typeface="Trebuchet MS" panose="020B0603020202020204" pitchFamily="34" charset="0"/>
              <a:ea typeface="Trebuchet MS" panose="020B0603020202020204" pitchFamily="34" charset="0"/>
              <a:cs typeface="Tahoma" panose="020B0604030504040204" pitchFamily="34" charset="0"/>
            </a:endParaRPr>
          </a:p>
          <a:p>
            <a:pPr marL="342900" marR="0" lvl="0" indent="-342900" algn="r" defTabSz="457200" rtl="1" eaLnBrk="1" fontAlgn="auto" latinLnBrk="0" hangingPunct="1">
              <a:lnSpc>
                <a:spcPct val="107000"/>
              </a:lnSpc>
              <a:spcBef>
                <a:spcPts val="0"/>
              </a:spcBef>
              <a:spcAft>
                <a:spcPts val="800"/>
              </a:spcAft>
              <a:buClrTx/>
              <a:buSzTx/>
              <a:buFont typeface="+mj-cs"/>
              <a:buAutoNum type="arabic2Minus"/>
              <a:tabLst/>
              <a:defRPr/>
            </a:pPr>
            <a:r>
              <a:rPr kumimoji="0" lang="ar-DZ" sz="2400" b="1" i="0" u="sng" strike="noStrike" kern="0" cap="none" spc="0" normalizeH="0" baseline="0" noProof="0" dirty="0">
                <a:ln>
                  <a:noFill/>
                </a:ln>
                <a:solidFill>
                  <a:prstClr val="black"/>
                </a:solidFill>
                <a:effectLst/>
                <a:uLnTx/>
                <a:uFillTx/>
                <a:latin typeface="Trebuchet MS" panose="020B0603020202020204" pitchFamily="34" charset="0"/>
                <a:ea typeface="Trebuchet MS" panose="020B0603020202020204" pitchFamily="34" charset="0"/>
                <a:cs typeface="Simplified Arabic" panose="02020603050405020304" pitchFamily="18" charset="-78"/>
              </a:rPr>
              <a:t>القواعد والتعليمات: </a:t>
            </a:r>
            <a:r>
              <a:rPr kumimoji="0" lang="ar-DZ" sz="2400" b="1" i="0" u="none" strike="noStrike" kern="0" cap="none" spc="0" normalizeH="0" baseline="0" noProof="0" dirty="0">
                <a:ln>
                  <a:noFill/>
                </a:ln>
                <a:solidFill>
                  <a:prstClr val="black"/>
                </a:solidFill>
                <a:effectLst/>
                <a:uLnTx/>
                <a:uFillTx/>
                <a:latin typeface="Trebuchet MS" panose="020B0603020202020204" pitchFamily="34" charset="0"/>
                <a:ea typeface="Trebuchet MS" panose="020B0603020202020204" pitchFamily="34" charset="0"/>
                <a:cs typeface="Simplified Arabic" panose="02020603050405020304" pitchFamily="18" charset="-78"/>
              </a:rPr>
              <a:t>وهي التي تحدد حقوق وواجبات الأفراد العاملين، ويؤدي ذلك إلى حماية المرؤوسين من تعسف الرؤساء.</a:t>
            </a:r>
            <a:endParaRPr kumimoji="0" lang="fr-FR" sz="2400" b="1" i="0" u="none" strike="noStrike" kern="0" cap="none" spc="0" normalizeH="0" baseline="0" noProof="0" dirty="0">
              <a:ln>
                <a:noFill/>
              </a:ln>
              <a:solidFill>
                <a:prstClr val="black"/>
              </a:solidFill>
              <a:effectLst/>
              <a:uLnTx/>
              <a:uFillTx/>
              <a:latin typeface="Trebuchet MS" panose="020B0603020202020204" pitchFamily="34" charset="0"/>
              <a:ea typeface="Trebuchet MS" panose="020B0603020202020204" pitchFamily="34" charset="0"/>
              <a:cs typeface="Tahoma" panose="020B0604030504040204" pitchFamily="34" charset="0"/>
            </a:endParaRPr>
          </a:p>
          <a:p>
            <a:pPr marL="342900" marR="0" lvl="0" indent="-342900" algn="r" defTabSz="457200" rtl="1" eaLnBrk="1" fontAlgn="auto" latinLnBrk="0" hangingPunct="1">
              <a:lnSpc>
                <a:spcPct val="107000"/>
              </a:lnSpc>
              <a:spcBef>
                <a:spcPts val="0"/>
              </a:spcBef>
              <a:spcAft>
                <a:spcPts val="800"/>
              </a:spcAft>
              <a:buClrTx/>
              <a:buSzTx/>
              <a:buFont typeface="+mj-cs"/>
              <a:buAutoNum type="arabic2Minus"/>
              <a:tabLst/>
              <a:defRPr/>
            </a:pPr>
            <a:r>
              <a:rPr kumimoji="0" lang="ar-DZ" sz="2400" b="1" i="0" u="sng" strike="noStrike" kern="0" cap="none" spc="0" normalizeH="0" baseline="0" noProof="0" dirty="0" err="1">
                <a:ln>
                  <a:noFill/>
                </a:ln>
                <a:solidFill>
                  <a:prstClr val="black"/>
                </a:solidFill>
                <a:effectLst/>
                <a:uLnTx/>
                <a:uFillTx/>
                <a:latin typeface="Trebuchet MS" panose="020B0603020202020204" pitchFamily="34" charset="0"/>
                <a:ea typeface="Trebuchet MS" panose="020B0603020202020204" pitchFamily="34" charset="0"/>
                <a:cs typeface="Simplified Arabic" panose="02020603050405020304" pitchFamily="18" charset="-78"/>
              </a:rPr>
              <a:t>اللاشخصية</a:t>
            </a:r>
            <a:r>
              <a:rPr kumimoji="0" lang="ar-DZ" sz="2400" b="1" i="0" u="sng" strike="noStrike" kern="0" cap="none" spc="0" normalizeH="0" baseline="0" noProof="0" dirty="0">
                <a:ln>
                  <a:noFill/>
                </a:ln>
                <a:solidFill>
                  <a:prstClr val="black"/>
                </a:solidFill>
                <a:effectLst/>
                <a:uLnTx/>
                <a:uFillTx/>
                <a:latin typeface="Trebuchet MS" panose="020B0603020202020204" pitchFamily="34" charset="0"/>
                <a:ea typeface="Trebuchet MS" panose="020B0603020202020204" pitchFamily="34" charset="0"/>
                <a:cs typeface="Simplified Arabic" panose="02020603050405020304" pitchFamily="18" charset="-78"/>
              </a:rPr>
              <a:t> في التعامل: </a:t>
            </a:r>
            <a:r>
              <a:rPr kumimoji="0" lang="ar-DZ" sz="2400" b="1" i="0" u="none" strike="noStrike" kern="0" cap="none" spc="0" normalizeH="0" baseline="0" noProof="0" dirty="0">
                <a:ln>
                  <a:noFill/>
                </a:ln>
                <a:solidFill>
                  <a:prstClr val="black"/>
                </a:solidFill>
                <a:effectLst/>
                <a:uLnTx/>
                <a:uFillTx/>
                <a:latin typeface="Trebuchet MS" panose="020B0603020202020204" pitchFamily="34" charset="0"/>
                <a:ea typeface="Trebuchet MS" panose="020B0603020202020204" pitchFamily="34" charset="0"/>
                <a:cs typeface="Simplified Arabic" panose="02020603050405020304" pitchFamily="18" charset="-78"/>
              </a:rPr>
              <a:t>إن القواعد والإجراءات تطبق على الجميع دون استثناءات شخصية ولا معاملة تفضيلية لأي من العاملين.</a:t>
            </a:r>
            <a:endParaRPr kumimoji="0" lang="fr-FR" sz="2400" b="1" i="0" u="none" strike="noStrike" kern="0" cap="none" spc="0" normalizeH="0" baseline="0" noProof="0" dirty="0">
              <a:ln>
                <a:noFill/>
              </a:ln>
              <a:solidFill>
                <a:prstClr val="black"/>
              </a:solidFill>
              <a:effectLst/>
              <a:uLnTx/>
              <a:uFillTx/>
              <a:latin typeface="Trebuchet MS" panose="020B0603020202020204" pitchFamily="34" charset="0"/>
              <a:ea typeface="Trebuchet MS" panose="020B0603020202020204" pitchFamily="34" charset="0"/>
              <a:cs typeface="Tahoma" panose="020B0604030504040204" pitchFamily="34" charset="0"/>
            </a:endParaRPr>
          </a:p>
          <a:p>
            <a:pPr marL="342900" marR="0" lvl="0" indent="-342900" algn="r" defTabSz="457200" rtl="1" eaLnBrk="1" fontAlgn="auto" latinLnBrk="0" hangingPunct="1">
              <a:lnSpc>
                <a:spcPct val="107000"/>
              </a:lnSpc>
              <a:spcBef>
                <a:spcPts val="0"/>
              </a:spcBef>
              <a:spcAft>
                <a:spcPts val="800"/>
              </a:spcAft>
              <a:buClrTx/>
              <a:buSzTx/>
              <a:buFont typeface="+mj-cs"/>
              <a:buAutoNum type="arabic2Minus"/>
              <a:tabLst/>
              <a:defRPr/>
            </a:pPr>
            <a:r>
              <a:rPr kumimoji="0" lang="ar-DZ" sz="2400" b="1" i="0" u="sng" strike="noStrike" kern="0" cap="none" spc="0" normalizeH="0" baseline="0" noProof="0" dirty="0">
                <a:ln>
                  <a:noFill/>
                </a:ln>
                <a:solidFill>
                  <a:prstClr val="black"/>
                </a:solidFill>
                <a:effectLst/>
                <a:uLnTx/>
                <a:uFillTx/>
                <a:latin typeface="Trebuchet MS" panose="020B0603020202020204" pitchFamily="34" charset="0"/>
                <a:ea typeface="Trebuchet MS" panose="020B0603020202020204" pitchFamily="34" charset="0"/>
                <a:cs typeface="Simplified Arabic" panose="02020603050405020304" pitchFamily="18" charset="-78"/>
              </a:rPr>
              <a:t>التدرج الوظيفي حسب الجدارة</a:t>
            </a:r>
            <a:r>
              <a:rPr kumimoji="0" lang="ar-DZ" sz="2400" b="1" i="0" u="none" strike="noStrike" kern="0" cap="none" spc="0" normalizeH="0" baseline="0" noProof="0" dirty="0">
                <a:ln>
                  <a:noFill/>
                </a:ln>
                <a:solidFill>
                  <a:prstClr val="black"/>
                </a:solidFill>
                <a:effectLst/>
                <a:uLnTx/>
                <a:uFillTx/>
                <a:latin typeface="Trebuchet MS" panose="020B0603020202020204" pitchFamily="34" charset="0"/>
                <a:ea typeface="Trebuchet MS" panose="020B0603020202020204" pitchFamily="34" charset="0"/>
                <a:cs typeface="Simplified Arabic" panose="02020603050405020304" pitchFamily="18" charset="-78"/>
              </a:rPr>
              <a:t>: يجب اختيار العاملين وترقيتهم في ضوء قابلياتهم الفنية وأدائهم.</a:t>
            </a:r>
            <a:endParaRPr kumimoji="0" lang="fr-FR" sz="2400" b="1" i="0" u="none" strike="noStrike" kern="0" cap="none" spc="0" normalizeH="0" baseline="0" noProof="0" dirty="0">
              <a:ln>
                <a:noFill/>
              </a:ln>
              <a:solidFill>
                <a:prstClr val="black"/>
              </a:solidFill>
              <a:effectLst/>
              <a:uLnTx/>
              <a:uFillTx/>
              <a:latin typeface="Trebuchet MS" panose="020B0603020202020204" pitchFamily="34" charset="0"/>
              <a:ea typeface="Trebuchet MS" panose="020B0603020202020204" pitchFamily="34" charset="0"/>
              <a:cs typeface="Tahoma" panose="020B0604030504040204" pitchFamily="34" charset="0"/>
            </a:endParaRPr>
          </a:p>
          <a:p>
            <a:pPr marL="342900" marR="0" lvl="0" indent="-342900" algn="r" defTabSz="457200" rtl="1" eaLnBrk="1" fontAlgn="auto" latinLnBrk="0" hangingPunct="1">
              <a:lnSpc>
                <a:spcPct val="107000"/>
              </a:lnSpc>
              <a:spcBef>
                <a:spcPts val="0"/>
              </a:spcBef>
              <a:spcAft>
                <a:spcPts val="800"/>
              </a:spcAft>
              <a:buClrTx/>
              <a:buSzTx/>
              <a:buFont typeface="+mj-cs"/>
              <a:buAutoNum type="arabic2Minus"/>
              <a:tabLst/>
              <a:defRPr/>
            </a:pPr>
            <a:r>
              <a:rPr kumimoji="0" lang="ar-DZ" sz="2400" b="1" i="0" u="sng" strike="noStrike" kern="0" cap="none" spc="0" normalizeH="0" baseline="0" noProof="0" dirty="0">
                <a:ln>
                  <a:noFill/>
                </a:ln>
                <a:solidFill>
                  <a:prstClr val="black"/>
                </a:solidFill>
                <a:effectLst/>
                <a:uLnTx/>
                <a:uFillTx/>
                <a:latin typeface="Trebuchet MS" panose="020B0603020202020204" pitchFamily="34" charset="0"/>
                <a:ea typeface="Trebuchet MS" panose="020B0603020202020204" pitchFamily="34" charset="0"/>
                <a:cs typeface="Simplified Arabic" panose="02020603050405020304" pitchFamily="18" charset="-78"/>
              </a:rPr>
              <a:t>فصل الإدارة عن الملكية</a:t>
            </a:r>
            <a:r>
              <a:rPr kumimoji="0" lang="ar-DZ" sz="2400" b="1" i="0" u="none" strike="noStrike" kern="0" cap="none" spc="0" normalizeH="0" baseline="0" noProof="0" dirty="0">
                <a:ln>
                  <a:noFill/>
                </a:ln>
                <a:solidFill>
                  <a:prstClr val="black"/>
                </a:solidFill>
                <a:effectLst/>
                <a:uLnTx/>
                <a:uFillTx/>
                <a:latin typeface="Trebuchet MS" panose="020B0603020202020204" pitchFamily="34" charset="0"/>
                <a:ea typeface="Trebuchet MS" panose="020B0603020202020204" pitchFamily="34" charset="0"/>
                <a:cs typeface="Simplified Arabic" panose="02020603050405020304" pitchFamily="18" charset="-78"/>
              </a:rPr>
              <a:t>: لضمان أداء أفضل وتحقيق للأهداف فإن الإدارة تفصل عن المالكين</a:t>
            </a:r>
            <a:r>
              <a:rPr kumimoji="0" lang="ar-DZ" sz="1600" b="1" i="0" u="none" strike="noStrike" kern="0" cap="none" spc="0" normalizeH="0" baseline="0" noProof="0" dirty="0">
                <a:ln>
                  <a:noFill/>
                </a:ln>
                <a:solidFill>
                  <a:prstClr val="black"/>
                </a:solidFill>
                <a:effectLst/>
                <a:uLnTx/>
                <a:uFillTx/>
                <a:latin typeface="Trebuchet MS" panose="020B0603020202020204" pitchFamily="34" charset="0"/>
                <a:ea typeface="Trebuchet MS" panose="020B0603020202020204" pitchFamily="34" charset="0"/>
                <a:cs typeface="Simplified Arabic" panose="02020603050405020304" pitchFamily="18" charset="-78"/>
              </a:rPr>
              <a:t>. </a:t>
            </a:r>
            <a:endParaRPr kumimoji="0" lang="fr-FR" sz="1600" b="1" i="0" u="none" strike="noStrike" kern="0" cap="none" spc="0" normalizeH="0" baseline="0" noProof="0" dirty="0">
              <a:ln>
                <a:noFill/>
              </a:ln>
              <a:solidFill>
                <a:prstClr val="black"/>
              </a:solidFill>
              <a:effectLst/>
              <a:uLnTx/>
              <a:uFillTx/>
              <a:latin typeface="Trebuchet MS" panose="020B0603020202020204" pitchFamily="34" charset="0"/>
              <a:ea typeface="Trebuchet MS" panose="020B0603020202020204" pitchFamily="34" charset="0"/>
              <a:cs typeface="Tahoma" panose="020B0604030504040204" pitchFamily="34" charset="0"/>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fr-FR" sz="1200" b="0" i="0" u="none" strike="noStrike" kern="0" cap="none" spc="0" normalizeH="0" baseline="0" noProof="0" dirty="0">
              <a:ln>
                <a:noFill/>
              </a:ln>
              <a:solidFill>
                <a:prstClr val="black"/>
              </a:solidFill>
              <a:effectLst/>
              <a:uLnTx/>
              <a:uFillTx/>
            </a:endParaRPr>
          </a:p>
        </p:txBody>
      </p:sp>
      <p:pic>
        <p:nvPicPr>
          <p:cNvPr id="10" name="Image 9">
            <a:extLst>
              <a:ext uri="{FF2B5EF4-FFF2-40B4-BE49-F238E27FC236}">
                <a16:creationId xmlns="" xmlns:a16="http://schemas.microsoft.com/office/drawing/2014/main" id="{E7C6890B-6DCD-4535-8835-6F824F2A769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48328" y="3605061"/>
            <a:ext cx="782018" cy="47201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6906338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 xmlns:a16="http://schemas.microsoft.com/office/drawing/2014/main" id="{FA8B1237-A72E-41DF-B2E8-9C04EAB0B2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51" y="-71048"/>
            <a:ext cx="2748403" cy="1537070"/>
          </a:xfrm>
          <a:prstGeom prst="rect">
            <a:avLst/>
          </a:prstGeom>
        </p:spPr>
      </p:pic>
      <p:pic>
        <p:nvPicPr>
          <p:cNvPr id="10" name="Image 9">
            <a:extLst>
              <a:ext uri="{FF2B5EF4-FFF2-40B4-BE49-F238E27FC236}">
                <a16:creationId xmlns="" xmlns:a16="http://schemas.microsoft.com/office/drawing/2014/main" id="{58D300F8-A0CE-4DD5-993C-538C1A8C1BA5}"/>
              </a:ext>
            </a:extLst>
          </p:cNvPr>
          <p:cNvPicPr>
            <a:picLocks noChangeAspect="1"/>
          </p:cNvPicPr>
          <p:nvPr/>
        </p:nvPicPr>
        <p:blipFill>
          <a:blip r:embed="rId3"/>
          <a:stretch>
            <a:fillRect/>
          </a:stretch>
        </p:blipFill>
        <p:spPr>
          <a:xfrm>
            <a:off x="-21304" y="-74141"/>
            <a:ext cx="11928648" cy="6910202"/>
          </a:xfrm>
          <a:prstGeom prst="rect">
            <a:avLst/>
          </a:prstGeom>
        </p:spPr>
      </p:pic>
      <p:sp>
        <p:nvSpPr>
          <p:cNvPr id="11" name="Flèche : bas 10">
            <a:extLst>
              <a:ext uri="{FF2B5EF4-FFF2-40B4-BE49-F238E27FC236}">
                <a16:creationId xmlns="" xmlns:a16="http://schemas.microsoft.com/office/drawing/2014/main" id="{93F831AD-515F-4935-8A2B-11FE170CAD3E}"/>
              </a:ext>
            </a:extLst>
          </p:cNvPr>
          <p:cNvSpPr/>
          <p:nvPr/>
        </p:nvSpPr>
        <p:spPr>
          <a:xfrm flipH="1">
            <a:off x="7464151" y="3356992"/>
            <a:ext cx="274035" cy="40594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2" name="Flèche : bas 11">
            <a:extLst>
              <a:ext uri="{FF2B5EF4-FFF2-40B4-BE49-F238E27FC236}">
                <a16:creationId xmlns="" xmlns:a16="http://schemas.microsoft.com/office/drawing/2014/main" id="{36E67207-81FC-4150-ADA4-CA44821596BC}"/>
              </a:ext>
            </a:extLst>
          </p:cNvPr>
          <p:cNvSpPr/>
          <p:nvPr/>
        </p:nvSpPr>
        <p:spPr>
          <a:xfrm flipH="1">
            <a:off x="10385788" y="3356991"/>
            <a:ext cx="274035" cy="40594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3" name="Flèche : bas 12">
            <a:extLst>
              <a:ext uri="{FF2B5EF4-FFF2-40B4-BE49-F238E27FC236}">
                <a16:creationId xmlns="" xmlns:a16="http://schemas.microsoft.com/office/drawing/2014/main" id="{0224E8D9-F634-464F-BDA4-C9ABFFC1CA4B}"/>
              </a:ext>
            </a:extLst>
          </p:cNvPr>
          <p:cNvSpPr/>
          <p:nvPr/>
        </p:nvSpPr>
        <p:spPr>
          <a:xfrm flipH="1">
            <a:off x="4367807" y="3356991"/>
            <a:ext cx="274035" cy="40594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4" name="Flèche : bas 13">
            <a:extLst>
              <a:ext uri="{FF2B5EF4-FFF2-40B4-BE49-F238E27FC236}">
                <a16:creationId xmlns="" xmlns:a16="http://schemas.microsoft.com/office/drawing/2014/main" id="{6E89D520-E6A7-4E0E-B929-A5807420C38D}"/>
              </a:ext>
            </a:extLst>
          </p:cNvPr>
          <p:cNvSpPr/>
          <p:nvPr/>
        </p:nvSpPr>
        <p:spPr>
          <a:xfrm flipH="1">
            <a:off x="1243554" y="3311085"/>
            <a:ext cx="235455" cy="45185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cxnSp>
        <p:nvCxnSpPr>
          <p:cNvPr id="16" name="Connecteur droit avec flèche 15">
            <a:extLst>
              <a:ext uri="{FF2B5EF4-FFF2-40B4-BE49-F238E27FC236}">
                <a16:creationId xmlns="" xmlns:a16="http://schemas.microsoft.com/office/drawing/2014/main" id="{DCA84711-B949-431B-A1D5-2F1D59EE4FA5}"/>
              </a:ext>
            </a:extLst>
          </p:cNvPr>
          <p:cNvCxnSpPr>
            <a:cxnSpLocks/>
          </p:cNvCxnSpPr>
          <p:nvPr/>
        </p:nvCxnSpPr>
        <p:spPr>
          <a:xfrm flipH="1" flipV="1">
            <a:off x="1277177" y="3311085"/>
            <a:ext cx="9244738" cy="45907"/>
          </a:xfrm>
          <a:prstGeom prst="straightConnector1">
            <a:avLst/>
          </a:prstGeom>
          <a:ln w="38100">
            <a:tailEnd type="triangle"/>
          </a:ln>
        </p:spPr>
        <p:style>
          <a:lnRef idx="3">
            <a:schemeClr val="accent1"/>
          </a:lnRef>
          <a:fillRef idx="0">
            <a:schemeClr val="accent1"/>
          </a:fillRef>
          <a:effectRef idx="2">
            <a:schemeClr val="accent1"/>
          </a:effectRef>
          <a:fontRef idx="minor">
            <a:schemeClr val="tx1"/>
          </a:fontRef>
        </p:style>
      </p:cxnSp>
      <p:sp>
        <p:nvSpPr>
          <p:cNvPr id="17" name="Flèche : bas 16">
            <a:extLst>
              <a:ext uri="{FF2B5EF4-FFF2-40B4-BE49-F238E27FC236}">
                <a16:creationId xmlns="" xmlns:a16="http://schemas.microsoft.com/office/drawing/2014/main" id="{D65C060C-0DA6-4BDE-AD37-ED7BD838A16B}"/>
              </a:ext>
            </a:extLst>
          </p:cNvPr>
          <p:cNvSpPr/>
          <p:nvPr/>
        </p:nvSpPr>
        <p:spPr>
          <a:xfrm flipH="1">
            <a:off x="5828623" y="3255144"/>
            <a:ext cx="228794" cy="1279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pic>
        <p:nvPicPr>
          <p:cNvPr id="2" name="Image 1">
            <a:extLst>
              <a:ext uri="{FF2B5EF4-FFF2-40B4-BE49-F238E27FC236}">
                <a16:creationId xmlns="" xmlns:a16="http://schemas.microsoft.com/office/drawing/2014/main" id="{E1E70A69-E021-4E2A-8AB3-A37E2C426BBA}"/>
              </a:ext>
            </a:extLst>
          </p:cNvPr>
          <p:cNvPicPr>
            <a:picLocks noChangeAspect="1"/>
          </p:cNvPicPr>
          <p:nvPr/>
        </p:nvPicPr>
        <p:blipFill>
          <a:blip r:embed="rId4"/>
          <a:stretch>
            <a:fillRect/>
          </a:stretch>
        </p:blipFill>
        <p:spPr>
          <a:xfrm>
            <a:off x="9768408" y="2027945"/>
            <a:ext cx="1368152" cy="1227200"/>
          </a:xfrm>
          <a:prstGeom prst="rect">
            <a:avLst/>
          </a:prstGeom>
        </p:spPr>
      </p:pic>
      <p:pic>
        <p:nvPicPr>
          <p:cNvPr id="3" name="Image 2">
            <a:extLst>
              <a:ext uri="{FF2B5EF4-FFF2-40B4-BE49-F238E27FC236}">
                <a16:creationId xmlns="" xmlns:a16="http://schemas.microsoft.com/office/drawing/2014/main" id="{5CF7D53A-8755-43F8-83A3-171F3AD3713C}"/>
              </a:ext>
            </a:extLst>
          </p:cNvPr>
          <p:cNvPicPr>
            <a:picLocks noChangeAspect="1"/>
          </p:cNvPicPr>
          <p:nvPr/>
        </p:nvPicPr>
        <p:blipFill>
          <a:blip r:embed="rId5"/>
          <a:stretch>
            <a:fillRect/>
          </a:stretch>
        </p:blipFill>
        <p:spPr>
          <a:xfrm>
            <a:off x="7271791" y="1732160"/>
            <a:ext cx="1512169" cy="1515769"/>
          </a:xfrm>
          <a:prstGeom prst="rect">
            <a:avLst/>
          </a:prstGeom>
        </p:spPr>
      </p:pic>
      <p:pic>
        <p:nvPicPr>
          <p:cNvPr id="18" name="Image 17">
            <a:extLst>
              <a:ext uri="{FF2B5EF4-FFF2-40B4-BE49-F238E27FC236}">
                <a16:creationId xmlns="" xmlns:a16="http://schemas.microsoft.com/office/drawing/2014/main" id="{7B64C435-8EB6-4A45-87C7-40B44A094214}"/>
              </a:ext>
            </a:extLst>
          </p:cNvPr>
          <p:cNvPicPr>
            <a:picLocks noChangeAspect="1"/>
          </p:cNvPicPr>
          <p:nvPr/>
        </p:nvPicPr>
        <p:blipFill>
          <a:blip r:embed="rId5"/>
          <a:stretch>
            <a:fillRect/>
          </a:stretch>
        </p:blipFill>
        <p:spPr>
          <a:xfrm>
            <a:off x="3262738" y="1825846"/>
            <a:ext cx="1325244" cy="1328399"/>
          </a:xfrm>
          <a:prstGeom prst="rect">
            <a:avLst/>
          </a:prstGeom>
        </p:spPr>
      </p:pic>
      <p:pic>
        <p:nvPicPr>
          <p:cNvPr id="19" name="Image 18">
            <a:extLst>
              <a:ext uri="{FF2B5EF4-FFF2-40B4-BE49-F238E27FC236}">
                <a16:creationId xmlns="" xmlns:a16="http://schemas.microsoft.com/office/drawing/2014/main" id="{64D1B53E-9B25-48C0-BD18-2EC97CFDB877}"/>
              </a:ext>
            </a:extLst>
          </p:cNvPr>
          <p:cNvPicPr>
            <a:picLocks noChangeAspect="1"/>
          </p:cNvPicPr>
          <p:nvPr/>
        </p:nvPicPr>
        <p:blipFill>
          <a:blip r:embed="rId5"/>
          <a:stretch>
            <a:fillRect/>
          </a:stretch>
        </p:blipFill>
        <p:spPr>
          <a:xfrm>
            <a:off x="1367642" y="1692258"/>
            <a:ext cx="1512169" cy="1515769"/>
          </a:xfrm>
          <a:prstGeom prst="rect">
            <a:avLst/>
          </a:prstGeom>
        </p:spPr>
      </p:pic>
    </p:spTree>
    <p:extLst>
      <p:ext uri="{BB962C8B-B14F-4D97-AF65-F5344CB8AC3E}">
        <p14:creationId xmlns:p14="http://schemas.microsoft.com/office/powerpoint/2010/main" val="309653370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Légende encadrée 1 6"/>
          <p:cNvSpPr/>
          <p:nvPr/>
        </p:nvSpPr>
        <p:spPr>
          <a:xfrm>
            <a:off x="335360" y="188640"/>
            <a:ext cx="8064896" cy="720080"/>
          </a:xfrm>
          <a:prstGeom prst="borderCallout1">
            <a:avLst>
              <a:gd name="adj1" fmla="val 62286"/>
              <a:gd name="adj2" fmla="val 102762"/>
              <a:gd name="adj3" fmla="val 123487"/>
              <a:gd name="adj4" fmla="val 114832"/>
            </a:avLst>
          </a:prstGeom>
          <a:solidFill>
            <a:srgbClr val="FFFF00"/>
          </a:solidFill>
          <a:ln w="28575" cap="flat" cmpd="sng" algn="ctr">
            <a:solidFill>
              <a:srgbClr val="F79646">
                <a:shade val="95000"/>
                <a:satMod val="105000"/>
              </a:srgbClr>
            </a:solidFill>
            <a:prstDash val="sysDot"/>
          </a:ln>
          <a:effectLst>
            <a:outerShdw blurRad="152400" dist="317500" dir="5400000" sx="90000" sy="-19000" rotWithShape="0">
              <a:prstClr val="black">
                <a:alpha val="15000"/>
              </a:prstClr>
            </a:outerShdw>
          </a:effectLst>
        </p:spPr>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DZ" sz="3200" b="1" u="sng" dirty="0">
                <a:solidFill>
                  <a:prstClr val="black"/>
                </a:solidFill>
                <a:latin typeface="Trebuchet MS" panose="020B0603020202020204" pitchFamily="34" charset="0"/>
                <a:ea typeface="Trebuchet MS" panose="020B0603020202020204" pitchFamily="34" charset="0"/>
                <a:cs typeface="Simplified Arabic" panose="02020603050405020304" pitchFamily="18" charset="-78"/>
              </a:rPr>
              <a:t>ثانيا</a:t>
            </a:r>
            <a:r>
              <a:rPr kumimoji="0" lang="ar-DZ" sz="3200" b="1" i="0" u="sng" strike="noStrike" kern="1200" cap="none" spc="0" normalizeH="0" baseline="0" noProof="0" dirty="0">
                <a:ln>
                  <a:noFill/>
                </a:ln>
                <a:solidFill>
                  <a:prstClr val="black"/>
                </a:solidFill>
                <a:effectLst/>
                <a:uLnTx/>
                <a:uFillTx/>
                <a:latin typeface="Trebuchet MS" panose="020B0603020202020204" pitchFamily="34" charset="0"/>
                <a:ea typeface="Trebuchet MS" panose="020B0603020202020204" pitchFamily="34" charset="0"/>
                <a:cs typeface="Simplified Arabic" panose="02020603050405020304" pitchFamily="18" charset="-78"/>
              </a:rPr>
              <a:t>: المدرسة السلوكية</a:t>
            </a:r>
            <a:endParaRPr kumimoji="0" lang="fr-FR" sz="3200" b="1" i="0" u="none" strike="noStrike" kern="0" cap="none" spc="0" normalizeH="0" baseline="0" noProof="0" dirty="0">
              <a:ln>
                <a:noFill/>
              </a:ln>
              <a:solidFill>
                <a:srgbClr val="E7E6E6">
                  <a:lumMod val="10000"/>
                </a:srgbClr>
              </a:solidFill>
              <a:effectLst/>
              <a:uLnTx/>
              <a:uFillTx/>
              <a:latin typeface="MV Boli" pitchFamily="2" charset="0"/>
              <a:ea typeface="+mn-ea"/>
              <a:cs typeface="MV Boli" pitchFamily="2" charset="0"/>
            </a:endParaRPr>
          </a:p>
        </p:txBody>
      </p:sp>
      <p:pic>
        <p:nvPicPr>
          <p:cNvPr id="4" name="Image 3">
            <a:extLst>
              <a:ext uri="{FF2B5EF4-FFF2-40B4-BE49-F238E27FC236}">
                <a16:creationId xmlns="" xmlns:a16="http://schemas.microsoft.com/office/drawing/2014/main" id="{383E8AF2-C2FA-4677-9BD3-E53B7E2A14D5}"/>
              </a:ext>
            </a:extLst>
          </p:cNvPr>
          <p:cNvPicPr>
            <a:picLocks noChangeAspect="1"/>
          </p:cNvPicPr>
          <p:nvPr/>
        </p:nvPicPr>
        <p:blipFill>
          <a:blip r:embed="rId3"/>
          <a:stretch>
            <a:fillRect/>
          </a:stretch>
        </p:blipFill>
        <p:spPr>
          <a:xfrm>
            <a:off x="1559496" y="1117689"/>
            <a:ext cx="9735661" cy="5733256"/>
          </a:xfrm>
          <a:prstGeom prst="rect">
            <a:avLst/>
          </a:prstGeom>
        </p:spPr>
      </p:pic>
    </p:spTree>
    <p:extLst>
      <p:ext uri="{BB962C8B-B14F-4D97-AF65-F5344CB8AC3E}">
        <p14:creationId xmlns:p14="http://schemas.microsoft.com/office/powerpoint/2010/main" val="480915028"/>
      </p:ext>
    </p:extLst>
  </p:cSld>
  <p:clrMapOvr>
    <a:masterClrMapping/>
  </p:clrMapOvr>
  <mc:AlternateContent xmlns:mc="http://schemas.openxmlformats.org/markup-compatibility/2006" xmlns:p14="http://schemas.microsoft.com/office/powerpoint/2010/main">
    <mc:Choice Requires="p14">
      <p:transition spd="slow" p14:dur="1200" advTm="330">
        <p14:prism/>
      </p:transition>
    </mc:Choice>
    <mc:Fallback xmlns="">
      <p:transition spd="slow" advTm="33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grpId="0" nodeType="afterEffect">
                                  <p:stCondLst>
                                    <p:cond delay="0"/>
                                  </p:stCondLst>
                                  <p:childTnLst>
                                    <p:animMotion origin="layout" path="M -3.125E-6 -3.7037E-7 L 0.25 -3.7037E-7 " pathEditMode="relative" rAng="0" ptsTypes="AA">
                                      <p:cBhvr>
                                        <p:cTn id="6" dur="2000" fill="hold"/>
                                        <p:tgtEl>
                                          <p:spTgt spid="7"/>
                                        </p:tgtEl>
                                        <p:attrNameLst>
                                          <p:attrName>ppt_x</p:attrName>
                                          <p:attrName>ppt_y</p:attrName>
                                        </p:attrNameLst>
                                      </p:cBhvr>
                                      <p:rCtr x="125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 xmlns:a16="http://schemas.microsoft.com/office/drawing/2014/main" id="{87699E42-DA37-476B-B02E-49405C24891D}"/>
              </a:ext>
            </a:extLst>
          </p:cNvPr>
          <p:cNvSpPr>
            <a:spLocks noGrp="1"/>
          </p:cNvSpPr>
          <p:nvPr>
            <p:ph type="title"/>
          </p:nvPr>
        </p:nvSpPr>
        <p:spPr>
          <a:xfrm>
            <a:off x="1199456" y="260648"/>
            <a:ext cx="10298360" cy="890465"/>
          </a:xfr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fontScale="90000"/>
          </a:bodyPr>
          <a:lstStyle/>
          <a:p>
            <a:pPr algn="ctr" defTabSz="457200" rtl="1">
              <a:lnSpc>
                <a:spcPct val="107000"/>
              </a:lnSpc>
              <a:spcBef>
                <a:spcPts val="0"/>
              </a:spcBef>
              <a:spcAft>
                <a:spcPts val="800"/>
              </a:spcAft>
              <a:defRPr/>
            </a:pPr>
            <a:r>
              <a:rPr lang="fr-FR" sz="4400" b="1" u="sng" dirty="0">
                <a:solidFill>
                  <a:schemeClr val="tx1"/>
                </a:solidFill>
                <a:ea typeface="Trebuchet MS" panose="020B0603020202020204" pitchFamily="34" charset="0"/>
                <a:cs typeface="Simplified Arabic" panose="02020603050405020304" pitchFamily="18" charset="-78"/>
              </a:rPr>
              <a:t/>
            </a:r>
            <a:br>
              <a:rPr lang="fr-FR" sz="4400" b="1" u="sng" dirty="0">
                <a:solidFill>
                  <a:schemeClr val="tx1"/>
                </a:solidFill>
                <a:ea typeface="Trebuchet MS" panose="020B0603020202020204" pitchFamily="34" charset="0"/>
                <a:cs typeface="Simplified Arabic" panose="02020603050405020304" pitchFamily="18" charset="-78"/>
              </a:rPr>
            </a:br>
            <a:r>
              <a:rPr lang="ar-DZ" sz="4400" b="1" u="sng" dirty="0">
                <a:solidFill>
                  <a:schemeClr val="tx1"/>
                </a:solidFill>
                <a:ea typeface="Trebuchet MS" panose="020B0603020202020204" pitchFamily="34" charset="0"/>
                <a:cs typeface="Simplified Arabic" panose="02020603050405020304" pitchFamily="18" charset="-78"/>
              </a:rPr>
              <a:t>1- دراسة </a:t>
            </a:r>
            <a:r>
              <a:rPr lang="ar-DZ" sz="4400" b="1" u="sng" dirty="0" err="1">
                <a:solidFill>
                  <a:schemeClr val="tx1"/>
                </a:solidFill>
                <a:ea typeface="Trebuchet MS" panose="020B0603020202020204" pitchFamily="34" charset="0"/>
                <a:cs typeface="Simplified Arabic" panose="02020603050405020304" pitchFamily="18" charset="-78"/>
              </a:rPr>
              <a:t>آلتون</a:t>
            </a:r>
            <a:r>
              <a:rPr lang="ar-DZ" sz="4400" b="1" u="sng" dirty="0">
                <a:solidFill>
                  <a:schemeClr val="tx1"/>
                </a:solidFill>
                <a:ea typeface="Trebuchet MS" panose="020B0603020202020204" pitchFamily="34" charset="0"/>
                <a:cs typeface="Simplified Arabic" panose="02020603050405020304" pitchFamily="18" charset="-78"/>
              </a:rPr>
              <a:t> مايو وهوثورن : </a:t>
            </a:r>
            <a:r>
              <a:rPr lang="fr-FR" sz="3200" u="sng" dirty="0">
                <a:solidFill>
                  <a:schemeClr val="tx1"/>
                </a:solidFill>
                <a:latin typeface="Trebuchet MS" panose="020B0603020202020204" pitchFamily="34" charset="0"/>
                <a:ea typeface="Trebuchet MS" panose="020B0603020202020204" pitchFamily="34" charset="0"/>
                <a:cs typeface="Tahoma" panose="020B0604030504040204" pitchFamily="34" charset="0"/>
              </a:rPr>
              <a:t/>
            </a:r>
            <a:br>
              <a:rPr lang="fr-FR" sz="3200" u="sng" dirty="0">
                <a:solidFill>
                  <a:schemeClr val="tx1"/>
                </a:solidFill>
                <a:latin typeface="Trebuchet MS" panose="020B0603020202020204" pitchFamily="34" charset="0"/>
                <a:ea typeface="Trebuchet MS" panose="020B0603020202020204" pitchFamily="34" charset="0"/>
                <a:cs typeface="Tahoma" panose="020B0604030504040204" pitchFamily="34" charset="0"/>
              </a:rPr>
            </a:br>
            <a:endParaRPr lang="fr-FR" dirty="0">
              <a:solidFill>
                <a:schemeClr val="tx1"/>
              </a:solidFill>
            </a:endParaRPr>
          </a:p>
        </p:txBody>
      </p:sp>
      <p:sp>
        <p:nvSpPr>
          <p:cNvPr id="5" name="ZoneTexte 4">
            <a:extLst>
              <a:ext uri="{FF2B5EF4-FFF2-40B4-BE49-F238E27FC236}">
                <a16:creationId xmlns="" xmlns:a16="http://schemas.microsoft.com/office/drawing/2014/main" id="{21439DA8-4844-4609-A5DB-D0A72612E9B9}"/>
              </a:ext>
            </a:extLst>
          </p:cNvPr>
          <p:cNvSpPr txBox="1"/>
          <p:nvPr/>
        </p:nvSpPr>
        <p:spPr>
          <a:xfrm>
            <a:off x="119944" y="1628800"/>
            <a:ext cx="11808704" cy="4564070"/>
          </a:xfrm>
          <a:prstGeom prst="rect">
            <a:avLst/>
          </a:prstGeom>
          <a:solidFill>
            <a:sysClr val="window" lastClr="FFFFFF"/>
          </a:solidFill>
          <a:ln w="12700" cap="flat" cmpd="sng" algn="ctr">
            <a:solidFill>
              <a:srgbClr val="ED7D31"/>
            </a:solidFill>
            <a:prstDash val="solid"/>
            <a:miter lim="800000"/>
          </a:ln>
          <a:effectLst/>
        </p:spPr>
        <p:txBody>
          <a:bodyPr wrap="square" rtlCol="0">
            <a:spAutoFit/>
          </a:bodyPr>
          <a:lstStyle/>
          <a:p>
            <a:pPr marL="0" marR="0" lvl="0" indent="0" algn="just" defTabSz="457200" rtl="1" eaLnBrk="1" fontAlgn="auto" latinLnBrk="0" hangingPunct="1">
              <a:lnSpc>
                <a:spcPct val="100000"/>
              </a:lnSpc>
              <a:spcBef>
                <a:spcPts val="0"/>
              </a:spcBef>
              <a:spcAft>
                <a:spcPts val="0"/>
              </a:spcAft>
              <a:buClrTx/>
              <a:buSzTx/>
              <a:buFontTx/>
              <a:buNone/>
              <a:tabLst/>
              <a:defRPr/>
            </a:pPr>
            <a:r>
              <a:rPr kumimoji="0" lang="ar-DZ" sz="2800" b="1" i="0" u="none" strike="noStrike" kern="0" cap="none" spc="0" normalizeH="0" baseline="0" noProof="0" dirty="0">
                <a:ln>
                  <a:noFill/>
                </a:ln>
                <a:solidFill>
                  <a:prstClr val="black"/>
                </a:solidFill>
                <a:effectLst/>
                <a:uLnTx/>
                <a:uFillTx/>
                <a:latin typeface="Calibri" panose="020F0502020204030204"/>
                <a:ea typeface="Trebuchet MS" panose="020B0603020202020204" pitchFamily="34" charset="0"/>
                <a:cs typeface="Simplified Arabic" panose="02020603050405020304" pitchFamily="18" charset="-78"/>
              </a:rPr>
              <a:t>أجريت هذه الدراسات عام </a:t>
            </a:r>
            <a:r>
              <a:rPr kumimoji="0" lang="ar-DZ" sz="2800" b="1" i="0" u="sng" strike="noStrike" kern="0" cap="none" spc="0" normalizeH="0" baseline="0" noProof="0" dirty="0">
                <a:ln>
                  <a:noFill/>
                </a:ln>
                <a:solidFill>
                  <a:prstClr val="black"/>
                </a:solidFill>
                <a:effectLst/>
                <a:uLnTx/>
                <a:uFillTx/>
                <a:latin typeface="Calibri" panose="020F0502020204030204"/>
                <a:ea typeface="Trebuchet MS" panose="020B0603020202020204" pitchFamily="34" charset="0"/>
                <a:cs typeface="Simplified Arabic" panose="02020603050405020304" pitchFamily="18" charset="-78"/>
              </a:rPr>
              <a:t>1924</a:t>
            </a:r>
            <a:r>
              <a:rPr kumimoji="0" lang="ar-DZ" sz="2800" b="1" i="0" u="none" strike="noStrike" kern="0" cap="none" spc="0" normalizeH="0" baseline="0" noProof="0" dirty="0">
                <a:ln>
                  <a:noFill/>
                </a:ln>
                <a:solidFill>
                  <a:prstClr val="black"/>
                </a:solidFill>
                <a:effectLst/>
                <a:uLnTx/>
                <a:uFillTx/>
                <a:latin typeface="Calibri" panose="020F0502020204030204"/>
                <a:ea typeface="Trebuchet MS" panose="020B0603020202020204" pitchFamily="34" charset="0"/>
                <a:cs typeface="Simplified Arabic" panose="02020603050405020304" pitchFamily="18" charset="-78"/>
              </a:rPr>
              <a:t>م في </a:t>
            </a:r>
            <a:r>
              <a:rPr kumimoji="0" lang="ar-DZ" sz="2800" b="1" i="0" u="sng" strike="noStrike" kern="0" cap="none" spc="0" normalizeH="0" baseline="0" noProof="0" dirty="0">
                <a:ln>
                  <a:noFill/>
                </a:ln>
                <a:solidFill>
                  <a:prstClr val="black"/>
                </a:solidFill>
                <a:effectLst/>
                <a:uLnTx/>
                <a:uFillTx/>
                <a:latin typeface="Calibri" panose="020F0502020204030204"/>
                <a:ea typeface="Trebuchet MS" panose="020B0603020202020204" pitchFamily="34" charset="0"/>
                <a:cs typeface="Simplified Arabic" panose="02020603050405020304" pitchFamily="18" charset="-78"/>
              </a:rPr>
              <a:t>شيكاغو في أمريكا</a:t>
            </a:r>
            <a:r>
              <a:rPr kumimoji="0" lang="ar-DZ" sz="2800" b="1" i="0" u="none" strike="noStrike" kern="0" cap="none" spc="0" normalizeH="0" baseline="0" noProof="0" dirty="0">
                <a:ln>
                  <a:noFill/>
                </a:ln>
                <a:solidFill>
                  <a:prstClr val="black"/>
                </a:solidFill>
                <a:effectLst/>
                <a:uLnTx/>
                <a:uFillTx/>
                <a:latin typeface="Calibri" panose="020F0502020204030204"/>
                <a:ea typeface="Trebuchet MS" panose="020B0603020202020204" pitchFamily="34" charset="0"/>
                <a:cs typeface="Simplified Arabic" panose="02020603050405020304" pitchFamily="18" charset="-78"/>
              </a:rPr>
              <a:t> في معامل </a:t>
            </a:r>
            <a:r>
              <a:rPr kumimoji="0" lang="ar-DZ" sz="2800" b="1" i="0" u="sng" strike="noStrike" kern="0" cap="none" spc="0" normalizeH="0" baseline="0" noProof="0" dirty="0">
                <a:ln>
                  <a:noFill/>
                </a:ln>
                <a:solidFill>
                  <a:prstClr val="black"/>
                </a:solidFill>
                <a:effectLst/>
                <a:uLnTx/>
                <a:uFillTx/>
                <a:latin typeface="Calibri" panose="020F0502020204030204"/>
                <a:ea typeface="Trebuchet MS" panose="020B0603020202020204" pitchFamily="34" charset="0"/>
                <a:cs typeface="Simplified Arabic" panose="02020603050405020304" pitchFamily="18" charset="-78"/>
              </a:rPr>
              <a:t>هوثورن</a:t>
            </a:r>
            <a:r>
              <a:rPr kumimoji="0" lang="ar-DZ" sz="2800" b="1" i="0" u="none" strike="noStrike" kern="0" cap="none" spc="0" normalizeH="0" baseline="0" noProof="0" dirty="0">
                <a:ln>
                  <a:noFill/>
                </a:ln>
                <a:solidFill>
                  <a:prstClr val="black"/>
                </a:solidFill>
                <a:effectLst/>
                <a:uLnTx/>
                <a:uFillTx/>
                <a:latin typeface="Calibri" panose="020F0502020204030204"/>
                <a:ea typeface="Trebuchet MS" panose="020B0603020202020204" pitchFamily="34" charset="0"/>
                <a:cs typeface="Simplified Arabic" panose="02020603050405020304" pitchFamily="18" charset="-78"/>
              </a:rPr>
              <a:t> في </a:t>
            </a:r>
            <a:r>
              <a:rPr kumimoji="0" lang="ar-DZ" sz="2800" b="1" i="0" u="sng" strike="noStrike" kern="0" cap="none" spc="0" normalizeH="0" baseline="0" noProof="0" dirty="0">
                <a:ln>
                  <a:noFill/>
                </a:ln>
                <a:solidFill>
                  <a:prstClr val="black"/>
                </a:solidFill>
                <a:effectLst/>
                <a:uLnTx/>
                <a:uFillTx/>
                <a:latin typeface="Calibri" panose="020F0502020204030204"/>
                <a:ea typeface="Trebuchet MS" panose="020B0603020202020204" pitchFamily="34" charset="0"/>
                <a:cs typeface="Simplified Arabic" panose="02020603050405020304" pitchFamily="18" charset="-78"/>
              </a:rPr>
              <a:t>شركة </a:t>
            </a:r>
            <a:r>
              <a:rPr kumimoji="0" lang="ar-DZ" sz="2800" b="1" i="0" u="sng" strike="noStrike" kern="0" cap="none" spc="0" normalizeH="0" baseline="0" noProof="0" dirty="0" err="1">
                <a:ln>
                  <a:noFill/>
                </a:ln>
                <a:solidFill>
                  <a:prstClr val="black"/>
                </a:solidFill>
                <a:effectLst/>
                <a:uLnTx/>
                <a:uFillTx/>
                <a:latin typeface="Calibri" panose="020F0502020204030204"/>
                <a:ea typeface="Trebuchet MS" panose="020B0603020202020204" pitchFamily="34" charset="0"/>
                <a:cs typeface="Simplified Arabic" panose="02020603050405020304" pitchFamily="18" charset="-78"/>
              </a:rPr>
              <a:t>وستيرن</a:t>
            </a:r>
            <a:r>
              <a:rPr kumimoji="0" lang="ar-DZ" sz="2800" b="1" i="0" u="sng" strike="noStrike" kern="0" cap="none" spc="0" normalizeH="0" baseline="0" noProof="0" dirty="0">
                <a:ln>
                  <a:noFill/>
                </a:ln>
                <a:solidFill>
                  <a:prstClr val="black"/>
                </a:solidFill>
                <a:effectLst/>
                <a:uLnTx/>
                <a:uFillTx/>
                <a:latin typeface="Calibri" panose="020F0502020204030204"/>
                <a:ea typeface="Trebuchet MS" panose="020B0603020202020204" pitchFamily="34" charset="0"/>
                <a:cs typeface="Simplified Arabic" panose="02020603050405020304" pitchFamily="18" charset="-78"/>
              </a:rPr>
              <a:t> الكتريك</a:t>
            </a:r>
            <a:r>
              <a:rPr kumimoji="0" lang="ar-DZ" sz="2800" b="1" i="0" u="none" strike="noStrike" kern="0" cap="none" spc="0" normalizeH="0" baseline="0" noProof="0" dirty="0">
                <a:ln>
                  <a:noFill/>
                </a:ln>
                <a:solidFill>
                  <a:prstClr val="black"/>
                </a:solidFill>
                <a:effectLst/>
                <a:uLnTx/>
                <a:uFillTx/>
                <a:latin typeface="Calibri" panose="020F0502020204030204"/>
                <a:ea typeface="Trebuchet MS" panose="020B0603020202020204" pitchFamily="34" charset="0"/>
                <a:cs typeface="Simplified Arabic" panose="02020603050405020304" pitchFamily="18" charset="-78"/>
              </a:rPr>
              <a:t> بهدف تحديد اثر درجة الإضاءة على مستوى الإنتاج الذي يحققه العاملون انطلاقا من فرضية مفادها أن مستوى معين من الإضاءة يؤدي إلى أعلى مستوى في الإنتاج معتمدين على مجموعتين من العمل الأولى اختيارية والثانية ضابطه ومع محاولة الباحثين بتبديل مستوى الإضاءة زيادة ونقصان </a:t>
            </a:r>
            <a:endParaRPr kumimoji="0" lang="fr-FR" sz="2800" b="1" i="0" u="none" strike="noStrike" kern="0" cap="none" spc="0" normalizeH="0" baseline="0" noProof="0" dirty="0">
              <a:ln>
                <a:noFill/>
              </a:ln>
              <a:solidFill>
                <a:prstClr val="black"/>
              </a:solidFill>
              <a:effectLst/>
              <a:uLnTx/>
              <a:uFillTx/>
              <a:latin typeface="Calibri" panose="020F0502020204030204"/>
              <a:ea typeface="Trebuchet MS" panose="020B0603020202020204" pitchFamily="34" charset="0"/>
              <a:cs typeface="Simplified Arabic" panose="02020603050405020304" pitchFamily="18" charset="-78"/>
            </a:endParaRPr>
          </a:p>
          <a:p>
            <a:pPr marL="0" marR="0" lvl="0" indent="0" algn="just" defTabSz="457200" rtl="1" eaLnBrk="1" fontAlgn="auto" latinLnBrk="0" hangingPunct="1">
              <a:lnSpc>
                <a:spcPct val="107000"/>
              </a:lnSpc>
              <a:spcBef>
                <a:spcPts val="0"/>
              </a:spcBef>
              <a:spcAft>
                <a:spcPts val="800"/>
              </a:spcAft>
              <a:buClrTx/>
              <a:buSzTx/>
              <a:buFontTx/>
              <a:buNone/>
              <a:tabLst/>
              <a:defRPr/>
            </a:pPr>
            <a:r>
              <a:rPr kumimoji="0" lang="ar-DZ" sz="2800" b="1" i="0" u="none" strike="noStrike" kern="0" cap="none" spc="0" normalizeH="0" baseline="0" noProof="0" dirty="0">
                <a:ln>
                  <a:noFill/>
                </a:ln>
                <a:solidFill>
                  <a:prstClr val="black"/>
                </a:solidFill>
                <a:effectLst/>
                <a:uLnTx/>
                <a:uFillTx/>
                <a:latin typeface="Trebuchet MS" panose="020B0603020202020204" pitchFamily="34" charset="0"/>
                <a:ea typeface="Trebuchet MS" panose="020B0603020202020204" pitchFamily="34" charset="0"/>
                <a:cs typeface="Simplified Arabic" panose="02020603050405020304" pitchFamily="18" charset="-78"/>
              </a:rPr>
              <a:t>وكانت الدراسة أن تترك حتى جاء الأستاذ من جامعة </a:t>
            </a:r>
            <a:r>
              <a:rPr kumimoji="0" lang="ar-DZ" sz="2800" b="1" i="0" u="none" strike="noStrike" kern="0" cap="none" spc="0" normalizeH="0" baseline="0" noProof="0" dirty="0" err="1">
                <a:ln>
                  <a:noFill/>
                </a:ln>
                <a:solidFill>
                  <a:prstClr val="black"/>
                </a:solidFill>
                <a:effectLst/>
                <a:uLnTx/>
                <a:uFillTx/>
                <a:latin typeface="Trebuchet MS" panose="020B0603020202020204" pitchFamily="34" charset="0"/>
                <a:ea typeface="Trebuchet MS" panose="020B0603020202020204" pitchFamily="34" charset="0"/>
                <a:cs typeface="Simplified Arabic" panose="02020603050405020304" pitchFamily="18" charset="-78"/>
              </a:rPr>
              <a:t>هافرد</a:t>
            </a:r>
            <a:r>
              <a:rPr kumimoji="0" lang="ar-DZ" sz="2800" b="1" i="0" u="none" strike="noStrike" kern="0" cap="none" spc="0" normalizeH="0" baseline="0" noProof="0" dirty="0">
                <a:ln>
                  <a:noFill/>
                </a:ln>
                <a:solidFill>
                  <a:prstClr val="black"/>
                </a:solidFill>
                <a:effectLst/>
                <a:uLnTx/>
                <a:uFillTx/>
                <a:latin typeface="Trebuchet MS" panose="020B0603020202020204" pitchFamily="34" charset="0"/>
                <a:ea typeface="Trebuchet MS" panose="020B0603020202020204" pitchFamily="34" charset="0"/>
                <a:cs typeface="Simplified Arabic" panose="02020603050405020304" pitchFamily="18" charset="-78"/>
              </a:rPr>
              <a:t> الامريكية </a:t>
            </a:r>
            <a:r>
              <a:rPr kumimoji="0" lang="ar-DZ" sz="2800" b="1" i="0" u="none" strike="noStrike" kern="0" cap="none" spc="0" normalizeH="0" baseline="0" noProof="0" dirty="0" err="1">
                <a:ln>
                  <a:noFill/>
                </a:ln>
                <a:solidFill>
                  <a:prstClr val="black"/>
                </a:solidFill>
                <a:effectLst/>
                <a:uLnTx/>
                <a:uFillTx/>
                <a:latin typeface="Trebuchet MS" panose="020B0603020202020204" pitchFamily="34" charset="0"/>
                <a:ea typeface="Trebuchet MS" panose="020B0603020202020204" pitchFamily="34" charset="0"/>
                <a:cs typeface="Simplified Arabic" panose="02020603050405020304" pitchFamily="18" charset="-78"/>
              </a:rPr>
              <a:t>آلتون</a:t>
            </a:r>
            <a:r>
              <a:rPr kumimoji="0" lang="ar-DZ" sz="2800" b="1" i="0" u="none" strike="noStrike" kern="0" cap="none" spc="0" normalizeH="0" baseline="0" noProof="0" dirty="0">
                <a:ln>
                  <a:noFill/>
                </a:ln>
                <a:solidFill>
                  <a:prstClr val="black"/>
                </a:solidFill>
                <a:effectLst/>
                <a:uLnTx/>
                <a:uFillTx/>
                <a:latin typeface="Trebuchet MS" panose="020B0603020202020204" pitchFamily="34" charset="0"/>
                <a:ea typeface="Trebuchet MS" panose="020B0603020202020204" pitchFamily="34" charset="0"/>
                <a:cs typeface="Simplified Arabic" panose="02020603050405020304" pitchFamily="18" charset="-78"/>
              </a:rPr>
              <a:t> مايو وهو أسترالي الأصل وأكمل الدراسة</a:t>
            </a:r>
            <a:r>
              <a:rPr kumimoji="0" lang="fr-FR" sz="2800" b="1" i="0" u="none" strike="noStrike" kern="0" cap="none" spc="0" normalizeH="0" baseline="0" noProof="0" dirty="0">
                <a:ln>
                  <a:noFill/>
                </a:ln>
                <a:solidFill>
                  <a:prstClr val="black"/>
                </a:solidFill>
                <a:effectLst/>
                <a:uLnTx/>
                <a:uFillTx/>
                <a:latin typeface="Simplified Arabic" panose="02020603050405020304" pitchFamily="18" charset="-78"/>
                <a:ea typeface="Trebuchet MS" panose="020B0603020202020204" pitchFamily="34" charset="0"/>
                <a:cs typeface="Tahoma" panose="020B0604030504040204" pitchFamily="34" charset="0"/>
              </a:rPr>
              <a:t>.</a:t>
            </a:r>
            <a:endParaRPr kumimoji="0" lang="fr-FR" sz="2800" b="1" i="0" u="none" strike="noStrike" kern="0" cap="none" spc="0" normalizeH="0" baseline="0" noProof="0" dirty="0">
              <a:ln>
                <a:noFill/>
              </a:ln>
              <a:solidFill>
                <a:prstClr val="black"/>
              </a:solidFill>
              <a:effectLst/>
              <a:uLnTx/>
              <a:uFillTx/>
              <a:latin typeface="Trebuchet MS" panose="020B0603020202020204" pitchFamily="34" charset="0"/>
              <a:ea typeface="Trebuchet MS" panose="020B0603020202020204" pitchFamily="34" charset="0"/>
              <a:cs typeface="Tahoma" panose="020B0604030504040204" pitchFamily="34" charset="0"/>
            </a:endParaRPr>
          </a:p>
          <a:p>
            <a:pPr marL="0" marR="0" lvl="0" indent="0" algn="just" defTabSz="457200" rtl="1" eaLnBrk="1" fontAlgn="auto" latinLnBrk="0" hangingPunct="1">
              <a:lnSpc>
                <a:spcPct val="100000"/>
              </a:lnSpc>
              <a:spcBef>
                <a:spcPts val="0"/>
              </a:spcBef>
              <a:spcAft>
                <a:spcPts val="0"/>
              </a:spcAft>
              <a:buClrTx/>
              <a:buSzTx/>
              <a:buFontTx/>
              <a:buNone/>
              <a:tabLst/>
              <a:defRPr/>
            </a:pPr>
            <a:r>
              <a:rPr kumimoji="0" lang="ar-DZ" sz="2800" b="1" i="0" u="none" strike="noStrike" kern="0" cap="none" spc="0" normalizeH="0" baseline="0" noProof="0" dirty="0">
                <a:ln>
                  <a:noFill/>
                </a:ln>
                <a:solidFill>
                  <a:prstClr val="black"/>
                </a:solidFill>
                <a:effectLst/>
                <a:uLnTx/>
                <a:uFillTx/>
                <a:latin typeface="Calibri" panose="020F0502020204030204"/>
                <a:ea typeface="Trebuchet MS" panose="020B0603020202020204" pitchFamily="34" charset="0"/>
                <a:cs typeface="Simplified Arabic" panose="02020603050405020304" pitchFamily="18" charset="-78"/>
              </a:rPr>
              <a:t>وتوصل إلى أن الأفراد مكون هام في المنظمة ويتأثر مستوى الإنتاج والإنتاجية بمشاكلهم الشخصية فهم يأتون لمواقع العمل ومعهم حاجات اجتماعية وعليه فالمنظمة هي منظومة اجتماعية رسمية بهرميتها وقواعدها في حين أن التنظيم غير الرسمي يقوم على المشاعر والتفاعل والفعاليات وتؤثر هذه العلاقات بينها في الإنتاج والإنتاجية والكفاءة </a:t>
            </a:r>
            <a:endParaRPr kumimoji="0" lang="fr-FR" sz="2800" b="1" i="0" u="none" strike="noStrike" kern="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2281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 xmlns:a16="http://schemas.microsoft.com/office/drawing/2014/main" id="{87699E42-DA37-476B-B02E-49405C24891D}"/>
              </a:ext>
            </a:extLst>
          </p:cNvPr>
          <p:cNvSpPr>
            <a:spLocks noGrp="1"/>
          </p:cNvSpPr>
          <p:nvPr>
            <p:ph type="title"/>
          </p:nvPr>
        </p:nvSpPr>
        <p:spPr>
          <a:xfrm>
            <a:off x="1199456" y="260648"/>
            <a:ext cx="10298360" cy="890465"/>
          </a:xfr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fontScale="90000"/>
          </a:bodyPr>
          <a:lstStyle/>
          <a:p>
            <a:pPr algn="ctr" defTabSz="457200" rtl="1">
              <a:lnSpc>
                <a:spcPct val="107000"/>
              </a:lnSpc>
              <a:spcBef>
                <a:spcPts val="0"/>
              </a:spcBef>
              <a:spcAft>
                <a:spcPts val="800"/>
              </a:spcAft>
              <a:defRPr/>
            </a:pPr>
            <a:r>
              <a:rPr lang="fr-FR" sz="4400" b="1" u="sng" dirty="0">
                <a:solidFill>
                  <a:schemeClr val="tx1"/>
                </a:solidFill>
                <a:ea typeface="Trebuchet MS" panose="020B0603020202020204" pitchFamily="34" charset="0"/>
                <a:cs typeface="Simplified Arabic" panose="02020603050405020304" pitchFamily="18" charset="-78"/>
              </a:rPr>
              <a:t/>
            </a:r>
            <a:br>
              <a:rPr lang="fr-FR" sz="4400" b="1" u="sng" dirty="0">
                <a:solidFill>
                  <a:schemeClr val="tx1"/>
                </a:solidFill>
                <a:ea typeface="Trebuchet MS" panose="020B0603020202020204" pitchFamily="34" charset="0"/>
                <a:cs typeface="Simplified Arabic" panose="02020603050405020304" pitchFamily="18" charset="-78"/>
              </a:rPr>
            </a:br>
            <a:r>
              <a:rPr lang="fr-FR" sz="4400" b="1" u="sng" dirty="0">
                <a:solidFill>
                  <a:schemeClr val="tx1"/>
                </a:solidFill>
                <a:effectLst/>
                <a:latin typeface="Trebuchet MS" panose="020B0603020202020204" pitchFamily="34" charset="0"/>
                <a:ea typeface="Trebuchet MS" panose="020B0603020202020204" pitchFamily="34" charset="0"/>
                <a:cs typeface="Simplified Arabic" panose="02020603050405020304" pitchFamily="18" charset="-78"/>
              </a:rPr>
              <a:t/>
            </a:r>
            <a:br>
              <a:rPr lang="fr-FR" sz="4400" b="1" u="sng" dirty="0">
                <a:solidFill>
                  <a:schemeClr val="tx1"/>
                </a:solidFill>
                <a:effectLst/>
                <a:latin typeface="Trebuchet MS" panose="020B0603020202020204" pitchFamily="34" charset="0"/>
                <a:ea typeface="Trebuchet MS" panose="020B0603020202020204" pitchFamily="34" charset="0"/>
                <a:cs typeface="Simplified Arabic" panose="02020603050405020304" pitchFamily="18" charset="-78"/>
              </a:rPr>
            </a:br>
            <a:r>
              <a:rPr lang="fr-FR" sz="4400" b="1" u="sng" dirty="0">
                <a:solidFill>
                  <a:schemeClr val="tx1"/>
                </a:solidFill>
                <a:effectLst/>
                <a:latin typeface="Trebuchet MS" panose="020B0603020202020204" pitchFamily="34" charset="0"/>
                <a:ea typeface="Trebuchet MS" panose="020B0603020202020204" pitchFamily="34" charset="0"/>
                <a:cs typeface="Simplified Arabic" panose="02020603050405020304" pitchFamily="18" charset="-78"/>
              </a:rPr>
              <a:t>2</a:t>
            </a:r>
            <a:r>
              <a:rPr lang="ar-DZ" sz="4400" b="1" u="sng" dirty="0">
                <a:solidFill>
                  <a:schemeClr val="tx1"/>
                </a:solidFill>
                <a:effectLst/>
                <a:latin typeface="Trebuchet MS" panose="020B0603020202020204" pitchFamily="34" charset="0"/>
                <a:ea typeface="Trebuchet MS" panose="020B0603020202020204" pitchFamily="34" charset="0"/>
                <a:cs typeface="Simplified Arabic" panose="02020603050405020304" pitchFamily="18" charset="-78"/>
              </a:rPr>
              <a:t>-نظرية الحاجات الإنسانية </a:t>
            </a:r>
            <a:r>
              <a:rPr lang="ar-DZ" sz="4400" b="1" u="sng" dirty="0" err="1">
                <a:solidFill>
                  <a:schemeClr val="tx1"/>
                </a:solidFill>
                <a:effectLst/>
                <a:latin typeface="Trebuchet MS" panose="020B0603020202020204" pitchFamily="34" charset="0"/>
                <a:ea typeface="Trebuchet MS" panose="020B0603020202020204" pitchFamily="34" charset="0"/>
                <a:cs typeface="Simplified Arabic" panose="02020603050405020304" pitchFamily="18" charset="-78"/>
              </a:rPr>
              <a:t>لماسلو</a:t>
            </a:r>
            <a:r>
              <a:rPr lang="fr-FR" sz="4400" b="1" u="sng" dirty="0">
                <a:solidFill>
                  <a:schemeClr val="tx1"/>
                </a:solidFill>
                <a:effectLst/>
                <a:latin typeface="Simplified Arabic" panose="02020603050405020304" pitchFamily="18" charset="-78"/>
                <a:ea typeface="Trebuchet MS" panose="020B0603020202020204" pitchFamily="34" charset="0"/>
                <a:cs typeface="Tahoma" panose="020B0604030504040204" pitchFamily="34" charset="0"/>
              </a:rPr>
              <a:t>Maslow Theory</a:t>
            </a:r>
            <a:r>
              <a:rPr lang="ar-DZ" sz="4400" b="1" u="sng" dirty="0">
                <a:solidFill>
                  <a:schemeClr val="tx1"/>
                </a:solidFill>
                <a:effectLst/>
                <a:latin typeface="Trebuchet MS" panose="020B0603020202020204" pitchFamily="34" charset="0"/>
                <a:ea typeface="Trebuchet MS" panose="020B0603020202020204" pitchFamily="34" charset="0"/>
                <a:cs typeface="Simplified Arabic" panose="02020603050405020304" pitchFamily="18" charset="-78"/>
              </a:rPr>
              <a:t> :</a:t>
            </a:r>
            <a:r>
              <a:rPr lang="fr-FR" sz="3600" u="sng" dirty="0">
                <a:solidFill>
                  <a:schemeClr val="tx1"/>
                </a:solidFill>
                <a:effectLst/>
                <a:latin typeface="Trebuchet MS" panose="020B0603020202020204" pitchFamily="34" charset="0"/>
                <a:ea typeface="Trebuchet MS" panose="020B0603020202020204" pitchFamily="34" charset="0"/>
                <a:cs typeface="Tahoma" panose="020B0604030504040204" pitchFamily="34" charset="0"/>
              </a:rPr>
              <a:t/>
            </a:r>
            <a:br>
              <a:rPr lang="fr-FR" sz="3600" u="sng" dirty="0">
                <a:solidFill>
                  <a:schemeClr val="tx1"/>
                </a:solidFill>
                <a:effectLst/>
                <a:latin typeface="Trebuchet MS" panose="020B0603020202020204" pitchFamily="34" charset="0"/>
                <a:ea typeface="Trebuchet MS" panose="020B0603020202020204" pitchFamily="34" charset="0"/>
                <a:cs typeface="Tahoma" panose="020B0604030504040204" pitchFamily="34" charset="0"/>
              </a:rPr>
            </a:br>
            <a:r>
              <a:rPr lang="fr-FR" sz="3200" u="sng" dirty="0">
                <a:solidFill>
                  <a:schemeClr val="tx1"/>
                </a:solidFill>
                <a:latin typeface="Trebuchet MS" panose="020B0603020202020204" pitchFamily="34" charset="0"/>
                <a:ea typeface="Trebuchet MS" panose="020B0603020202020204" pitchFamily="34" charset="0"/>
                <a:cs typeface="Tahoma" panose="020B0604030504040204" pitchFamily="34" charset="0"/>
              </a:rPr>
              <a:t/>
            </a:r>
            <a:br>
              <a:rPr lang="fr-FR" sz="3200" u="sng" dirty="0">
                <a:solidFill>
                  <a:schemeClr val="tx1"/>
                </a:solidFill>
                <a:latin typeface="Trebuchet MS" panose="020B0603020202020204" pitchFamily="34" charset="0"/>
                <a:ea typeface="Trebuchet MS" panose="020B0603020202020204" pitchFamily="34" charset="0"/>
                <a:cs typeface="Tahoma" panose="020B0604030504040204" pitchFamily="34" charset="0"/>
              </a:rPr>
            </a:br>
            <a:endParaRPr lang="fr-FR" dirty="0">
              <a:solidFill>
                <a:schemeClr val="tx1"/>
              </a:solidFill>
            </a:endParaRPr>
          </a:p>
        </p:txBody>
      </p:sp>
      <p:sp>
        <p:nvSpPr>
          <p:cNvPr id="6" name="ZoneTexte 5">
            <a:extLst>
              <a:ext uri="{FF2B5EF4-FFF2-40B4-BE49-F238E27FC236}">
                <a16:creationId xmlns="" xmlns:a16="http://schemas.microsoft.com/office/drawing/2014/main" id="{F746ACB2-BA2D-4DF6-A817-04065727E578}"/>
              </a:ext>
            </a:extLst>
          </p:cNvPr>
          <p:cNvSpPr txBox="1"/>
          <p:nvPr/>
        </p:nvSpPr>
        <p:spPr>
          <a:xfrm>
            <a:off x="9872" y="1378427"/>
            <a:ext cx="12192000" cy="1723933"/>
          </a:xfrm>
          <a:prstGeom prst="rect">
            <a:avLst/>
          </a:prstGeom>
          <a:solidFill>
            <a:sysClr val="window" lastClr="FFFFFF"/>
          </a:solidFill>
          <a:ln w="12700" cap="flat" cmpd="sng" algn="ctr">
            <a:solidFill>
              <a:srgbClr val="00B050"/>
            </a:solidFill>
            <a:prstDash val="solid"/>
            <a:miter lim="800000"/>
          </a:ln>
          <a:effectLst/>
        </p:spPr>
        <p:txBody>
          <a:bodyPr wrap="square" rtlCol="0">
            <a:spAutoFit/>
          </a:bodyPr>
          <a:lstStyle/>
          <a:p>
            <a:pPr marL="0" marR="0" lvl="0" indent="0" algn="r" defTabSz="457200" rtl="1" eaLnBrk="1" fontAlgn="auto" latinLnBrk="0" hangingPunct="1">
              <a:lnSpc>
                <a:spcPct val="107000"/>
              </a:lnSpc>
              <a:spcBef>
                <a:spcPts val="0"/>
              </a:spcBef>
              <a:spcAft>
                <a:spcPts val="800"/>
              </a:spcAft>
              <a:buClrTx/>
              <a:buSzTx/>
              <a:buFontTx/>
              <a:buNone/>
              <a:tabLst/>
              <a:defRPr/>
            </a:pPr>
            <a:r>
              <a:rPr kumimoji="0" lang="ar-DZ" sz="2400" b="1" i="0" u="none" strike="noStrike" kern="0" cap="none" spc="0" normalizeH="0" baseline="0" noProof="0" dirty="0">
                <a:ln>
                  <a:noFill/>
                </a:ln>
                <a:solidFill>
                  <a:prstClr val="black"/>
                </a:solidFill>
                <a:effectLst/>
                <a:uLnTx/>
                <a:uFillTx/>
                <a:latin typeface="Trebuchet MS" panose="020B0603020202020204" pitchFamily="34" charset="0"/>
                <a:ea typeface="Trebuchet MS" panose="020B0603020202020204" pitchFamily="34" charset="0"/>
                <a:cs typeface="Simplified Arabic" panose="02020603050405020304" pitchFamily="18" charset="-78"/>
              </a:rPr>
              <a:t>في اطار المدرسة السلوكية والعلاقات الإنسانية تعتبر أعمال إبراهام </a:t>
            </a:r>
            <a:r>
              <a:rPr kumimoji="0" lang="ar-DZ" sz="2400" b="1" i="0" u="none" strike="noStrike" kern="0" cap="none" spc="0" normalizeH="0" baseline="0" noProof="0" dirty="0" err="1">
                <a:ln>
                  <a:noFill/>
                </a:ln>
                <a:solidFill>
                  <a:prstClr val="black"/>
                </a:solidFill>
                <a:effectLst/>
                <a:uLnTx/>
                <a:uFillTx/>
                <a:latin typeface="Trebuchet MS" panose="020B0603020202020204" pitchFamily="34" charset="0"/>
                <a:ea typeface="Trebuchet MS" panose="020B0603020202020204" pitchFamily="34" charset="0"/>
                <a:cs typeface="Simplified Arabic" panose="02020603050405020304" pitchFamily="18" charset="-78"/>
              </a:rPr>
              <a:t>ماسلو</a:t>
            </a:r>
            <a:r>
              <a:rPr kumimoji="0" lang="ar-DZ" sz="2400" b="1" i="0" u="none" strike="noStrike" kern="0" cap="none" spc="0" normalizeH="0" baseline="0" noProof="0" dirty="0">
                <a:ln>
                  <a:noFill/>
                </a:ln>
                <a:solidFill>
                  <a:prstClr val="black"/>
                </a:solidFill>
                <a:effectLst/>
                <a:uLnTx/>
                <a:uFillTx/>
                <a:latin typeface="Trebuchet MS" panose="020B0603020202020204" pitchFamily="34" charset="0"/>
                <a:ea typeface="Trebuchet MS" panose="020B0603020202020204" pitchFamily="34" charset="0"/>
                <a:cs typeface="Simplified Arabic" panose="02020603050405020304" pitchFamily="18" charset="-78"/>
              </a:rPr>
              <a:t> (1908-1970) حول الحاجات الإنسانية نقلة نوعية في علم الإدارة. </a:t>
            </a:r>
            <a:r>
              <a:rPr kumimoji="0" lang="ar-DZ" sz="2400" b="1" i="0" u="none" strike="noStrike" kern="0" cap="none" spc="0" normalizeH="0" baseline="0" noProof="0" dirty="0">
                <a:ln>
                  <a:noFill/>
                </a:ln>
                <a:solidFill>
                  <a:srgbClr val="5B9BD5">
                    <a:lumMod val="50000"/>
                  </a:srgbClr>
                </a:solidFill>
                <a:effectLst/>
                <a:uLnTx/>
                <a:uFillTx/>
                <a:latin typeface="Trebuchet MS" panose="020B0603020202020204" pitchFamily="34" charset="0"/>
                <a:ea typeface="Trebuchet MS" panose="020B0603020202020204" pitchFamily="34" charset="0"/>
                <a:cs typeface="Simplified Arabic" panose="02020603050405020304" pitchFamily="18" charset="-78"/>
              </a:rPr>
              <a:t>والمقصود بالحاجة </a:t>
            </a:r>
            <a:r>
              <a:rPr kumimoji="0" lang="fr-FR" sz="2400" b="1" i="0" u="none" strike="noStrike" kern="0" cap="none" spc="0" normalizeH="0" baseline="0" noProof="0" dirty="0">
                <a:ln>
                  <a:noFill/>
                </a:ln>
                <a:solidFill>
                  <a:srgbClr val="5B9BD5">
                    <a:lumMod val="50000"/>
                  </a:srgbClr>
                </a:solidFill>
                <a:effectLst/>
                <a:uLnTx/>
                <a:uFillTx/>
                <a:latin typeface="Simplified Arabic" panose="02020603050405020304" pitchFamily="18" charset="-78"/>
                <a:ea typeface="Trebuchet MS" panose="020B0603020202020204" pitchFamily="34" charset="0"/>
                <a:cs typeface="Tahoma" panose="020B0604030504040204" pitchFamily="34" charset="0"/>
              </a:rPr>
              <a:t>Need</a:t>
            </a:r>
            <a:r>
              <a:rPr kumimoji="0" lang="ar-DZ" sz="2400" b="1" i="0" u="none" strike="noStrike" kern="0" cap="none" spc="0" normalizeH="0" baseline="0" noProof="0" dirty="0">
                <a:ln>
                  <a:noFill/>
                </a:ln>
                <a:solidFill>
                  <a:srgbClr val="5B9BD5">
                    <a:lumMod val="50000"/>
                  </a:srgbClr>
                </a:solidFill>
                <a:effectLst/>
                <a:uLnTx/>
                <a:uFillTx/>
                <a:latin typeface="Trebuchet MS" panose="020B0603020202020204" pitchFamily="34" charset="0"/>
                <a:ea typeface="Trebuchet MS" panose="020B0603020202020204" pitchFamily="34" charset="0"/>
                <a:cs typeface="Simplified Arabic" panose="02020603050405020304" pitchFamily="18" charset="-78"/>
              </a:rPr>
              <a:t> هي عوز مادي أو نفسي يشعر به الفرد ويميل إلى إشباعه .</a:t>
            </a:r>
            <a:endParaRPr kumimoji="0" lang="fr-FR" sz="2400" b="1" i="0" u="none" strike="noStrike" kern="0" cap="none" spc="0" normalizeH="0" baseline="0" noProof="0" dirty="0">
              <a:ln>
                <a:noFill/>
              </a:ln>
              <a:solidFill>
                <a:srgbClr val="5B9BD5">
                  <a:lumMod val="50000"/>
                </a:srgbClr>
              </a:solidFill>
              <a:effectLst/>
              <a:uLnTx/>
              <a:uFillTx/>
              <a:latin typeface="Trebuchet MS" panose="020B0603020202020204" pitchFamily="34" charset="0"/>
              <a:ea typeface="Trebuchet MS" panose="020B0603020202020204" pitchFamily="34" charset="0"/>
              <a:cs typeface="Tahoma" panose="020B0604030504040204" pitchFamily="34" charset="0"/>
            </a:endParaRPr>
          </a:p>
          <a:p>
            <a:pPr marL="0" marR="0" lvl="0" indent="0" algn="r" defTabSz="457200" rtl="1" eaLnBrk="1" fontAlgn="auto" latinLnBrk="0" hangingPunct="1">
              <a:lnSpc>
                <a:spcPct val="100000"/>
              </a:lnSpc>
              <a:spcBef>
                <a:spcPts val="0"/>
              </a:spcBef>
              <a:spcAft>
                <a:spcPts val="0"/>
              </a:spcAft>
              <a:buClrTx/>
              <a:buSzTx/>
              <a:buFontTx/>
              <a:buNone/>
              <a:tabLst/>
              <a:defRPr/>
            </a:pPr>
            <a:r>
              <a:rPr kumimoji="0" lang="ar-DZ" sz="2400" b="1" i="0" u="none" strike="noStrike" kern="0" cap="none" spc="0" normalizeH="0" baseline="0" noProof="0" dirty="0">
                <a:ln>
                  <a:noFill/>
                </a:ln>
                <a:solidFill>
                  <a:prstClr val="black"/>
                </a:solidFill>
                <a:effectLst/>
                <a:uLnTx/>
                <a:uFillTx/>
                <a:latin typeface="Calibri" panose="020F0502020204030204"/>
                <a:ea typeface="Trebuchet MS" panose="020B0603020202020204" pitchFamily="34" charset="0"/>
                <a:cs typeface="Simplified Arabic" panose="02020603050405020304" pitchFamily="18" charset="-78"/>
              </a:rPr>
              <a:t>وهذا المفهوم حيوي للمديرين لان الحاجات تولد ضغوطا تؤثر في عمل وسلوكيات العاملين وتصرفاتهم وقد أشار </a:t>
            </a:r>
            <a:r>
              <a:rPr kumimoji="0" lang="ar-DZ" sz="2400" b="1" i="0" u="none" strike="noStrike" kern="0" cap="none" spc="0" normalizeH="0" baseline="0" noProof="0" dirty="0" err="1">
                <a:ln>
                  <a:noFill/>
                </a:ln>
                <a:solidFill>
                  <a:prstClr val="black"/>
                </a:solidFill>
                <a:effectLst/>
                <a:uLnTx/>
                <a:uFillTx/>
                <a:latin typeface="Calibri" panose="020F0502020204030204"/>
                <a:ea typeface="Trebuchet MS" panose="020B0603020202020204" pitchFamily="34" charset="0"/>
                <a:cs typeface="Simplified Arabic" panose="02020603050405020304" pitchFamily="18" charset="-78"/>
              </a:rPr>
              <a:t>ماسلو</a:t>
            </a:r>
            <a:r>
              <a:rPr kumimoji="0" lang="ar-DZ" sz="2400" b="1" i="0" u="none" strike="noStrike" kern="0" cap="none" spc="0" normalizeH="0" baseline="0" noProof="0" dirty="0">
                <a:ln>
                  <a:noFill/>
                </a:ln>
                <a:solidFill>
                  <a:prstClr val="black"/>
                </a:solidFill>
                <a:effectLst/>
                <a:uLnTx/>
                <a:uFillTx/>
                <a:latin typeface="Calibri" panose="020F0502020204030204"/>
                <a:ea typeface="Trebuchet MS" panose="020B0603020202020204" pitchFamily="34" charset="0"/>
                <a:cs typeface="Simplified Arabic" panose="02020603050405020304" pitchFamily="18" charset="-78"/>
              </a:rPr>
              <a:t> إلى وجود خمسة مستويات من الحاجات وضعها في تسلسل هرمي كما هو موضح في الشكل الموالي: </a:t>
            </a:r>
            <a:endParaRPr kumimoji="0" lang="fr-FR" sz="2400" b="1" i="0" u="none" strike="noStrike" kern="0" cap="none" spc="0" normalizeH="0" baseline="0" noProof="0" dirty="0">
              <a:ln>
                <a:noFill/>
              </a:ln>
              <a:solidFill>
                <a:prstClr val="black"/>
              </a:solidFill>
              <a:effectLst/>
              <a:uLnTx/>
              <a:uFillTx/>
              <a:latin typeface="Calibri" panose="020F0502020204030204"/>
              <a:ea typeface="+mn-ea"/>
              <a:cs typeface="+mn-cs"/>
            </a:endParaRPr>
          </a:p>
        </p:txBody>
      </p:sp>
      <p:pic>
        <p:nvPicPr>
          <p:cNvPr id="8" name="Image 7">
            <a:extLst>
              <a:ext uri="{FF2B5EF4-FFF2-40B4-BE49-F238E27FC236}">
                <a16:creationId xmlns="" xmlns:a16="http://schemas.microsoft.com/office/drawing/2014/main" id="{0C31288F-9EFC-457B-8BEE-4086F582D2DC}"/>
              </a:ext>
            </a:extLst>
          </p:cNvPr>
          <p:cNvPicPr>
            <a:picLocks noChangeAspect="1"/>
          </p:cNvPicPr>
          <p:nvPr/>
        </p:nvPicPr>
        <p:blipFill rotWithShape="1">
          <a:blip r:embed="rId2"/>
          <a:srcRect l="17180" t="24091" r="18763" b="9367"/>
          <a:stretch/>
        </p:blipFill>
        <p:spPr>
          <a:xfrm>
            <a:off x="2460806" y="3102360"/>
            <a:ext cx="7775660" cy="3722476"/>
          </a:xfrm>
          <a:prstGeom prst="rect">
            <a:avLst/>
          </a:prstGeom>
        </p:spPr>
      </p:pic>
    </p:spTree>
    <p:extLst>
      <p:ext uri="{BB962C8B-B14F-4D97-AF65-F5344CB8AC3E}">
        <p14:creationId xmlns:p14="http://schemas.microsoft.com/office/powerpoint/2010/main" val="20934775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 xmlns:a16="http://schemas.microsoft.com/office/drawing/2014/main" id="{87699E42-DA37-476B-B02E-49405C24891D}"/>
              </a:ext>
            </a:extLst>
          </p:cNvPr>
          <p:cNvSpPr>
            <a:spLocks noGrp="1"/>
          </p:cNvSpPr>
          <p:nvPr>
            <p:ph type="title"/>
          </p:nvPr>
        </p:nvSpPr>
        <p:spPr>
          <a:xfrm>
            <a:off x="1199456" y="260648"/>
            <a:ext cx="10298360" cy="890465"/>
          </a:xfr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fontScale="90000"/>
          </a:bodyPr>
          <a:lstStyle/>
          <a:p>
            <a:pPr algn="ctr" defTabSz="457200" rtl="1">
              <a:lnSpc>
                <a:spcPct val="107000"/>
              </a:lnSpc>
              <a:spcBef>
                <a:spcPts val="0"/>
              </a:spcBef>
              <a:spcAft>
                <a:spcPts val="800"/>
              </a:spcAft>
              <a:defRPr/>
            </a:pPr>
            <a:r>
              <a:rPr lang="fr-FR" sz="4400" b="1" u="sng" dirty="0">
                <a:solidFill>
                  <a:schemeClr val="tx1"/>
                </a:solidFill>
                <a:ea typeface="Trebuchet MS" panose="020B0603020202020204" pitchFamily="34" charset="0"/>
                <a:cs typeface="Simplified Arabic" panose="02020603050405020304" pitchFamily="18" charset="-78"/>
              </a:rPr>
              <a:t/>
            </a:r>
            <a:br>
              <a:rPr lang="fr-FR" sz="4400" b="1" u="sng" dirty="0">
                <a:solidFill>
                  <a:schemeClr val="tx1"/>
                </a:solidFill>
                <a:ea typeface="Trebuchet MS" panose="020B0603020202020204" pitchFamily="34" charset="0"/>
                <a:cs typeface="Simplified Arabic" panose="02020603050405020304" pitchFamily="18" charset="-78"/>
              </a:rPr>
            </a:br>
            <a:r>
              <a:rPr lang="fr-FR" sz="4400" b="1" u="sng" dirty="0">
                <a:solidFill>
                  <a:schemeClr val="tx1"/>
                </a:solidFill>
                <a:effectLst/>
                <a:latin typeface="Trebuchet MS" panose="020B0603020202020204" pitchFamily="34" charset="0"/>
                <a:ea typeface="Trebuchet MS" panose="020B0603020202020204" pitchFamily="34" charset="0"/>
                <a:cs typeface="Simplified Arabic" panose="02020603050405020304" pitchFamily="18" charset="-78"/>
              </a:rPr>
              <a:t/>
            </a:r>
            <a:br>
              <a:rPr lang="fr-FR" sz="4400" b="1" u="sng" dirty="0">
                <a:solidFill>
                  <a:schemeClr val="tx1"/>
                </a:solidFill>
                <a:effectLst/>
                <a:latin typeface="Trebuchet MS" panose="020B0603020202020204" pitchFamily="34" charset="0"/>
                <a:ea typeface="Trebuchet MS" panose="020B0603020202020204" pitchFamily="34" charset="0"/>
                <a:cs typeface="Simplified Arabic" panose="02020603050405020304" pitchFamily="18" charset="-78"/>
              </a:rPr>
            </a:br>
            <a:r>
              <a:rPr lang="fr-FR" sz="4400" b="1" u="sng" dirty="0">
                <a:solidFill>
                  <a:schemeClr val="tx1"/>
                </a:solidFill>
                <a:effectLst/>
                <a:latin typeface="Trebuchet MS" panose="020B0603020202020204" pitchFamily="34" charset="0"/>
                <a:ea typeface="Trebuchet MS" panose="020B0603020202020204" pitchFamily="34" charset="0"/>
                <a:cs typeface="Simplified Arabic" panose="02020603050405020304" pitchFamily="18" charset="-78"/>
              </a:rPr>
              <a:t>2</a:t>
            </a:r>
            <a:r>
              <a:rPr lang="ar-DZ" sz="4400" b="1" u="sng" dirty="0">
                <a:solidFill>
                  <a:schemeClr val="tx1"/>
                </a:solidFill>
                <a:effectLst/>
                <a:latin typeface="Trebuchet MS" panose="020B0603020202020204" pitchFamily="34" charset="0"/>
                <a:ea typeface="Trebuchet MS" panose="020B0603020202020204" pitchFamily="34" charset="0"/>
                <a:cs typeface="Simplified Arabic" panose="02020603050405020304" pitchFamily="18" charset="-78"/>
              </a:rPr>
              <a:t>-نظرية الحاجات الإنسانية </a:t>
            </a:r>
            <a:r>
              <a:rPr lang="ar-DZ" sz="4400" b="1" u="sng" dirty="0" err="1">
                <a:solidFill>
                  <a:schemeClr val="tx1"/>
                </a:solidFill>
                <a:effectLst/>
                <a:latin typeface="Trebuchet MS" panose="020B0603020202020204" pitchFamily="34" charset="0"/>
                <a:ea typeface="Trebuchet MS" panose="020B0603020202020204" pitchFamily="34" charset="0"/>
                <a:cs typeface="Simplified Arabic" panose="02020603050405020304" pitchFamily="18" charset="-78"/>
              </a:rPr>
              <a:t>لماسلو</a:t>
            </a:r>
            <a:r>
              <a:rPr lang="fr-FR" sz="4400" b="1" u="sng" dirty="0">
                <a:solidFill>
                  <a:schemeClr val="tx1"/>
                </a:solidFill>
                <a:effectLst/>
                <a:latin typeface="Simplified Arabic" panose="02020603050405020304" pitchFamily="18" charset="-78"/>
                <a:ea typeface="Trebuchet MS" panose="020B0603020202020204" pitchFamily="34" charset="0"/>
                <a:cs typeface="Tahoma" panose="020B0604030504040204" pitchFamily="34" charset="0"/>
              </a:rPr>
              <a:t>Maslow Theory</a:t>
            </a:r>
            <a:r>
              <a:rPr lang="ar-DZ" sz="4400" b="1" u="sng" dirty="0">
                <a:solidFill>
                  <a:schemeClr val="tx1"/>
                </a:solidFill>
                <a:effectLst/>
                <a:latin typeface="Trebuchet MS" panose="020B0603020202020204" pitchFamily="34" charset="0"/>
                <a:ea typeface="Trebuchet MS" panose="020B0603020202020204" pitchFamily="34" charset="0"/>
                <a:cs typeface="Simplified Arabic" panose="02020603050405020304" pitchFamily="18" charset="-78"/>
              </a:rPr>
              <a:t> :</a:t>
            </a:r>
            <a:r>
              <a:rPr lang="fr-FR" sz="3600" u="sng" dirty="0">
                <a:solidFill>
                  <a:schemeClr val="tx1"/>
                </a:solidFill>
                <a:effectLst/>
                <a:latin typeface="Trebuchet MS" panose="020B0603020202020204" pitchFamily="34" charset="0"/>
                <a:ea typeface="Trebuchet MS" panose="020B0603020202020204" pitchFamily="34" charset="0"/>
                <a:cs typeface="Tahoma" panose="020B0604030504040204" pitchFamily="34" charset="0"/>
              </a:rPr>
              <a:t/>
            </a:r>
            <a:br>
              <a:rPr lang="fr-FR" sz="3600" u="sng" dirty="0">
                <a:solidFill>
                  <a:schemeClr val="tx1"/>
                </a:solidFill>
                <a:effectLst/>
                <a:latin typeface="Trebuchet MS" panose="020B0603020202020204" pitchFamily="34" charset="0"/>
                <a:ea typeface="Trebuchet MS" panose="020B0603020202020204" pitchFamily="34" charset="0"/>
                <a:cs typeface="Tahoma" panose="020B0604030504040204" pitchFamily="34" charset="0"/>
              </a:rPr>
            </a:br>
            <a:r>
              <a:rPr lang="fr-FR" sz="3200" u="sng" dirty="0">
                <a:solidFill>
                  <a:schemeClr val="tx1"/>
                </a:solidFill>
                <a:latin typeface="Trebuchet MS" panose="020B0603020202020204" pitchFamily="34" charset="0"/>
                <a:ea typeface="Trebuchet MS" panose="020B0603020202020204" pitchFamily="34" charset="0"/>
                <a:cs typeface="Tahoma" panose="020B0604030504040204" pitchFamily="34" charset="0"/>
              </a:rPr>
              <a:t/>
            </a:r>
            <a:br>
              <a:rPr lang="fr-FR" sz="3200" u="sng" dirty="0">
                <a:solidFill>
                  <a:schemeClr val="tx1"/>
                </a:solidFill>
                <a:latin typeface="Trebuchet MS" panose="020B0603020202020204" pitchFamily="34" charset="0"/>
                <a:ea typeface="Trebuchet MS" panose="020B0603020202020204" pitchFamily="34" charset="0"/>
                <a:cs typeface="Tahoma" panose="020B0604030504040204" pitchFamily="34" charset="0"/>
              </a:rPr>
            </a:br>
            <a:endParaRPr lang="fr-FR" dirty="0">
              <a:solidFill>
                <a:schemeClr val="tx1"/>
              </a:solidFill>
            </a:endParaRPr>
          </a:p>
        </p:txBody>
      </p:sp>
      <p:sp>
        <p:nvSpPr>
          <p:cNvPr id="5" name="ZoneTexte 4">
            <a:extLst>
              <a:ext uri="{FF2B5EF4-FFF2-40B4-BE49-F238E27FC236}">
                <a16:creationId xmlns="" xmlns:a16="http://schemas.microsoft.com/office/drawing/2014/main" id="{17FFE644-05BA-4064-84DC-B089F11D947E}"/>
              </a:ext>
            </a:extLst>
          </p:cNvPr>
          <p:cNvSpPr txBox="1"/>
          <p:nvPr/>
        </p:nvSpPr>
        <p:spPr>
          <a:xfrm>
            <a:off x="0" y="1485072"/>
            <a:ext cx="12192000" cy="2246769"/>
          </a:xfrm>
          <a:prstGeom prst="rect">
            <a:avLst/>
          </a:prstGeom>
          <a:noFill/>
        </p:spPr>
        <p:txBody>
          <a:bodyPr wrap="square">
            <a:spAutoFit/>
          </a:bodyPr>
          <a:lstStyle/>
          <a:p>
            <a:pPr algn="r" defTabSz="457200" rtl="1"/>
            <a:r>
              <a:rPr lang="ar-DZ" sz="2800" b="1" dirty="0">
                <a:solidFill>
                  <a:prstClr val="black"/>
                </a:solidFill>
                <a:latin typeface="Simplified Arabic" panose="02020603050405020304" pitchFamily="18" charset="-78"/>
                <a:ea typeface="Trebuchet MS" panose="020B0603020202020204" pitchFamily="34" charset="0"/>
                <a:cs typeface="Simplified Arabic" panose="02020603050405020304" pitchFamily="18" charset="-78"/>
              </a:rPr>
              <a:t>إن هذه النظرية قائمة على أساس مبدأين أساسيين: </a:t>
            </a:r>
            <a:r>
              <a:rPr lang="ar-DZ" sz="2800" b="1" u="sng" dirty="0">
                <a:solidFill>
                  <a:srgbClr val="FF0000"/>
                </a:solidFill>
                <a:latin typeface="Simplified Arabic" panose="02020603050405020304" pitchFamily="18" charset="-78"/>
                <a:ea typeface="Trebuchet MS" panose="020B0603020202020204" pitchFamily="34" charset="0"/>
                <a:cs typeface="Simplified Arabic" panose="02020603050405020304" pitchFamily="18" charset="-78"/>
              </a:rPr>
              <a:t>الأول، مبدأ الحرمان</a:t>
            </a:r>
            <a:r>
              <a:rPr lang="ar-DZ" sz="2800" b="1" dirty="0">
                <a:solidFill>
                  <a:prstClr val="black"/>
                </a:solidFill>
                <a:latin typeface="Simplified Arabic" panose="02020603050405020304" pitchFamily="18" charset="-78"/>
                <a:ea typeface="Trebuchet MS" panose="020B0603020202020204" pitchFamily="34" charset="0"/>
                <a:cs typeface="Simplified Arabic" panose="02020603050405020304" pitchFamily="18" charset="-78"/>
              </a:rPr>
              <a:t> من الإشباع </a:t>
            </a:r>
            <a:r>
              <a:rPr lang="fr-FR" sz="2800" b="1" dirty="0" err="1">
                <a:solidFill>
                  <a:prstClr val="black"/>
                </a:solidFill>
                <a:latin typeface="Simplified Arabic" panose="02020603050405020304" pitchFamily="18" charset="-78"/>
                <a:ea typeface="Trebuchet MS" panose="020B0603020202020204" pitchFamily="34" charset="0"/>
                <a:cs typeface="Simplified Arabic" panose="02020603050405020304" pitchFamily="18" charset="-78"/>
              </a:rPr>
              <a:t>Deficit</a:t>
            </a:r>
            <a:r>
              <a:rPr lang="ar-DZ" sz="2800" b="1" dirty="0">
                <a:solidFill>
                  <a:prstClr val="black"/>
                </a:solidFill>
                <a:latin typeface="Simplified Arabic" panose="02020603050405020304" pitchFamily="18" charset="-78"/>
                <a:ea typeface="Trebuchet MS" panose="020B0603020202020204" pitchFamily="34" charset="0"/>
                <a:cs typeface="Simplified Arabic" panose="02020603050405020304" pitchFamily="18" charset="-78"/>
              </a:rPr>
              <a:t> حيث ان الحاجات المشبعة لا اثر لها في دفع الفرد لسلوك معين في حين ان الحاجات غير المشبعة </a:t>
            </a:r>
            <a:r>
              <a:rPr lang="fr-FR" sz="2800" b="1" dirty="0" err="1">
                <a:solidFill>
                  <a:prstClr val="black"/>
                </a:solidFill>
                <a:latin typeface="Simplified Arabic" panose="02020603050405020304" pitchFamily="18" charset="-78"/>
                <a:ea typeface="Trebuchet MS" panose="020B0603020202020204" pitchFamily="34" charset="0"/>
                <a:cs typeface="Simplified Arabic" panose="02020603050405020304" pitchFamily="18" charset="-78"/>
              </a:rPr>
              <a:t>Deprived</a:t>
            </a:r>
            <a:r>
              <a:rPr lang="fr-FR" sz="2800" b="1" dirty="0">
                <a:solidFill>
                  <a:prstClr val="black"/>
                </a:solidFill>
                <a:latin typeface="Simplified Arabic" panose="02020603050405020304" pitchFamily="18" charset="-78"/>
                <a:ea typeface="Trebuchet MS" panose="020B0603020202020204" pitchFamily="34" charset="0"/>
                <a:cs typeface="Simplified Arabic" panose="02020603050405020304" pitchFamily="18" charset="-78"/>
              </a:rPr>
              <a:t> Need</a:t>
            </a:r>
            <a:r>
              <a:rPr lang="ar-DZ" sz="2800" b="1" dirty="0">
                <a:solidFill>
                  <a:prstClr val="black"/>
                </a:solidFill>
                <a:latin typeface="Simplified Arabic" panose="02020603050405020304" pitchFamily="18" charset="-78"/>
                <a:ea typeface="Trebuchet MS" panose="020B0603020202020204" pitchFamily="34" charset="0"/>
                <a:cs typeface="Simplified Arabic" panose="02020603050405020304" pitchFamily="18" charset="-78"/>
              </a:rPr>
              <a:t> هي التي تؤثر في سلوك الفرد وتدفعه للبحث عن إشباعها أما </a:t>
            </a:r>
            <a:r>
              <a:rPr lang="ar-DZ" sz="2800" b="1" u="sng" dirty="0">
                <a:solidFill>
                  <a:srgbClr val="FF0000"/>
                </a:solidFill>
                <a:latin typeface="Simplified Arabic" panose="02020603050405020304" pitchFamily="18" charset="-78"/>
                <a:ea typeface="Trebuchet MS" panose="020B0603020202020204" pitchFamily="34" charset="0"/>
                <a:cs typeface="Simplified Arabic" panose="02020603050405020304" pitchFamily="18" charset="-78"/>
              </a:rPr>
              <a:t>الثاني فهو مبدأ التدرج </a:t>
            </a:r>
            <a:r>
              <a:rPr lang="ar-DZ" sz="2800" b="1" dirty="0">
                <a:solidFill>
                  <a:prstClr val="black"/>
                </a:solidFill>
                <a:latin typeface="Simplified Arabic" panose="02020603050405020304" pitchFamily="18" charset="-78"/>
                <a:ea typeface="Trebuchet MS" panose="020B0603020202020204" pitchFamily="34" charset="0"/>
                <a:cs typeface="Simplified Arabic" panose="02020603050405020304" pitchFamily="18" charset="-78"/>
              </a:rPr>
              <a:t>في إشباع الحاجات أي أن الحاجات في مستوى اعلى لا تتحقق إلا بعد أن تكون حاجات المستوى الأدنى منه قد أشبعت</a:t>
            </a:r>
            <a:endParaRPr lang="fr-FR" sz="3600" b="1" dirty="0">
              <a:solidFill>
                <a:prstClr val="black"/>
              </a:solidFill>
              <a:latin typeface="Simplified Arabic" panose="02020603050405020304" pitchFamily="18" charset="-78"/>
              <a:cs typeface="Simplified Arabic" panose="02020603050405020304" pitchFamily="18" charset="-78"/>
            </a:endParaRPr>
          </a:p>
        </p:txBody>
      </p:sp>
      <p:pic>
        <p:nvPicPr>
          <p:cNvPr id="7" name="Image 6">
            <a:extLst>
              <a:ext uri="{FF2B5EF4-FFF2-40B4-BE49-F238E27FC236}">
                <a16:creationId xmlns="" xmlns:a16="http://schemas.microsoft.com/office/drawing/2014/main" id="{8605C75D-C95C-47D5-B5FA-B90FE7981B9B}"/>
              </a:ext>
            </a:extLst>
          </p:cNvPr>
          <p:cNvPicPr>
            <a:picLocks noChangeAspect="1"/>
          </p:cNvPicPr>
          <p:nvPr/>
        </p:nvPicPr>
        <p:blipFill rotWithShape="1">
          <a:blip r:embed="rId2"/>
          <a:srcRect l="17180" t="24091" r="18763" b="9367"/>
          <a:stretch/>
        </p:blipFill>
        <p:spPr>
          <a:xfrm>
            <a:off x="3287688" y="3753917"/>
            <a:ext cx="6371498" cy="3050255"/>
          </a:xfrm>
          <a:prstGeom prst="rect">
            <a:avLst/>
          </a:prstGeom>
        </p:spPr>
      </p:pic>
    </p:spTree>
    <p:extLst>
      <p:ext uri="{BB962C8B-B14F-4D97-AF65-F5344CB8AC3E}">
        <p14:creationId xmlns:p14="http://schemas.microsoft.com/office/powerpoint/2010/main" val="12445354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 xmlns:a16="http://schemas.microsoft.com/office/drawing/2014/main" id="{87699E42-DA37-476B-B02E-49405C24891D}"/>
              </a:ext>
            </a:extLst>
          </p:cNvPr>
          <p:cNvSpPr>
            <a:spLocks noGrp="1"/>
          </p:cNvSpPr>
          <p:nvPr>
            <p:ph type="title"/>
          </p:nvPr>
        </p:nvSpPr>
        <p:spPr>
          <a:xfrm>
            <a:off x="-24680" y="116632"/>
            <a:ext cx="12074288" cy="1152128"/>
          </a:xfr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Autofit/>
          </a:bodyPr>
          <a:lstStyle/>
          <a:p>
            <a:pPr algn="ctr" defTabSz="457200" rtl="1">
              <a:lnSpc>
                <a:spcPct val="107000"/>
              </a:lnSpc>
              <a:spcBef>
                <a:spcPts val="0"/>
              </a:spcBef>
              <a:spcAft>
                <a:spcPts val="800"/>
              </a:spcAft>
              <a:defRPr/>
            </a:pPr>
            <a:r>
              <a:rPr lang="fr-FR" sz="3600" b="1" u="sng" dirty="0">
                <a:solidFill>
                  <a:schemeClr val="tx1"/>
                </a:solidFill>
                <a:effectLst/>
                <a:latin typeface="Trebuchet MS" panose="020B0603020202020204" pitchFamily="34" charset="0"/>
                <a:ea typeface="Trebuchet MS" panose="020B0603020202020204" pitchFamily="34" charset="0"/>
                <a:cs typeface="Simplified Arabic" panose="02020603050405020304" pitchFamily="18" charset="-78"/>
              </a:rPr>
              <a:t/>
            </a:r>
            <a:br>
              <a:rPr lang="fr-FR" sz="3600" b="1" u="sng" dirty="0">
                <a:solidFill>
                  <a:schemeClr val="tx1"/>
                </a:solidFill>
                <a:effectLst/>
                <a:latin typeface="Trebuchet MS" panose="020B0603020202020204" pitchFamily="34" charset="0"/>
                <a:ea typeface="Trebuchet MS" panose="020B0603020202020204" pitchFamily="34" charset="0"/>
                <a:cs typeface="Simplified Arabic" panose="02020603050405020304" pitchFamily="18" charset="-78"/>
              </a:rPr>
            </a:br>
            <a:r>
              <a:rPr lang="fr-FR" sz="3600" b="1" u="sng" dirty="0">
                <a:solidFill>
                  <a:schemeClr val="tx1"/>
                </a:solidFill>
                <a:effectLst/>
                <a:latin typeface="Trebuchet MS" panose="020B0603020202020204" pitchFamily="34" charset="0"/>
                <a:ea typeface="Trebuchet MS" panose="020B0603020202020204" pitchFamily="34" charset="0"/>
                <a:cs typeface="Simplified Arabic" panose="02020603050405020304" pitchFamily="18" charset="-78"/>
              </a:rPr>
              <a:t>-3</a:t>
            </a:r>
            <a:r>
              <a:rPr lang="ar-DZ" sz="3600" b="1" u="sng" dirty="0">
                <a:solidFill>
                  <a:schemeClr val="tx1"/>
                </a:solidFill>
                <a:effectLst/>
                <a:latin typeface="Trebuchet MS" panose="020B0603020202020204" pitchFamily="34" charset="0"/>
                <a:ea typeface="Trebuchet MS" panose="020B0603020202020204" pitchFamily="34" charset="0"/>
                <a:cs typeface="Simplified Arabic" panose="02020603050405020304" pitchFamily="18" charset="-78"/>
              </a:rPr>
              <a:t>نظرية </a:t>
            </a:r>
            <a:r>
              <a:rPr lang="fr-FR" sz="3600" b="1" u="sng" dirty="0">
                <a:solidFill>
                  <a:schemeClr val="tx1"/>
                </a:solidFill>
                <a:effectLst/>
                <a:latin typeface="Simplified Arabic" panose="02020603050405020304" pitchFamily="18" charset="-78"/>
                <a:ea typeface="Trebuchet MS" panose="020B0603020202020204" pitchFamily="34" charset="0"/>
                <a:cs typeface="Tahoma" panose="020B0604030504040204" pitchFamily="34" charset="0"/>
              </a:rPr>
              <a:t>X</a:t>
            </a:r>
            <a:r>
              <a:rPr lang="ar-DZ" sz="3600" b="1" u="sng" dirty="0">
                <a:solidFill>
                  <a:schemeClr val="tx1"/>
                </a:solidFill>
                <a:effectLst/>
                <a:latin typeface="Trebuchet MS" panose="020B0603020202020204" pitchFamily="34" charset="0"/>
                <a:ea typeface="Trebuchet MS" panose="020B0603020202020204" pitchFamily="34" charset="0"/>
                <a:cs typeface="Simplified Arabic" panose="02020603050405020304" pitchFamily="18" charset="-78"/>
              </a:rPr>
              <a:t> ونظرية  </a:t>
            </a:r>
            <a:r>
              <a:rPr lang="fr-FR" sz="3600" b="1" u="sng" dirty="0">
                <a:solidFill>
                  <a:schemeClr val="tx1"/>
                </a:solidFill>
                <a:effectLst/>
                <a:latin typeface="Simplified Arabic" panose="02020603050405020304" pitchFamily="18" charset="-78"/>
                <a:ea typeface="Trebuchet MS" panose="020B0603020202020204" pitchFamily="34" charset="0"/>
                <a:cs typeface="Tahoma" panose="020B0604030504040204" pitchFamily="34" charset="0"/>
              </a:rPr>
              <a:t>Y</a:t>
            </a:r>
            <a:r>
              <a:rPr lang="ar-DZ" sz="3600" b="1" u="sng" dirty="0" err="1">
                <a:solidFill>
                  <a:schemeClr val="tx1"/>
                </a:solidFill>
                <a:effectLst/>
                <a:latin typeface="Trebuchet MS" panose="020B0603020202020204" pitchFamily="34" charset="0"/>
                <a:ea typeface="Trebuchet MS" panose="020B0603020202020204" pitchFamily="34" charset="0"/>
                <a:cs typeface="Simplified Arabic" panose="02020603050405020304" pitchFamily="18" charset="-78"/>
              </a:rPr>
              <a:t>لماكريغر</a:t>
            </a:r>
            <a:r>
              <a:rPr lang="fr-FR" sz="3600" b="1" u="sng" dirty="0">
                <a:solidFill>
                  <a:schemeClr val="tx1"/>
                </a:solidFill>
                <a:effectLst/>
                <a:latin typeface="Simplified Arabic" panose="02020603050405020304" pitchFamily="18" charset="-78"/>
                <a:ea typeface="Trebuchet MS" panose="020B0603020202020204" pitchFamily="34" charset="0"/>
                <a:cs typeface="Tahoma" panose="020B0604030504040204" pitchFamily="34" charset="0"/>
              </a:rPr>
              <a:t>(</a:t>
            </a:r>
            <a:r>
              <a:rPr lang="fr-FR" sz="3600" b="1" u="sng" dirty="0" err="1">
                <a:solidFill>
                  <a:schemeClr val="tx1"/>
                </a:solidFill>
                <a:effectLst/>
                <a:latin typeface="Simplified Arabic" panose="02020603050405020304" pitchFamily="18" charset="-78"/>
                <a:ea typeface="Trebuchet MS" panose="020B0603020202020204" pitchFamily="34" charset="0"/>
                <a:cs typeface="Tahoma" panose="020B0604030504040204" pitchFamily="34" charset="0"/>
              </a:rPr>
              <a:t>Gregor’s</a:t>
            </a:r>
            <a:r>
              <a:rPr lang="fr-FR" sz="3600" b="1" u="sng" dirty="0">
                <a:solidFill>
                  <a:schemeClr val="tx1"/>
                </a:solidFill>
                <a:effectLst/>
                <a:latin typeface="Simplified Arabic" panose="02020603050405020304" pitchFamily="18" charset="-78"/>
                <a:ea typeface="Trebuchet MS" panose="020B0603020202020204" pitchFamily="34" charset="0"/>
                <a:cs typeface="Tahoma" panose="020B0604030504040204" pitchFamily="34" charset="0"/>
              </a:rPr>
              <a:t> Theory X and Theory Y)</a:t>
            </a:r>
            <a:r>
              <a:rPr lang="ar-DZ" sz="3600" b="1" u="sng" dirty="0">
                <a:solidFill>
                  <a:schemeClr val="tx1"/>
                </a:solidFill>
                <a:effectLst/>
                <a:latin typeface="Trebuchet MS" panose="020B0603020202020204" pitchFamily="34" charset="0"/>
                <a:ea typeface="Trebuchet MS" panose="020B0603020202020204" pitchFamily="34" charset="0"/>
                <a:cs typeface="Simplified Arabic" panose="02020603050405020304" pitchFamily="18" charset="-78"/>
              </a:rPr>
              <a:t> :</a:t>
            </a:r>
            <a:r>
              <a:rPr lang="fr-FR" sz="2800" b="1" u="sng" dirty="0">
                <a:solidFill>
                  <a:schemeClr val="tx1"/>
                </a:solidFill>
                <a:effectLst/>
                <a:latin typeface="Trebuchet MS" panose="020B0603020202020204" pitchFamily="34" charset="0"/>
                <a:ea typeface="Trebuchet MS" panose="020B0603020202020204" pitchFamily="34" charset="0"/>
                <a:cs typeface="Tahoma" panose="020B0604030504040204" pitchFamily="34" charset="0"/>
              </a:rPr>
              <a:t/>
            </a:r>
            <a:br>
              <a:rPr lang="fr-FR" sz="2800" b="1" u="sng" dirty="0">
                <a:solidFill>
                  <a:schemeClr val="tx1"/>
                </a:solidFill>
                <a:effectLst/>
                <a:latin typeface="Trebuchet MS" panose="020B0603020202020204" pitchFamily="34" charset="0"/>
                <a:ea typeface="Trebuchet MS" panose="020B0603020202020204" pitchFamily="34" charset="0"/>
                <a:cs typeface="Tahoma" panose="020B0604030504040204" pitchFamily="34" charset="0"/>
              </a:rPr>
            </a:br>
            <a:endParaRPr lang="fr-FR" sz="3600" dirty="0">
              <a:solidFill>
                <a:schemeClr val="tx1"/>
              </a:solidFill>
            </a:endParaRPr>
          </a:p>
        </p:txBody>
      </p:sp>
      <p:sp>
        <p:nvSpPr>
          <p:cNvPr id="6" name="ZoneTexte 5">
            <a:extLst>
              <a:ext uri="{FF2B5EF4-FFF2-40B4-BE49-F238E27FC236}">
                <a16:creationId xmlns="" xmlns:a16="http://schemas.microsoft.com/office/drawing/2014/main" id="{79542422-30AD-4838-9C78-47410A0EB468}"/>
              </a:ext>
            </a:extLst>
          </p:cNvPr>
          <p:cNvSpPr txBox="1"/>
          <p:nvPr/>
        </p:nvSpPr>
        <p:spPr>
          <a:xfrm>
            <a:off x="309464" y="1443841"/>
            <a:ext cx="11475168" cy="4524315"/>
          </a:xfrm>
          <a:prstGeom prst="rect">
            <a:avLst/>
          </a:prstGeom>
          <a:solidFill>
            <a:sysClr val="window" lastClr="FFFFFF"/>
          </a:solidFill>
          <a:ln w="12700" cap="flat" cmpd="sng" algn="ctr">
            <a:solidFill>
              <a:srgbClr val="0070C0"/>
            </a:solidFill>
            <a:prstDash val="solid"/>
            <a:miter lim="800000"/>
          </a:ln>
          <a:effectLst/>
        </p:spPr>
        <p:txBody>
          <a:bodyPr wrap="square" rtlCol="0">
            <a:spAutoFit/>
          </a:bodyPr>
          <a:lstStyle/>
          <a:p>
            <a:pPr marL="0" marR="0" lvl="0" indent="0" algn="just" defTabSz="457200" rtl="1" eaLnBrk="1" fontAlgn="auto" latinLnBrk="0" hangingPunct="1">
              <a:lnSpc>
                <a:spcPct val="100000"/>
              </a:lnSpc>
              <a:spcBef>
                <a:spcPts val="0"/>
              </a:spcBef>
              <a:spcAft>
                <a:spcPts val="0"/>
              </a:spcAft>
              <a:buClrTx/>
              <a:buSzTx/>
              <a:buFontTx/>
              <a:buNone/>
              <a:tabLst/>
              <a:defRPr/>
            </a:pPr>
            <a:r>
              <a:rPr kumimoji="0" lang="ar-DZ" sz="3600" b="1" i="0" u="none" strike="noStrike" kern="0" cap="none" spc="0" normalizeH="0" baseline="0" noProof="0" dirty="0">
                <a:ln>
                  <a:noFill/>
                </a:ln>
                <a:solidFill>
                  <a:prstClr val="black"/>
                </a:solidFill>
                <a:effectLst/>
                <a:uLnTx/>
                <a:uFillTx/>
                <a:latin typeface="Calibri" panose="020F0502020204030204"/>
                <a:ea typeface="Trebuchet MS" panose="020B0603020202020204" pitchFamily="34" charset="0"/>
                <a:cs typeface="Simplified Arabic" panose="02020603050405020304" pitchFamily="18" charset="-78"/>
              </a:rPr>
              <a:t>لقد تأثر دوغلاس </a:t>
            </a:r>
            <a:r>
              <a:rPr kumimoji="0" lang="ar-DZ" sz="3600" b="1" i="0" u="none" strike="noStrike" kern="0" cap="none" spc="0" normalizeH="0" baseline="0" noProof="0" dirty="0" err="1">
                <a:ln>
                  <a:noFill/>
                </a:ln>
                <a:solidFill>
                  <a:prstClr val="black"/>
                </a:solidFill>
                <a:effectLst/>
                <a:uLnTx/>
                <a:uFillTx/>
                <a:latin typeface="Calibri" panose="020F0502020204030204"/>
                <a:ea typeface="Trebuchet MS" panose="020B0603020202020204" pitchFamily="34" charset="0"/>
                <a:cs typeface="Simplified Arabic" panose="02020603050405020304" pitchFamily="18" charset="-78"/>
              </a:rPr>
              <a:t>ماكريغر</a:t>
            </a:r>
            <a:r>
              <a:rPr kumimoji="0" lang="ar-DZ" sz="3600" b="1" i="0" u="none" strike="noStrike" kern="0" cap="none" spc="0" normalizeH="0" baseline="0" noProof="0" dirty="0">
                <a:ln>
                  <a:noFill/>
                </a:ln>
                <a:solidFill>
                  <a:prstClr val="black"/>
                </a:solidFill>
                <a:effectLst/>
                <a:uLnTx/>
                <a:uFillTx/>
                <a:latin typeface="Calibri" panose="020F0502020204030204"/>
                <a:ea typeface="Trebuchet MS" panose="020B0603020202020204" pitchFamily="34" charset="0"/>
                <a:cs typeface="Simplified Arabic" panose="02020603050405020304" pitchFamily="18" charset="-78"/>
              </a:rPr>
              <a:t> (1906-1964) </a:t>
            </a:r>
            <a:r>
              <a:rPr kumimoji="0" lang="fr-FR" sz="3600" b="1" i="0" u="none" strike="noStrike" kern="0" cap="none" spc="0" normalizeH="0" baseline="0" noProof="0" dirty="0">
                <a:ln>
                  <a:noFill/>
                </a:ln>
                <a:solidFill>
                  <a:prstClr val="black"/>
                </a:solidFill>
                <a:effectLst/>
                <a:uLnTx/>
                <a:uFillTx/>
                <a:latin typeface="Simplified Arabic" panose="02020603050405020304" pitchFamily="18" charset="-78"/>
                <a:ea typeface="Trebuchet MS" panose="020B0603020202020204" pitchFamily="34" charset="0"/>
                <a:cs typeface="+mn-cs"/>
              </a:rPr>
              <a:t>Douglas Mc Gregor</a:t>
            </a:r>
            <a:r>
              <a:rPr kumimoji="0" lang="ar-DZ" sz="3600" b="1" i="0" u="none" strike="noStrike" kern="0" cap="none" spc="0" normalizeH="0" baseline="0" noProof="0" dirty="0">
                <a:ln>
                  <a:noFill/>
                </a:ln>
                <a:solidFill>
                  <a:prstClr val="black"/>
                </a:solidFill>
                <a:effectLst/>
                <a:uLnTx/>
                <a:uFillTx/>
                <a:latin typeface="Simplified Arabic" panose="02020603050405020304" pitchFamily="18" charset="-78"/>
                <a:ea typeface="Trebuchet MS" panose="020B0603020202020204" pitchFamily="34" charset="0"/>
                <a:cs typeface="Arial" panose="020B0604020202020204" pitchFamily="34" charset="0"/>
              </a:rPr>
              <a:t> بشكل كبير بدراسات هوثورن </a:t>
            </a:r>
            <a:r>
              <a:rPr kumimoji="0" lang="ar-DZ" sz="3600" b="1" i="0" u="none" strike="noStrike" kern="0" cap="none" spc="0" normalizeH="0" baseline="0" noProof="0" dirty="0" err="1">
                <a:ln>
                  <a:noFill/>
                </a:ln>
                <a:solidFill>
                  <a:prstClr val="black"/>
                </a:solidFill>
                <a:effectLst/>
                <a:uLnTx/>
                <a:uFillTx/>
                <a:latin typeface="Simplified Arabic" panose="02020603050405020304" pitchFamily="18" charset="-78"/>
                <a:ea typeface="Trebuchet MS" panose="020B0603020202020204" pitchFamily="34" charset="0"/>
                <a:cs typeface="Arial" panose="020B0604020202020204" pitchFamily="34" charset="0"/>
              </a:rPr>
              <a:t>وماسلو</a:t>
            </a:r>
            <a:r>
              <a:rPr kumimoji="0" lang="ar-DZ" sz="3600" b="1" i="0" u="none" strike="noStrike" kern="0" cap="none" spc="0" normalizeH="0" baseline="0" noProof="0" dirty="0">
                <a:ln>
                  <a:noFill/>
                </a:ln>
                <a:solidFill>
                  <a:prstClr val="black"/>
                </a:solidFill>
                <a:effectLst/>
                <a:uLnTx/>
                <a:uFillTx/>
                <a:latin typeface="Simplified Arabic" panose="02020603050405020304" pitchFamily="18" charset="-78"/>
                <a:ea typeface="Trebuchet MS" panose="020B0603020202020204" pitchFamily="34" charset="0"/>
                <a:cs typeface="Arial" panose="020B0604020202020204" pitchFamily="34" charset="0"/>
              </a:rPr>
              <a:t> وقد بدأ هذا واضحا في كتابه المشهور </a:t>
            </a:r>
            <a:r>
              <a:rPr kumimoji="0" lang="fr-FR" sz="3600" b="1" i="0" u="none" strike="noStrike" kern="0" cap="none" spc="0" normalizeH="0" baseline="0" noProof="0" dirty="0">
                <a:ln>
                  <a:noFill/>
                </a:ln>
                <a:solidFill>
                  <a:prstClr val="black"/>
                </a:solidFill>
                <a:effectLst/>
                <a:uLnTx/>
                <a:uFillTx/>
                <a:latin typeface="Simplified Arabic" panose="02020603050405020304" pitchFamily="18" charset="-78"/>
                <a:ea typeface="Trebuchet MS" panose="020B0603020202020204" pitchFamily="34" charset="0"/>
                <a:cs typeface="Arial" panose="020B0604020202020204" pitchFamily="34" charset="0"/>
              </a:rPr>
              <a:t>  </a:t>
            </a:r>
            <a:r>
              <a:rPr kumimoji="0" lang="ar-DZ" sz="3600" b="1" i="0" u="none" strike="noStrike" kern="0" cap="none" spc="0" normalizeH="0" baseline="0" noProof="0" dirty="0">
                <a:ln>
                  <a:noFill/>
                </a:ln>
                <a:solidFill>
                  <a:prstClr val="black"/>
                </a:solidFill>
                <a:effectLst/>
                <a:uLnTx/>
                <a:uFillTx/>
                <a:latin typeface="Simplified Arabic" panose="02020603050405020304" pitchFamily="18" charset="-78"/>
                <a:ea typeface="Trebuchet MS" panose="020B0603020202020204" pitchFamily="34" charset="0"/>
                <a:cs typeface="Arial" panose="020B0604020202020204" pitchFamily="34" charset="0"/>
              </a:rPr>
              <a:t>الجانب الإنساني في المؤسسة </a:t>
            </a:r>
          </a:p>
          <a:p>
            <a:pPr marL="0" marR="0" lvl="0" indent="0" algn="just" defTabSz="457200" rtl="1" eaLnBrk="1" fontAlgn="auto" latinLnBrk="0" hangingPunct="1">
              <a:lnSpc>
                <a:spcPct val="100000"/>
              </a:lnSpc>
              <a:spcBef>
                <a:spcPts val="0"/>
              </a:spcBef>
              <a:spcAft>
                <a:spcPts val="0"/>
              </a:spcAft>
              <a:buClrTx/>
              <a:buSzTx/>
              <a:buFontTx/>
              <a:buNone/>
              <a:tabLst/>
              <a:defRPr/>
            </a:pPr>
            <a:r>
              <a:rPr kumimoji="0" lang="fr-FR" sz="3600" b="1" i="0" u="none" strike="noStrike" kern="0" cap="none" spc="0" normalizeH="0" baseline="0" noProof="0" dirty="0">
                <a:ln>
                  <a:noFill/>
                </a:ln>
                <a:solidFill>
                  <a:prstClr val="black"/>
                </a:solidFill>
                <a:effectLst/>
                <a:uLnTx/>
                <a:uFillTx/>
                <a:latin typeface="Simplified Arabic" panose="02020603050405020304" pitchFamily="18" charset="-78"/>
                <a:ea typeface="Trebuchet MS" panose="020B0603020202020204" pitchFamily="34" charset="0"/>
                <a:cs typeface="+mn-cs"/>
              </a:rPr>
              <a:t>The </a:t>
            </a:r>
            <a:r>
              <a:rPr kumimoji="0" lang="fr-FR" sz="3600" b="1" i="0" u="none" strike="noStrike" kern="0" cap="none" spc="0" normalizeH="0" baseline="0" noProof="0" dirty="0" err="1">
                <a:ln>
                  <a:noFill/>
                </a:ln>
                <a:solidFill>
                  <a:prstClr val="black"/>
                </a:solidFill>
                <a:effectLst/>
                <a:uLnTx/>
                <a:uFillTx/>
                <a:latin typeface="Simplified Arabic" panose="02020603050405020304" pitchFamily="18" charset="-78"/>
                <a:ea typeface="Trebuchet MS" panose="020B0603020202020204" pitchFamily="34" charset="0"/>
                <a:cs typeface="+mn-cs"/>
              </a:rPr>
              <a:t>HumanSide</a:t>
            </a:r>
            <a:r>
              <a:rPr kumimoji="0" lang="fr-FR" sz="3600" b="1" i="0" u="none" strike="noStrike" kern="0" cap="none" spc="0" normalizeH="0" baseline="0" noProof="0" dirty="0">
                <a:ln>
                  <a:noFill/>
                </a:ln>
                <a:solidFill>
                  <a:prstClr val="black"/>
                </a:solidFill>
                <a:effectLst/>
                <a:uLnTx/>
                <a:uFillTx/>
                <a:latin typeface="Simplified Arabic" panose="02020603050405020304" pitchFamily="18" charset="-78"/>
                <a:ea typeface="Trebuchet MS" panose="020B0603020202020204" pitchFamily="34" charset="0"/>
                <a:cs typeface="+mn-cs"/>
              </a:rPr>
              <a:t> of Entreprise</a:t>
            </a:r>
            <a:r>
              <a:rPr kumimoji="0" lang="ar-DZ" sz="3600" b="1" i="0" u="none" strike="noStrike" kern="0" cap="none" spc="0" normalizeH="0" baseline="0" noProof="0" dirty="0">
                <a:ln>
                  <a:noFill/>
                </a:ln>
                <a:solidFill>
                  <a:prstClr val="black"/>
                </a:solidFill>
                <a:effectLst/>
                <a:uLnTx/>
                <a:uFillTx/>
                <a:latin typeface="Simplified Arabic" panose="02020603050405020304" pitchFamily="18" charset="-78"/>
                <a:ea typeface="Trebuchet MS" panose="020B0603020202020204" pitchFamily="34" charset="0"/>
                <a:cs typeface="Arial" panose="020B0604020202020204" pitchFamily="34" charset="0"/>
              </a:rPr>
              <a:t> الذي قدم فيه وجهة نظر تنص على ضرورة </a:t>
            </a:r>
            <a:r>
              <a:rPr kumimoji="0" lang="ar-DZ" sz="3600" b="1" i="0" u="sng" strike="noStrike" kern="0" cap="none" spc="0" normalizeH="0" baseline="0" noProof="0" dirty="0">
                <a:ln>
                  <a:noFill/>
                </a:ln>
                <a:solidFill>
                  <a:prstClr val="black"/>
                </a:solidFill>
                <a:effectLst/>
                <a:uLnTx/>
                <a:uFillTx/>
                <a:latin typeface="Simplified Arabic" panose="02020603050405020304" pitchFamily="18" charset="-78"/>
                <a:ea typeface="Trebuchet MS" panose="020B0603020202020204" pitchFamily="34" charset="0"/>
                <a:cs typeface="Arial" panose="020B0604020202020204" pitchFamily="34" charset="0"/>
              </a:rPr>
              <a:t>عناية المدراء بالجوانب الاجتماعية وتحقيق الذات للعاملين كما دعاهم إلى الانتقال من الممارسات القائمة </a:t>
            </a:r>
            <a:r>
              <a:rPr kumimoji="0" lang="ar-DZ" sz="3600" b="1" i="0" u="sng" strike="noStrike" kern="0" cap="none" spc="0" normalizeH="0" baseline="0" noProof="0" dirty="0">
                <a:ln>
                  <a:noFill/>
                </a:ln>
                <a:solidFill>
                  <a:srgbClr val="FF0000"/>
                </a:solidFill>
                <a:effectLst/>
                <a:uLnTx/>
                <a:uFillTx/>
                <a:latin typeface="Simplified Arabic" panose="02020603050405020304" pitchFamily="18" charset="-78"/>
                <a:ea typeface="Trebuchet MS" panose="020B0603020202020204" pitchFamily="34" charset="0"/>
                <a:cs typeface="Arial" panose="020B0604020202020204" pitchFamily="34" charset="0"/>
              </a:rPr>
              <a:t>على أساس النظرة الكلاسيكية للعمل وسماها نظرية  </a:t>
            </a:r>
            <a:r>
              <a:rPr kumimoji="0" lang="fr-FR" sz="3600" b="1" i="0" u="sng" strike="noStrike" kern="0" cap="none" spc="0" normalizeH="0" baseline="0" noProof="0" dirty="0">
                <a:ln>
                  <a:noFill/>
                </a:ln>
                <a:solidFill>
                  <a:srgbClr val="FF0000"/>
                </a:solidFill>
                <a:effectLst/>
                <a:uLnTx/>
                <a:uFillTx/>
                <a:latin typeface="Simplified Arabic" panose="02020603050405020304" pitchFamily="18" charset="-78"/>
                <a:ea typeface="Trebuchet MS" panose="020B0603020202020204" pitchFamily="34" charset="0"/>
                <a:cs typeface="+mn-cs"/>
              </a:rPr>
              <a:t>X</a:t>
            </a:r>
            <a:r>
              <a:rPr kumimoji="0" lang="ar-DZ" sz="3600" b="1" i="0" u="sng" strike="noStrike" kern="0" cap="none" spc="0" normalizeH="0" baseline="0" noProof="0" dirty="0">
                <a:ln>
                  <a:noFill/>
                </a:ln>
                <a:solidFill>
                  <a:prstClr val="black"/>
                </a:solidFill>
                <a:effectLst/>
                <a:uLnTx/>
                <a:uFillTx/>
                <a:latin typeface="Simplified Arabic" panose="02020603050405020304" pitchFamily="18" charset="-78"/>
                <a:ea typeface="Trebuchet MS" panose="020B0603020202020204" pitchFamily="34" charset="0"/>
                <a:cs typeface="Arial" panose="020B0604020202020204" pitchFamily="34" charset="0"/>
              </a:rPr>
              <a:t>إلى الممارسات </a:t>
            </a:r>
            <a:r>
              <a:rPr kumimoji="0" lang="ar-DZ" sz="3600" b="1" i="0" u="sng" strike="noStrike" kern="0" cap="none" spc="0" normalizeH="0" baseline="0" noProof="0" dirty="0">
                <a:ln>
                  <a:noFill/>
                </a:ln>
                <a:solidFill>
                  <a:srgbClr val="00B050"/>
                </a:solidFill>
                <a:effectLst/>
                <a:uLnTx/>
                <a:uFillTx/>
                <a:latin typeface="Simplified Arabic" panose="02020603050405020304" pitchFamily="18" charset="-78"/>
                <a:ea typeface="Trebuchet MS" panose="020B0603020202020204" pitchFamily="34" charset="0"/>
                <a:cs typeface="Arial" panose="020B0604020202020204" pitchFamily="34" charset="0"/>
              </a:rPr>
              <a:t>القائمة على أساس النظرة الإنسانية والاجتماعية والتي اطلق عليها نظرية </a:t>
            </a:r>
            <a:r>
              <a:rPr kumimoji="0" lang="fr-FR" sz="3600" b="1" i="0" u="sng" strike="noStrike" kern="0" cap="none" spc="0" normalizeH="0" baseline="0" noProof="0" dirty="0">
                <a:ln>
                  <a:noFill/>
                </a:ln>
                <a:solidFill>
                  <a:srgbClr val="00B050"/>
                </a:solidFill>
                <a:effectLst/>
                <a:uLnTx/>
                <a:uFillTx/>
                <a:latin typeface="Simplified Arabic" panose="02020603050405020304" pitchFamily="18" charset="-78"/>
                <a:ea typeface="Trebuchet MS" panose="020B0603020202020204" pitchFamily="34" charset="0"/>
                <a:cs typeface="+mn-cs"/>
              </a:rPr>
              <a:t>Y </a:t>
            </a:r>
            <a:endParaRPr kumimoji="0" lang="fr-FR" sz="3600" b="1" i="0" u="sng" strike="noStrike" kern="0" cap="none" spc="0" normalizeH="0" baseline="0" noProof="0" dirty="0">
              <a:ln>
                <a:noFill/>
              </a:ln>
              <a:solidFill>
                <a:srgbClr val="00B05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65022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 xmlns:a16="http://schemas.microsoft.com/office/drawing/2014/main" id="{87699E42-DA37-476B-B02E-49405C24891D}"/>
              </a:ext>
            </a:extLst>
          </p:cNvPr>
          <p:cNvSpPr>
            <a:spLocks noGrp="1"/>
          </p:cNvSpPr>
          <p:nvPr>
            <p:ph type="title"/>
          </p:nvPr>
        </p:nvSpPr>
        <p:spPr>
          <a:xfrm>
            <a:off x="58856" y="0"/>
            <a:ext cx="12074288" cy="1152128"/>
          </a:xfr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txBody>
          <a:bodyPr>
            <a:noAutofit/>
          </a:bodyPr>
          <a:lstStyle/>
          <a:p>
            <a:pPr algn="ctr" defTabSz="457200" rtl="1">
              <a:lnSpc>
                <a:spcPct val="107000"/>
              </a:lnSpc>
              <a:spcBef>
                <a:spcPts val="0"/>
              </a:spcBef>
              <a:spcAft>
                <a:spcPts val="800"/>
              </a:spcAft>
              <a:defRPr/>
            </a:pPr>
            <a:r>
              <a:rPr lang="fr-FR" sz="3600" b="1" u="sng" dirty="0">
                <a:solidFill>
                  <a:schemeClr val="tx1"/>
                </a:solidFill>
                <a:effectLst/>
                <a:latin typeface="Trebuchet MS" panose="020B0603020202020204" pitchFamily="34" charset="0"/>
                <a:ea typeface="Trebuchet MS" panose="020B0603020202020204" pitchFamily="34" charset="0"/>
                <a:cs typeface="Simplified Arabic" panose="02020603050405020304" pitchFamily="18" charset="-78"/>
              </a:rPr>
              <a:t/>
            </a:r>
            <a:br>
              <a:rPr lang="fr-FR" sz="3600" b="1" u="sng" dirty="0">
                <a:solidFill>
                  <a:schemeClr val="tx1"/>
                </a:solidFill>
                <a:effectLst/>
                <a:latin typeface="Trebuchet MS" panose="020B0603020202020204" pitchFamily="34" charset="0"/>
                <a:ea typeface="Trebuchet MS" panose="020B0603020202020204" pitchFamily="34" charset="0"/>
                <a:cs typeface="Simplified Arabic" panose="02020603050405020304" pitchFamily="18" charset="-78"/>
              </a:rPr>
            </a:br>
            <a:r>
              <a:rPr lang="fr-FR" sz="3600" b="1" u="sng" dirty="0">
                <a:solidFill>
                  <a:schemeClr val="tx1"/>
                </a:solidFill>
                <a:effectLst/>
                <a:latin typeface="Trebuchet MS" panose="020B0603020202020204" pitchFamily="34" charset="0"/>
                <a:ea typeface="Trebuchet MS" panose="020B0603020202020204" pitchFamily="34" charset="0"/>
                <a:cs typeface="Simplified Arabic" panose="02020603050405020304" pitchFamily="18" charset="-78"/>
              </a:rPr>
              <a:t>-3</a:t>
            </a:r>
            <a:r>
              <a:rPr lang="ar-DZ" sz="3600" b="1" u="sng" dirty="0">
                <a:solidFill>
                  <a:schemeClr val="tx1"/>
                </a:solidFill>
                <a:effectLst/>
                <a:latin typeface="Trebuchet MS" panose="020B0603020202020204" pitchFamily="34" charset="0"/>
                <a:ea typeface="Trebuchet MS" panose="020B0603020202020204" pitchFamily="34" charset="0"/>
                <a:cs typeface="Simplified Arabic" panose="02020603050405020304" pitchFamily="18" charset="-78"/>
              </a:rPr>
              <a:t>نظرية </a:t>
            </a:r>
            <a:r>
              <a:rPr lang="fr-FR" sz="3600" b="1" u="sng" dirty="0">
                <a:solidFill>
                  <a:schemeClr val="tx1"/>
                </a:solidFill>
                <a:effectLst/>
                <a:latin typeface="Simplified Arabic" panose="02020603050405020304" pitchFamily="18" charset="-78"/>
                <a:ea typeface="Trebuchet MS" panose="020B0603020202020204" pitchFamily="34" charset="0"/>
                <a:cs typeface="Tahoma" panose="020B0604030504040204" pitchFamily="34" charset="0"/>
              </a:rPr>
              <a:t>X</a:t>
            </a:r>
            <a:r>
              <a:rPr lang="ar-DZ" sz="3600" b="1" u="sng" dirty="0">
                <a:solidFill>
                  <a:schemeClr val="tx1"/>
                </a:solidFill>
                <a:effectLst/>
                <a:latin typeface="Trebuchet MS" panose="020B0603020202020204" pitchFamily="34" charset="0"/>
                <a:ea typeface="Trebuchet MS" panose="020B0603020202020204" pitchFamily="34" charset="0"/>
                <a:cs typeface="Simplified Arabic" panose="02020603050405020304" pitchFamily="18" charset="-78"/>
              </a:rPr>
              <a:t> ونظرية  </a:t>
            </a:r>
            <a:r>
              <a:rPr lang="fr-FR" sz="3600" b="1" u="sng" dirty="0">
                <a:solidFill>
                  <a:schemeClr val="tx1"/>
                </a:solidFill>
                <a:effectLst/>
                <a:latin typeface="Simplified Arabic" panose="02020603050405020304" pitchFamily="18" charset="-78"/>
                <a:ea typeface="Trebuchet MS" panose="020B0603020202020204" pitchFamily="34" charset="0"/>
                <a:cs typeface="Tahoma" panose="020B0604030504040204" pitchFamily="34" charset="0"/>
              </a:rPr>
              <a:t>Y</a:t>
            </a:r>
            <a:r>
              <a:rPr lang="ar-DZ" sz="3600" b="1" u="sng" dirty="0" err="1">
                <a:solidFill>
                  <a:schemeClr val="tx1"/>
                </a:solidFill>
                <a:effectLst/>
                <a:latin typeface="Trebuchet MS" panose="020B0603020202020204" pitchFamily="34" charset="0"/>
                <a:ea typeface="Trebuchet MS" panose="020B0603020202020204" pitchFamily="34" charset="0"/>
                <a:cs typeface="Simplified Arabic" panose="02020603050405020304" pitchFamily="18" charset="-78"/>
              </a:rPr>
              <a:t>لماكريغر</a:t>
            </a:r>
            <a:r>
              <a:rPr lang="fr-FR" sz="3600" b="1" u="sng" dirty="0">
                <a:solidFill>
                  <a:schemeClr val="tx1"/>
                </a:solidFill>
                <a:effectLst/>
                <a:latin typeface="Simplified Arabic" panose="02020603050405020304" pitchFamily="18" charset="-78"/>
                <a:ea typeface="Trebuchet MS" panose="020B0603020202020204" pitchFamily="34" charset="0"/>
                <a:cs typeface="Tahoma" panose="020B0604030504040204" pitchFamily="34" charset="0"/>
              </a:rPr>
              <a:t>(</a:t>
            </a:r>
            <a:r>
              <a:rPr lang="fr-FR" sz="3600" b="1" u="sng" dirty="0" err="1">
                <a:solidFill>
                  <a:schemeClr val="tx1"/>
                </a:solidFill>
                <a:effectLst/>
                <a:latin typeface="Simplified Arabic" panose="02020603050405020304" pitchFamily="18" charset="-78"/>
                <a:ea typeface="Trebuchet MS" panose="020B0603020202020204" pitchFamily="34" charset="0"/>
                <a:cs typeface="Tahoma" panose="020B0604030504040204" pitchFamily="34" charset="0"/>
              </a:rPr>
              <a:t>Gregor’s</a:t>
            </a:r>
            <a:r>
              <a:rPr lang="fr-FR" sz="3600" b="1" u="sng" dirty="0">
                <a:solidFill>
                  <a:schemeClr val="tx1"/>
                </a:solidFill>
                <a:effectLst/>
                <a:latin typeface="Simplified Arabic" panose="02020603050405020304" pitchFamily="18" charset="-78"/>
                <a:ea typeface="Trebuchet MS" panose="020B0603020202020204" pitchFamily="34" charset="0"/>
                <a:cs typeface="Tahoma" panose="020B0604030504040204" pitchFamily="34" charset="0"/>
              </a:rPr>
              <a:t> Theory X and Theory Y)</a:t>
            </a:r>
            <a:r>
              <a:rPr lang="ar-DZ" sz="3600" b="1" u="sng" dirty="0">
                <a:solidFill>
                  <a:schemeClr val="tx1"/>
                </a:solidFill>
                <a:effectLst/>
                <a:latin typeface="Trebuchet MS" panose="020B0603020202020204" pitchFamily="34" charset="0"/>
                <a:ea typeface="Trebuchet MS" panose="020B0603020202020204" pitchFamily="34" charset="0"/>
                <a:cs typeface="Simplified Arabic" panose="02020603050405020304" pitchFamily="18" charset="-78"/>
              </a:rPr>
              <a:t> :</a:t>
            </a:r>
            <a:r>
              <a:rPr lang="fr-FR" sz="2800" b="1" u="sng" dirty="0">
                <a:solidFill>
                  <a:schemeClr val="tx1"/>
                </a:solidFill>
                <a:effectLst/>
                <a:latin typeface="Trebuchet MS" panose="020B0603020202020204" pitchFamily="34" charset="0"/>
                <a:ea typeface="Trebuchet MS" panose="020B0603020202020204" pitchFamily="34" charset="0"/>
                <a:cs typeface="Tahoma" panose="020B0604030504040204" pitchFamily="34" charset="0"/>
              </a:rPr>
              <a:t/>
            </a:r>
            <a:br>
              <a:rPr lang="fr-FR" sz="2800" b="1" u="sng" dirty="0">
                <a:solidFill>
                  <a:schemeClr val="tx1"/>
                </a:solidFill>
                <a:effectLst/>
                <a:latin typeface="Trebuchet MS" panose="020B0603020202020204" pitchFamily="34" charset="0"/>
                <a:ea typeface="Trebuchet MS" panose="020B0603020202020204" pitchFamily="34" charset="0"/>
                <a:cs typeface="Tahoma" panose="020B0604030504040204" pitchFamily="34" charset="0"/>
              </a:rPr>
            </a:br>
            <a:endParaRPr lang="fr-FR" sz="3600" dirty="0">
              <a:solidFill>
                <a:schemeClr val="tx1"/>
              </a:solidFill>
            </a:endParaRPr>
          </a:p>
        </p:txBody>
      </p:sp>
      <p:graphicFrame>
        <p:nvGraphicFramePr>
          <p:cNvPr id="5" name="Tableau 4">
            <a:extLst>
              <a:ext uri="{FF2B5EF4-FFF2-40B4-BE49-F238E27FC236}">
                <a16:creationId xmlns="" xmlns:a16="http://schemas.microsoft.com/office/drawing/2014/main" id="{DFFFF64B-FC65-4234-B575-3286F4C0E951}"/>
              </a:ext>
            </a:extLst>
          </p:cNvPr>
          <p:cNvGraphicFramePr>
            <a:graphicFrameLocks noGrp="1"/>
          </p:cNvGraphicFramePr>
          <p:nvPr>
            <p:extLst>
              <p:ext uri="{D42A27DB-BD31-4B8C-83A1-F6EECF244321}">
                <p14:modId xmlns:p14="http://schemas.microsoft.com/office/powerpoint/2010/main" val="1601646227"/>
              </p:ext>
            </p:extLst>
          </p:nvPr>
        </p:nvGraphicFramePr>
        <p:xfrm>
          <a:off x="407368" y="1438935"/>
          <a:ext cx="11784632" cy="5428615"/>
        </p:xfrm>
        <a:graphic>
          <a:graphicData uri="http://schemas.openxmlformats.org/drawingml/2006/table">
            <a:tbl>
              <a:tblPr rtl="1" firstRow="1" firstCol="1" bandRow="1"/>
              <a:tblGrid>
                <a:gridCol w="5975477">
                  <a:extLst>
                    <a:ext uri="{9D8B030D-6E8A-4147-A177-3AD203B41FA5}">
                      <a16:colId xmlns="" xmlns:a16="http://schemas.microsoft.com/office/drawing/2014/main" val="2433944840"/>
                    </a:ext>
                  </a:extLst>
                </a:gridCol>
                <a:gridCol w="5809155">
                  <a:extLst>
                    <a:ext uri="{9D8B030D-6E8A-4147-A177-3AD203B41FA5}">
                      <a16:colId xmlns="" xmlns:a16="http://schemas.microsoft.com/office/drawing/2014/main" val="396366545"/>
                    </a:ext>
                  </a:extLst>
                </a:gridCol>
              </a:tblGrid>
              <a:tr h="350403">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1">
                        <a:lnSpc>
                          <a:spcPct val="107000"/>
                        </a:lnSpc>
                        <a:spcAft>
                          <a:spcPts val="800"/>
                        </a:spcAft>
                      </a:pPr>
                      <a:r>
                        <a:rPr lang="ar-DZ" sz="2800" b="1">
                          <a:effectLst/>
                          <a:latin typeface="Trebuchet MS" panose="020B0603020202020204" pitchFamily="34" charset="0"/>
                          <a:ea typeface="Trebuchet MS" panose="020B0603020202020204" pitchFamily="34" charset="0"/>
                          <a:cs typeface="Simplified Arabic" panose="02020603050405020304" pitchFamily="18" charset="-78"/>
                        </a:rPr>
                        <a:t>افتراضات نظرية</a:t>
                      </a:r>
                      <a:r>
                        <a:rPr lang="ar-DZ" sz="2800">
                          <a:solidFill>
                            <a:srgbClr val="000000"/>
                          </a:solidFill>
                          <a:effectLst/>
                          <a:latin typeface="Trebuchet MS" panose="020B0603020202020204" pitchFamily="34" charset="0"/>
                          <a:ea typeface="Trebuchet MS" panose="020B0603020202020204" pitchFamily="34" charset="0"/>
                          <a:cs typeface="Simplified Arabic" panose="02020603050405020304" pitchFamily="18" charset="-78"/>
                        </a:rPr>
                        <a:t> </a:t>
                      </a:r>
                      <a:r>
                        <a:rPr lang="fr-FR" sz="2800" b="1">
                          <a:solidFill>
                            <a:srgbClr val="000000"/>
                          </a:solidFill>
                          <a:effectLst/>
                          <a:latin typeface="Simplified Arabic" panose="02020603050405020304" pitchFamily="18" charset="-78"/>
                          <a:ea typeface="Trebuchet MS" panose="020B0603020202020204" pitchFamily="34" charset="0"/>
                          <a:cs typeface="Tahoma" panose="020B0604030504040204" pitchFamily="34" charset="0"/>
                        </a:rPr>
                        <a:t>X</a:t>
                      </a:r>
                      <a:endParaRPr lang="fr-FR" sz="2000">
                        <a:effectLst/>
                        <a:latin typeface="Trebuchet MS" panose="020B0603020202020204" pitchFamily="34" charset="0"/>
                        <a:ea typeface="Trebuchet MS" panose="020B0603020202020204" pitchFamily="34" charset="0"/>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1">
                        <a:lnSpc>
                          <a:spcPct val="107000"/>
                        </a:lnSpc>
                        <a:spcAft>
                          <a:spcPts val="800"/>
                        </a:spcAft>
                      </a:pPr>
                      <a:r>
                        <a:rPr lang="ar-DZ" sz="2800" b="1" dirty="0">
                          <a:solidFill>
                            <a:srgbClr val="000000"/>
                          </a:solidFill>
                          <a:effectLst/>
                          <a:latin typeface="Trebuchet MS" panose="020B0603020202020204" pitchFamily="34" charset="0"/>
                          <a:ea typeface="Trebuchet MS" panose="020B0603020202020204" pitchFamily="34" charset="0"/>
                          <a:cs typeface="Simplified Arabic" panose="02020603050405020304" pitchFamily="18" charset="-78"/>
                        </a:rPr>
                        <a:t>افتراضات نظرية</a:t>
                      </a:r>
                      <a:r>
                        <a:rPr lang="ar-DZ" sz="2800" dirty="0">
                          <a:solidFill>
                            <a:srgbClr val="000000"/>
                          </a:solidFill>
                          <a:effectLst/>
                          <a:latin typeface="Trebuchet MS" panose="020B0603020202020204" pitchFamily="34" charset="0"/>
                          <a:ea typeface="Trebuchet MS" panose="020B0603020202020204" pitchFamily="34" charset="0"/>
                          <a:cs typeface="Simplified Arabic" panose="02020603050405020304" pitchFamily="18" charset="-78"/>
                        </a:rPr>
                        <a:t> </a:t>
                      </a:r>
                      <a:r>
                        <a:rPr lang="fr-FR" sz="2800" b="1" dirty="0">
                          <a:solidFill>
                            <a:srgbClr val="000000"/>
                          </a:solidFill>
                          <a:effectLst/>
                          <a:latin typeface="Simplified Arabic" panose="02020603050405020304" pitchFamily="18" charset="-78"/>
                          <a:ea typeface="Trebuchet MS" panose="020B0603020202020204" pitchFamily="34" charset="0"/>
                          <a:cs typeface="Tahoma" panose="020B0604030504040204" pitchFamily="34" charset="0"/>
                        </a:rPr>
                        <a:t>Y</a:t>
                      </a:r>
                      <a:endParaRPr lang="fr-FR" sz="2000" dirty="0">
                        <a:effectLst/>
                        <a:latin typeface="Trebuchet MS" panose="020B0603020202020204" pitchFamily="34" charset="0"/>
                        <a:ea typeface="Trebuchet MS" panose="020B0603020202020204" pitchFamily="34" charset="0"/>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9FF33"/>
                    </a:solidFill>
                  </a:tcPr>
                </a:tc>
                <a:extLst>
                  <a:ext uri="{0D108BD9-81ED-4DB2-BD59-A6C34878D82A}">
                    <a16:rowId xmlns="" xmlns:a16="http://schemas.microsoft.com/office/drawing/2014/main" val="3040138202"/>
                  </a:ext>
                </a:extLst>
              </a:tr>
              <a:tr h="4546141">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rtl="1">
                        <a:lnSpc>
                          <a:spcPct val="107000"/>
                        </a:lnSpc>
                        <a:spcAft>
                          <a:spcPts val="800"/>
                        </a:spcAft>
                      </a:pPr>
                      <a:r>
                        <a:rPr lang="ar-DZ" sz="2800" dirty="0">
                          <a:effectLst/>
                          <a:latin typeface="Trebuchet MS" panose="020B0603020202020204" pitchFamily="34" charset="0"/>
                          <a:ea typeface="Trebuchet MS" panose="020B0603020202020204" pitchFamily="34" charset="0"/>
                          <a:cs typeface="Simplified Arabic" panose="02020603050405020304" pitchFamily="18" charset="-78"/>
                        </a:rPr>
                        <a:t>- الأفراد </a:t>
                      </a:r>
                      <a:r>
                        <a:rPr lang="ar-DZ" sz="2800" b="1" dirty="0">
                          <a:effectLst/>
                          <a:latin typeface="Trebuchet MS" panose="020B0603020202020204" pitchFamily="34" charset="0"/>
                          <a:ea typeface="Trebuchet MS" panose="020B0603020202020204" pitchFamily="34" charset="0"/>
                          <a:cs typeface="Simplified Arabic" panose="02020603050405020304" pitchFamily="18" charset="-78"/>
                        </a:rPr>
                        <a:t>لا يحبون العمل</a:t>
                      </a:r>
                      <a:r>
                        <a:rPr lang="ar-DZ" sz="2800" dirty="0">
                          <a:effectLst/>
                          <a:latin typeface="Trebuchet MS" panose="020B0603020202020204" pitchFamily="34" charset="0"/>
                          <a:ea typeface="Trebuchet MS" panose="020B0603020202020204" pitchFamily="34" charset="0"/>
                          <a:cs typeface="Simplified Arabic" panose="02020603050405020304" pitchFamily="18" charset="-78"/>
                        </a:rPr>
                        <a:t> ويتجنبونه كلما استطاعوا</a:t>
                      </a:r>
                      <a:r>
                        <a:rPr lang="fr-FR" sz="2800" dirty="0">
                          <a:effectLst/>
                          <a:latin typeface="Simplified Arabic" panose="02020603050405020304" pitchFamily="18" charset="-78"/>
                          <a:ea typeface="Trebuchet MS" panose="020B0603020202020204" pitchFamily="34" charset="0"/>
                          <a:cs typeface="Tahoma" panose="020B0604030504040204" pitchFamily="34" charset="0"/>
                        </a:rPr>
                        <a:t>.</a:t>
                      </a:r>
                      <a:endParaRPr lang="fr-FR" sz="2000" dirty="0">
                        <a:effectLst/>
                        <a:latin typeface="Trebuchet MS" panose="020B0603020202020204" pitchFamily="34" charset="0"/>
                        <a:ea typeface="Trebuchet MS" panose="020B0603020202020204" pitchFamily="34" charset="0"/>
                        <a:cs typeface="Tahoma" panose="020B0604030504040204" pitchFamily="34" charset="0"/>
                      </a:endParaRPr>
                    </a:p>
                    <a:p>
                      <a:pPr algn="r" rtl="1">
                        <a:lnSpc>
                          <a:spcPct val="107000"/>
                        </a:lnSpc>
                        <a:spcAft>
                          <a:spcPts val="800"/>
                        </a:spcAft>
                      </a:pPr>
                      <a:r>
                        <a:rPr lang="ar-DZ" sz="2800" dirty="0">
                          <a:effectLst/>
                          <a:latin typeface="Trebuchet MS" panose="020B0603020202020204" pitchFamily="34" charset="0"/>
                          <a:ea typeface="Trebuchet MS" panose="020B0603020202020204" pitchFamily="34" charset="0"/>
                          <a:cs typeface="Simplified Arabic" panose="02020603050405020304" pitchFamily="18" charset="-78"/>
                        </a:rPr>
                        <a:t>- نتيجة للافتراض السابق، فان معظم الأفراد </a:t>
                      </a:r>
                      <a:r>
                        <a:rPr lang="ar-DZ" sz="2800" b="1" dirty="0">
                          <a:effectLst/>
                          <a:latin typeface="Trebuchet MS" panose="020B0603020202020204" pitchFamily="34" charset="0"/>
                          <a:ea typeface="Trebuchet MS" panose="020B0603020202020204" pitchFamily="34" charset="0"/>
                          <a:cs typeface="Simplified Arabic" panose="02020603050405020304" pitchFamily="18" charset="-78"/>
                        </a:rPr>
                        <a:t>يجب دفعهم وحثهم على العمل</a:t>
                      </a:r>
                      <a:r>
                        <a:rPr lang="ar-DZ" sz="2800" dirty="0">
                          <a:effectLst/>
                          <a:latin typeface="Trebuchet MS" panose="020B0603020202020204" pitchFamily="34" charset="0"/>
                          <a:ea typeface="Trebuchet MS" panose="020B0603020202020204" pitchFamily="34" charset="0"/>
                          <a:cs typeface="Simplified Arabic" panose="02020603050405020304" pitchFamily="18" charset="-78"/>
                        </a:rPr>
                        <a:t> وتوجيههم نحو إنجاز أهداف المنظمة .</a:t>
                      </a:r>
                      <a:endParaRPr lang="fr-FR" sz="2000" dirty="0">
                        <a:effectLst/>
                        <a:latin typeface="Trebuchet MS" panose="020B0603020202020204" pitchFamily="34" charset="0"/>
                        <a:ea typeface="Trebuchet MS" panose="020B0603020202020204" pitchFamily="34" charset="0"/>
                        <a:cs typeface="Tahoma" panose="020B0604030504040204" pitchFamily="34" charset="0"/>
                      </a:endParaRPr>
                    </a:p>
                    <a:p>
                      <a:pPr algn="r" rtl="1">
                        <a:lnSpc>
                          <a:spcPct val="107000"/>
                        </a:lnSpc>
                        <a:spcAft>
                          <a:spcPts val="800"/>
                        </a:spcAft>
                      </a:pPr>
                      <a:r>
                        <a:rPr lang="ar-DZ" sz="2800" dirty="0">
                          <a:effectLst/>
                          <a:latin typeface="Trebuchet MS" panose="020B0603020202020204" pitchFamily="34" charset="0"/>
                          <a:ea typeface="Trebuchet MS" panose="020B0603020202020204" pitchFamily="34" charset="0"/>
                          <a:cs typeface="Simplified Arabic" panose="02020603050405020304" pitchFamily="18" charset="-78"/>
                        </a:rPr>
                        <a:t>- يفضل الأفراد توجيههم وذلك</a:t>
                      </a:r>
                      <a:r>
                        <a:rPr lang="ar-DZ" sz="2800" b="1" dirty="0">
                          <a:effectLst/>
                          <a:latin typeface="Trebuchet MS" panose="020B0603020202020204" pitchFamily="34" charset="0"/>
                          <a:ea typeface="Trebuchet MS" panose="020B0603020202020204" pitchFamily="34" charset="0"/>
                          <a:cs typeface="Simplified Arabic" panose="02020603050405020304" pitchFamily="18" charset="-78"/>
                        </a:rPr>
                        <a:t> لتجنب تحمل المسؤولية</a:t>
                      </a:r>
                      <a:r>
                        <a:rPr lang="ar-DZ" sz="2800" dirty="0">
                          <a:effectLst/>
                          <a:latin typeface="Trebuchet MS" panose="020B0603020202020204" pitchFamily="34" charset="0"/>
                          <a:ea typeface="Trebuchet MS" panose="020B0603020202020204" pitchFamily="34" charset="0"/>
                          <a:cs typeface="Simplified Arabic" panose="02020603050405020304" pitchFamily="18" charset="-78"/>
                        </a:rPr>
                        <a:t>، كما أن طموحاتهم محدودة، ويرغبون فقط في تحقيق الأمان .</a:t>
                      </a:r>
                      <a:endParaRPr lang="fr-FR" sz="2000" dirty="0">
                        <a:effectLst/>
                        <a:latin typeface="Trebuchet MS" panose="020B0603020202020204" pitchFamily="34" charset="0"/>
                        <a:ea typeface="Trebuchet MS" panose="020B0603020202020204" pitchFamily="34" charset="0"/>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rtl="1">
                        <a:lnSpc>
                          <a:spcPct val="107000"/>
                        </a:lnSpc>
                        <a:spcAft>
                          <a:spcPts val="800"/>
                        </a:spcAft>
                      </a:pPr>
                      <a:r>
                        <a:rPr lang="ar-DZ" sz="2800" dirty="0">
                          <a:effectLst/>
                          <a:latin typeface="Trebuchet MS" panose="020B0603020202020204" pitchFamily="34" charset="0"/>
                          <a:ea typeface="Trebuchet MS" panose="020B0603020202020204" pitchFamily="34" charset="0"/>
                          <a:cs typeface="Simplified Arabic" panose="02020603050405020304" pitchFamily="18" charset="-78"/>
                        </a:rPr>
                        <a:t>- الأفراد </a:t>
                      </a:r>
                      <a:r>
                        <a:rPr lang="ar-DZ" sz="2800" b="1" dirty="0">
                          <a:effectLst/>
                          <a:latin typeface="Trebuchet MS" panose="020B0603020202020204" pitchFamily="34" charset="0"/>
                          <a:ea typeface="Trebuchet MS" panose="020B0603020202020204" pitchFamily="34" charset="0"/>
                          <a:cs typeface="Simplified Arabic" panose="02020603050405020304" pitchFamily="18" charset="-78"/>
                        </a:rPr>
                        <a:t>يحبون العمل</a:t>
                      </a:r>
                      <a:r>
                        <a:rPr lang="ar-DZ" sz="2800" dirty="0">
                          <a:effectLst/>
                          <a:latin typeface="Trebuchet MS" panose="020B0603020202020204" pitchFamily="34" charset="0"/>
                          <a:ea typeface="Trebuchet MS" panose="020B0603020202020204" pitchFamily="34" charset="0"/>
                          <a:cs typeface="Simplified Arabic" panose="02020603050405020304" pitchFamily="18" charset="-78"/>
                        </a:rPr>
                        <a:t>، يعتبر العمل بالنسبة لهم جزءا أساسيا من حياتهم .</a:t>
                      </a:r>
                      <a:endParaRPr lang="fr-FR" sz="2000" dirty="0">
                        <a:effectLst/>
                        <a:latin typeface="Trebuchet MS" panose="020B0603020202020204" pitchFamily="34" charset="0"/>
                        <a:ea typeface="Trebuchet MS" panose="020B0603020202020204" pitchFamily="34" charset="0"/>
                        <a:cs typeface="Tahoma" panose="020B0604030504040204" pitchFamily="34" charset="0"/>
                      </a:endParaRPr>
                    </a:p>
                    <a:p>
                      <a:pPr algn="r" rtl="1">
                        <a:lnSpc>
                          <a:spcPct val="107000"/>
                        </a:lnSpc>
                        <a:spcAft>
                          <a:spcPts val="800"/>
                        </a:spcAft>
                      </a:pPr>
                      <a:r>
                        <a:rPr lang="ar-DZ" sz="2800" dirty="0">
                          <a:effectLst/>
                          <a:latin typeface="Trebuchet MS" panose="020B0603020202020204" pitchFamily="34" charset="0"/>
                          <a:ea typeface="Trebuchet MS" panose="020B0603020202020204" pitchFamily="34" charset="0"/>
                          <a:cs typeface="Simplified Arabic" panose="02020603050405020304" pitchFamily="18" charset="-78"/>
                        </a:rPr>
                        <a:t>- الأفراد </a:t>
                      </a:r>
                      <a:r>
                        <a:rPr lang="ar-DZ" sz="2800" b="1" dirty="0">
                          <a:effectLst/>
                          <a:latin typeface="Trebuchet MS" panose="020B0603020202020204" pitchFamily="34" charset="0"/>
                          <a:ea typeface="Trebuchet MS" panose="020B0603020202020204" pitchFamily="34" charset="0"/>
                          <a:cs typeface="Simplified Arabic" panose="02020603050405020304" pitchFamily="18" charset="-78"/>
                        </a:rPr>
                        <a:t>لديهم دافع داخلي لتحقيق الأهداف</a:t>
                      </a:r>
                      <a:r>
                        <a:rPr lang="ar-DZ" sz="2800" dirty="0">
                          <a:effectLst/>
                          <a:latin typeface="Trebuchet MS" panose="020B0603020202020204" pitchFamily="34" charset="0"/>
                          <a:ea typeface="Trebuchet MS" panose="020B0603020202020204" pitchFamily="34" charset="0"/>
                          <a:cs typeface="Simplified Arabic" panose="02020603050405020304" pitchFamily="18" charset="-78"/>
                        </a:rPr>
                        <a:t> المكلفين بها.</a:t>
                      </a:r>
                      <a:endParaRPr lang="fr-FR" sz="2000" dirty="0">
                        <a:effectLst/>
                        <a:latin typeface="Trebuchet MS" panose="020B0603020202020204" pitchFamily="34" charset="0"/>
                        <a:ea typeface="Trebuchet MS" panose="020B0603020202020204" pitchFamily="34" charset="0"/>
                        <a:cs typeface="Tahoma" panose="020B0604030504040204" pitchFamily="34" charset="0"/>
                      </a:endParaRPr>
                    </a:p>
                    <a:p>
                      <a:pPr algn="r" rtl="1">
                        <a:lnSpc>
                          <a:spcPct val="107000"/>
                        </a:lnSpc>
                        <a:spcAft>
                          <a:spcPts val="800"/>
                        </a:spcAft>
                      </a:pPr>
                      <a:r>
                        <a:rPr lang="ar-DZ" sz="2800" dirty="0">
                          <a:effectLst/>
                          <a:latin typeface="Trebuchet MS" panose="020B0603020202020204" pitchFamily="34" charset="0"/>
                          <a:ea typeface="Trebuchet MS" panose="020B0603020202020204" pitchFamily="34" charset="0"/>
                          <a:cs typeface="Simplified Arabic" panose="02020603050405020304" pitchFamily="18" charset="-78"/>
                        </a:rPr>
                        <a:t>- تتحدد درجة التزام الأفراد بالتكليفات الصادرة لهم بمدى إدراكهم للمكافأة المرتبطة بذلك.</a:t>
                      </a:r>
                      <a:endParaRPr lang="fr-FR" sz="2000" dirty="0">
                        <a:effectLst/>
                        <a:latin typeface="Trebuchet MS" panose="020B0603020202020204" pitchFamily="34" charset="0"/>
                        <a:ea typeface="Trebuchet MS" panose="020B0603020202020204" pitchFamily="34" charset="0"/>
                        <a:cs typeface="Tahoma" panose="020B0604030504040204" pitchFamily="34" charset="0"/>
                      </a:endParaRPr>
                    </a:p>
                    <a:p>
                      <a:pPr algn="r" rtl="1">
                        <a:lnSpc>
                          <a:spcPct val="107000"/>
                        </a:lnSpc>
                        <a:spcAft>
                          <a:spcPts val="800"/>
                        </a:spcAft>
                      </a:pPr>
                      <a:r>
                        <a:rPr lang="ar-DZ" sz="2800" dirty="0">
                          <a:effectLst/>
                          <a:latin typeface="Trebuchet MS" panose="020B0603020202020204" pitchFamily="34" charset="0"/>
                          <a:ea typeface="Trebuchet MS" panose="020B0603020202020204" pitchFamily="34" charset="0"/>
                          <a:cs typeface="Simplified Arabic" panose="02020603050405020304" pitchFamily="18" charset="-78"/>
                        </a:rPr>
                        <a:t>- قد </a:t>
                      </a:r>
                      <a:r>
                        <a:rPr lang="ar-DZ" sz="2800" b="1" dirty="0">
                          <a:effectLst/>
                          <a:latin typeface="Trebuchet MS" panose="020B0603020202020204" pitchFamily="34" charset="0"/>
                          <a:ea typeface="Trebuchet MS" panose="020B0603020202020204" pitchFamily="34" charset="0"/>
                          <a:cs typeface="Simplified Arabic" panose="02020603050405020304" pitchFamily="18" charset="-78"/>
                        </a:rPr>
                        <a:t>يبحث الأفراد عن المسؤولية ويتحملونها</a:t>
                      </a:r>
                      <a:r>
                        <a:rPr lang="ar-DZ" sz="2800" dirty="0">
                          <a:effectLst/>
                          <a:latin typeface="Trebuchet MS" panose="020B0603020202020204" pitchFamily="34" charset="0"/>
                          <a:ea typeface="Trebuchet MS" panose="020B0603020202020204" pitchFamily="34" charset="0"/>
                          <a:cs typeface="Simplified Arabic" panose="02020603050405020304" pitchFamily="18" charset="-78"/>
                        </a:rPr>
                        <a:t> ولكن في ظل ظروف مشجعة ومواتية .</a:t>
                      </a:r>
                      <a:endParaRPr lang="fr-FR" sz="2000" dirty="0">
                        <a:effectLst/>
                        <a:latin typeface="Trebuchet MS" panose="020B0603020202020204" pitchFamily="34" charset="0"/>
                        <a:ea typeface="Trebuchet MS" panose="020B0603020202020204" pitchFamily="34" charset="0"/>
                        <a:cs typeface="Tahoma" panose="020B0604030504040204" pitchFamily="34" charset="0"/>
                      </a:endParaRPr>
                    </a:p>
                    <a:p>
                      <a:pPr algn="r" rtl="1">
                        <a:lnSpc>
                          <a:spcPct val="107000"/>
                        </a:lnSpc>
                        <a:spcAft>
                          <a:spcPts val="800"/>
                        </a:spcAft>
                      </a:pPr>
                      <a:r>
                        <a:rPr lang="ar-DZ" sz="2800" dirty="0">
                          <a:effectLst/>
                          <a:latin typeface="Trebuchet MS" panose="020B0603020202020204" pitchFamily="34" charset="0"/>
                          <a:ea typeface="Trebuchet MS" panose="020B0603020202020204" pitchFamily="34" charset="0"/>
                          <a:cs typeface="Simplified Arabic" panose="02020603050405020304" pitchFamily="18" charset="-78"/>
                        </a:rPr>
                        <a:t>- الأفراد </a:t>
                      </a:r>
                      <a:r>
                        <a:rPr lang="ar-DZ" sz="2800" b="1" dirty="0">
                          <a:effectLst/>
                          <a:latin typeface="Trebuchet MS" panose="020B0603020202020204" pitchFamily="34" charset="0"/>
                          <a:ea typeface="Trebuchet MS" panose="020B0603020202020204" pitchFamily="34" charset="0"/>
                          <a:cs typeface="Simplified Arabic" panose="02020603050405020304" pitchFamily="18" charset="-78"/>
                        </a:rPr>
                        <a:t>لديهم القدرة على الإبداع</a:t>
                      </a:r>
                      <a:r>
                        <a:rPr lang="ar-DZ" sz="2800" dirty="0">
                          <a:effectLst/>
                          <a:latin typeface="Trebuchet MS" panose="020B0603020202020204" pitchFamily="34" charset="0"/>
                          <a:ea typeface="Trebuchet MS" panose="020B0603020202020204" pitchFamily="34" charset="0"/>
                          <a:cs typeface="Simplified Arabic" panose="02020603050405020304" pitchFamily="18" charset="-78"/>
                        </a:rPr>
                        <a:t> </a:t>
                      </a:r>
                      <a:r>
                        <a:rPr lang="ar-DZ" sz="2800" b="1" dirty="0">
                          <a:effectLst/>
                          <a:latin typeface="Trebuchet MS" panose="020B0603020202020204" pitchFamily="34" charset="0"/>
                          <a:ea typeface="Trebuchet MS" panose="020B0603020202020204" pitchFamily="34" charset="0"/>
                          <a:cs typeface="Simplified Arabic" panose="02020603050405020304" pitchFamily="18" charset="-78"/>
                        </a:rPr>
                        <a:t>وحل مشكلات</a:t>
                      </a:r>
                      <a:r>
                        <a:rPr lang="ar-DZ" sz="2800" dirty="0">
                          <a:effectLst/>
                          <a:latin typeface="Trebuchet MS" panose="020B0603020202020204" pitchFamily="34" charset="0"/>
                          <a:ea typeface="Trebuchet MS" panose="020B0603020202020204" pitchFamily="34" charset="0"/>
                          <a:cs typeface="Simplified Arabic" panose="02020603050405020304" pitchFamily="18" charset="-78"/>
                        </a:rPr>
                        <a:t> التنظيم .</a:t>
                      </a:r>
                      <a:endParaRPr lang="fr-FR" sz="2000" dirty="0">
                        <a:effectLst/>
                        <a:latin typeface="Trebuchet MS" panose="020B0603020202020204" pitchFamily="34" charset="0"/>
                        <a:ea typeface="Trebuchet MS" panose="020B0603020202020204" pitchFamily="34" charset="0"/>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435592659"/>
                  </a:ext>
                </a:extLst>
              </a:tr>
            </a:tbl>
          </a:graphicData>
        </a:graphic>
      </p:graphicFrame>
    </p:spTree>
    <p:extLst>
      <p:ext uri="{BB962C8B-B14F-4D97-AF65-F5344CB8AC3E}">
        <p14:creationId xmlns:p14="http://schemas.microsoft.com/office/powerpoint/2010/main" val="25031095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181479" y="-437431"/>
            <a:ext cx="11865999" cy="7427622"/>
          </a:xfrm>
          <a:prstGeom prst="rect">
            <a:avLst/>
          </a:prstGeom>
          <a:gradFill flip="none" rotWithShape="1">
            <a:gsLst>
              <a:gs pos="0">
                <a:srgbClr val="011925"/>
              </a:gs>
              <a:gs pos="50000">
                <a:srgbClr val="07405E"/>
              </a:gs>
              <a:gs pos="100000">
                <a:srgbClr val="011925"/>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9" name="圆角矩形 8"/>
          <p:cNvSpPr/>
          <p:nvPr/>
        </p:nvSpPr>
        <p:spPr>
          <a:xfrm rot="438117">
            <a:off x="1613922" y="2848167"/>
            <a:ext cx="3172118" cy="2106948"/>
          </a:xfrm>
          <a:prstGeom prst="roundRect">
            <a:avLst>
              <a:gd name="adj" fmla="val 24096"/>
            </a:avLst>
          </a:prstGeom>
          <a:solidFill>
            <a:srgbClr val="45B1D2">
              <a:alpha val="20000"/>
            </a:srgbClr>
          </a:solidFill>
          <a:ln>
            <a:gradFill flip="none" rotWithShape="1">
              <a:gsLst>
                <a:gs pos="0">
                  <a:srgbClr val="A3F2FD"/>
                </a:gs>
                <a:gs pos="100000">
                  <a:srgbClr val="45B1D2"/>
                </a:gs>
              </a:gsLst>
              <a:lin ang="2700000" scaled="1"/>
              <a:tileRect/>
            </a:gradFill>
          </a:ln>
          <a:effectLst>
            <a:glow rad="139700">
              <a:schemeClr val="accent5">
                <a:satMod val="175000"/>
                <a:alpha val="20000"/>
              </a:schemeClr>
            </a:glow>
          </a:effectLst>
          <a:scene3d>
            <a:camera prst="perspectiveFront" fov="3300000">
              <a:rot lat="20703504" lon="19719696" rev="9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4197BF"/>
              </a:solidFill>
              <a:effectLst/>
              <a:uLnTx/>
              <a:uFillTx/>
              <a:latin typeface="Calibri"/>
              <a:ea typeface="宋体" panose="02010600030101010101" pitchFamily="2" charset="-122"/>
              <a:cs typeface="+mn-cs"/>
            </a:endParaRPr>
          </a:p>
        </p:txBody>
      </p:sp>
      <p:sp>
        <p:nvSpPr>
          <p:cNvPr id="10" name="圆角矩形 9"/>
          <p:cNvSpPr/>
          <p:nvPr/>
        </p:nvSpPr>
        <p:spPr>
          <a:xfrm rot="984717">
            <a:off x="1239506" y="666304"/>
            <a:ext cx="3616084" cy="1356215"/>
          </a:xfrm>
          <a:prstGeom prst="roundRect">
            <a:avLst>
              <a:gd name="adj" fmla="val 24096"/>
            </a:avLst>
          </a:prstGeom>
          <a:solidFill>
            <a:srgbClr val="45B1D2">
              <a:alpha val="20000"/>
            </a:srgbClr>
          </a:solidFill>
          <a:ln>
            <a:gradFill flip="none" rotWithShape="1">
              <a:gsLst>
                <a:gs pos="0">
                  <a:srgbClr val="A3F2FD"/>
                </a:gs>
                <a:gs pos="100000">
                  <a:srgbClr val="45B1D2"/>
                </a:gs>
              </a:gsLst>
              <a:lin ang="2700000" scaled="1"/>
              <a:tileRect/>
            </a:gradFill>
          </a:ln>
          <a:effectLst>
            <a:glow rad="139700">
              <a:schemeClr val="accent5">
                <a:satMod val="175000"/>
                <a:alpha val="20000"/>
              </a:schemeClr>
            </a:glow>
          </a:effectLst>
          <a:scene3d>
            <a:camera prst="perspectiveFront" fov="6000000">
              <a:rot lat="20703504" lon="19719696" rev="9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4197BF"/>
              </a:solidFill>
              <a:effectLst/>
              <a:uLnTx/>
              <a:uFillTx/>
              <a:latin typeface="Calibri"/>
              <a:ea typeface="宋体" panose="02010600030101010101" pitchFamily="2" charset="-122"/>
              <a:cs typeface="+mn-cs"/>
            </a:endParaRPr>
          </a:p>
        </p:txBody>
      </p:sp>
      <p:sp>
        <p:nvSpPr>
          <p:cNvPr id="11" name="圆角矩形 10"/>
          <p:cNvSpPr/>
          <p:nvPr/>
        </p:nvSpPr>
        <p:spPr>
          <a:xfrm rot="188303">
            <a:off x="4812021" y="2036574"/>
            <a:ext cx="2839924" cy="1672479"/>
          </a:xfrm>
          <a:prstGeom prst="roundRect">
            <a:avLst>
              <a:gd name="adj" fmla="val 24096"/>
            </a:avLst>
          </a:prstGeom>
          <a:solidFill>
            <a:srgbClr val="45B1D2">
              <a:alpha val="20000"/>
            </a:srgbClr>
          </a:solidFill>
          <a:ln>
            <a:gradFill flip="none" rotWithShape="1">
              <a:gsLst>
                <a:gs pos="0">
                  <a:srgbClr val="A3F2FD"/>
                </a:gs>
                <a:gs pos="100000">
                  <a:srgbClr val="45B1D2"/>
                </a:gs>
              </a:gsLst>
              <a:lin ang="2700000" scaled="1"/>
              <a:tileRect/>
            </a:gradFill>
          </a:ln>
          <a:effectLst>
            <a:glow rad="139700">
              <a:schemeClr val="accent5">
                <a:satMod val="175000"/>
                <a:alpha val="20000"/>
              </a:schemeClr>
            </a:glow>
          </a:effectLst>
          <a:scene3d>
            <a:camera prst="perspectiveFront" fov="3300000">
              <a:rot lat="19941725" lon="19155471" rev="937986"/>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4197BF"/>
              </a:solidFill>
              <a:effectLst/>
              <a:uLnTx/>
              <a:uFillTx/>
              <a:latin typeface="Calibri"/>
              <a:ea typeface="宋体" panose="02010600030101010101" pitchFamily="2" charset="-122"/>
              <a:cs typeface="+mn-cs"/>
            </a:endParaRPr>
          </a:p>
        </p:txBody>
      </p:sp>
      <p:sp>
        <p:nvSpPr>
          <p:cNvPr id="13" name="圆角矩形 12"/>
          <p:cNvSpPr/>
          <p:nvPr/>
        </p:nvSpPr>
        <p:spPr>
          <a:xfrm rot="188303">
            <a:off x="6989329" y="3338895"/>
            <a:ext cx="2263410" cy="1422680"/>
          </a:xfrm>
          <a:prstGeom prst="roundRect">
            <a:avLst>
              <a:gd name="adj" fmla="val 24096"/>
            </a:avLst>
          </a:prstGeom>
          <a:solidFill>
            <a:srgbClr val="45B1D2">
              <a:alpha val="20000"/>
            </a:srgbClr>
          </a:solidFill>
          <a:ln>
            <a:gradFill flip="none" rotWithShape="1">
              <a:gsLst>
                <a:gs pos="0">
                  <a:srgbClr val="A3F2FD"/>
                </a:gs>
                <a:gs pos="100000">
                  <a:srgbClr val="45B1D2"/>
                </a:gs>
              </a:gsLst>
              <a:lin ang="2700000" scaled="1"/>
              <a:tileRect/>
            </a:gradFill>
          </a:ln>
          <a:effectLst>
            <a:glow rad="139700">
              <a:schemeClr val="accent5">
                <a:satMod val="175000"/>
                <a:alpha val="20000"/>
              </a:schemeClr>
            </a:glow>
          </a:effectLst>
          <a:scene3d>
            <a:camera prst="perspectiveFront" fov="3300000">
              <a:rot lat="20686716" lon="18722727" rev="1344578"/>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4197BF"/>
              </a:solidFill>
              <a:effectLst/>
              <a:uLnTx/>
              <a:uFillTx/>
              <a:latin typeface="Calibri"/>
              <a:ea typeface="宋体" panose="02010600030101010101" pitchFamily="2" charset="-122"/>
              <a:cs typeface="+mn-cs"/>
            </a:endParaRPr>
          </a:p>
        </p:txBody>
      </p:sp>
      <p:sp>
        <p:nvSpPr>
          <p:cNvPr id="14" name="圆角矩形 13"/>
          <p:cNvSpPr/>
          <p:nvPr/>
        </p:nvSpPr>
        <p:spPr>
          <a:xfrm rot="471172">
            <a:off x="9259592" y="3587460"/>
            <a:ext cx="1783555" cy="1234462"/>
          </a:xfrm>
          <a:prstGeom prst="roundRect">
            <a:avLst>
              <a:gd name="adj" fmla="val 24096"/>
            </a:avLst>
          </a:prstGeom>
          <a:solidFill>
            <a:srgbClr val="45B1D2">
              <a:alpha val="20000"/>
            </a:srgbClr>
          </a:solidFill>
          <a:ln>
            <a:gradFill flip="none" rotWithShape="1">
              <a:gsLst>
                <a:gs pos="0">
                  <a:srgbClr val="A3F2FD"/>
                </a:gs>
                <a:gs pos="100000">
                  <a:srgbClr val="45B1D2"/>
                </a:gs>
              </a:gsLst>
              <a:lin ang="2700000" scaled="1"/>
              <a:tileRect/>
            </a:gradFill>
          </a:ln>
          <a:effectLst>
            <a:glow rad="139700">
              <a:schemeClr val="accent5">
                <a:satMod val="175000"/>
                <a:alpha val="20000"/>
              </a:schemeClr>
            </a:glow>
          </a:effectLst>
          <a:scene3d>
            <a:camera prst="perspectiveFront" fov="3300000">
              <a:rot lat="20210294" lon="17961556" rev="2347923"/>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4197BF"/>
              </a:solidFill>
              <a:effectLst/>
              <a:uLnTx/>
              <a:uFillTx/>
              <a:latin typeface="Calibri"/>
              <a:ea typeface="宋体" panose="02010600030101010101" pitchFamily="2" charset="-122"/>
              <a:cs typeface="+mn-cs"/>
            </a:endParaRPr>
          </a:p>
        </p:txBody>
      </p:sp>
      <p:sp>
        <p:nvSpPr>
          <p:cNvPr id="15" name="圆角矩形 14"/>
          <p:cNvSpPr/>
          <p:nvPr/>
        </p:nvSpPr>
        <p:spPr>
          <a:xfrm rot="471172">
            <a:off x="7924081" y="2659149"/>
            <a:ext cx="1783555" cy="1234462"/>
          </a:xfrm>
          <a:prstGeom prst="roundRect">
            <a:avLst>
              <a:gd name="adj" fmla="val 24096"/>
            </a:avLst>
          </a:prstGeom>
          <a:solidFill>
            <a:srgbClr val="45B1D2">
              <a:alpha val="20000"/>
            </a:srgbClr>
          </a:solidFill>
          <a:ln>
            <a:gradFill flip="none" rotWithShape="1">
              <a:gsLst>
                <a:gs pos="0">
                  <a:srgbClr val="A3F2FD"/>
                </a:gs>
                <a:gs pos="100000">
                  <a:srgbClr val="45B1D2"/>
                </a:gs>
              </a:gsLst>
              <a:lin ang="2700000" scaled="1"/>
              <a:tileRect/>
            </a:gradFill>
          </a:ln>
          <a:effectLst>
            <a:glow rad="139700">
              <a:schemeClr val="accent5">
                <a:satMod val="175000"/>
                <a:alpha val="20000"/>
              </a:schemeClr>
            </a:glow>
          </a:effectLst>
          <a:scene3d>
            <a:camera prst="perspectiveFront" fov="3300000">
              <a:rot lat="20210294" lon="17961556" rev="2347923"/>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4197BF"/>
              </a:solidFill>
              <a:effectLst/>
              <a:uLnTx/>
              <a:uFillTx/>
              <a:latin typeface="Calibri"/>
              <a:ea typeface="宋体" panose="02010600030101010101" pitchFamily="2" charset="-122"/>
              <a:cs typeface="+mn-cs"/>
            </a:endParaRPr>
          </a:p>
        </p:txBody>
      </p:sp>
      <p:sp>
        <p:nvSpPr>
          <p:cNvPr id="16" name="圆角矩形 15"/>
          <p:cNvSpPr/>
          <p:nvPr/>
        </p:nvSpPr>
        <p:spPr>
          <a:xfrm rot="471172">
            <a:off x="9002422" y="2484779"/>
            <a:ext cx="1558056" cy="1078386"/>
          </a:xfrm>
          <a:prstGeom prst="roundRect">
            <a:avLst>
              <a:gd name="adj" fmla="val 24096"/>
            </a:avLst>
          </a:prstGeom>
          <a:solidFill>
            <a:srgbClr val="45B1D2">
              <a:alpha val="20000"/>
            </a:srgbClr>
          </a:solidFill>
          <a:ln>
            <a:gradFill flip="none" rotWithShape="1">
              <a:gsLst>
                <a:gs pos="0">
                  <a:srgbClr val="A3F2FD"/>
                </a:gs>
                <a:gs pos="100000">
                  <a:srgbClr val="45B1D2"/>
                </a:gs>
              </a:gsLst>
              <a:lin ang="2700000" scaled="1"/>
              <a:tileRect/>
            </a:gradFill>
          </a:ln>
          <a:effectLst>
            <a:glow rad="139700">
              <a:schemeClr val="accent5">
                <a:satMod val="175000"/>
                <a:alpha val="20000"/>
              </a:schemeClr>
            </a:glow>
          </a:effectLst>
          <a:scene3d>
            <a:camera prst="perspectiveFront" fov="3300000">
              <a:rot lat="19980003" lon="17749193" rev="2138016"/>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4197BF"/>
              </a:solidFill>
              <a:effectLst/>
              <a:uLnTx/>
              <a:uFillTx/>
              <a:latin typeface="Calibri"/>
              <a:ea typeface="宋体" panose="02010600030101010101" pitchFamily="2" charset="-122"/>
              <a:cs typeface="+mn-cs"/>
            </a:endParaRPr>
          </a:p>
        </p:txBody>
      </p:sp>
      <p:sp>
        <p:nvSpPr>
          <p:cNvPr id="17" name="圆角矩形 16"/>
          <p:cNvSpPr/>
          <p:nvPr/>
        </p:nvSpPr>
        <p:spPr>
          <a:xfrm rot="471172">
            <a:off x="9926647" y="3415943"/>
            <a:ext cx="1001389" cy="693097"/>
          </a:xfrm>
          <a:prstGeom prst="roundRect">
            <a:avLst>
              <a:gd name="adj" fmla="val 24096"/>
            </a:avLst>
          </a:prstGeom>
          <a:solidFill>
            <a:srgbClr val="45B1D2">
              <a:alpha val="20000"/>
            </a:srgbClr>
          </a:solidFill>
          <a:ln>
            <a:gradFill flip="none" rotWithShape="1">
              <a:gsLst>
                <a:gs pos="0">
                  <a:srgbClr val="A3F2FD"/>
                </a:gs>
                <a:gs pos="100000">
                  <a:srgbClr val="45B1D2"/>
                </a:gs>
              </a:gsLst>
              <a:lin ang="2700000" scaled="1"/>
              <a:tileRect/>
            </a:gradFill>
          </a:ln>
          <a:effectLst>
            <a:glow rad="139700">
              <a:schemeClr val="accent5">
                <a:satMod val="175000"/>
                <a:alpha val="20000"/>
              </a:schemeClr>
            </a:glow>
          </a:effectLst>
          <a:scene3d>
            <a:camera prst="perspectiveFront" fov="3300000">
              <a:rot lat="19980003" lon="17749193" rev="2138016"/>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4197BF"/>
              </a:solidFill>
              <a:effectLst/>
              <a:uLnTx/>
              <a:uFillTx/>
              <a:latin typeface="Calibri"/>
              <a:ea typeface="宋体" panose="02010600030101010101" pitchFamily="2" charset="-122"/>
              <a:cs typeface="+mn-cs"/>
            </a:endParaRPr>
          </a:p>
        </p:txBody>
      </p:sp>
      <p:sp>
        <p:nvSpPr>
          <p:cNvPr id="18" name="圆角矩形 17"/>
          <p:cNvSpPr/>
          <p:nvPr/>
        </p:nvSpPr>
        <p:spPr>
          <a:xfrm rot="471172">
            <a:off x="6310762" y="1775426"/>
            <a:ext cx="2422213" cy="1288488"/>
          </a:xfrm>
          <a:prstGeom prst="roundRect">
            <a:avLst>
              <a:gd name="adj" fmla="val 24096"/>
            </a:avLst>
          </a:prstGeom>
          <a:solidFill>
            <a:srgbClr val="45B1D2">
              <a:alpha val="20000"/>
            </a:srgbClr>
          </a:solidFill>
          <a:ln>
            <a:gradFill flip="none" rotWithShape="1">
              <a:gsLst>
                <a:gs pos="0">
                  <a:srgbClr val="A3F2FD"/>
                </a:gs>
                <a:gs pos="100000">
                  <a:srgbClr val="45B1D2"/>
                </a:gs>
              </a:gsLst>
              <a:lin ang="2700000" scaled="1"/>
              <a:tileRect/>
            </a:gradFill>
          </a:ln>
          <a:effectLst>
            <a:glow rad="139700">
              <a:schemeClr val="accent5">
                <a:satMod val="175000"/>
                <a:alpha val="20000"/>
              </a:schemeClr>
            </a:glow>
          </a:effectLst>
          <a:scene3d>
            <a:camera prst="perspectiveFront" fov="3300000">
              <a:rot lat="19980003" lon="17749193" rev="2138016"/>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4197BF"/>
              </a:solidFill>
              <a:effectLst/>
              <a:uLnTx/>
              <a:uFillTx/>
              <a:latin typeface="Calibri"/>
              <a:ea typeface="宋体" panose="02010600030101010101" pitchFamily="2" charset="-122"/>
              <a:cs typeface="+mn-cs"/>
            </a:endParaRPr>
          </a:p>
        </p:txBody>
      </p:sp>
      <p:sp>
        <p:nvSpPr>
          <p:cNvPr id="19" name="圆角矩形 18"/>
          <p:cNvSpPr/>
          <p:nvPr/>
        </p:nvSpPr>
        <p:spPr>
          <a:xfrm rot="188303">
            <a:off x="4135660" y="2033911"/>
            <a:ext cx="3670688" cy="1753235"/>
          </a:xfrm>
          <a:prstGeom prst="roundRect">
            <a:avLst>
              <a:gd name="adj" fmla="val 24096"/>
            </a:avLst>
          </a:prstGeom>
          <a:solidFill>
            <a:srgbClr val="E5FFFE">
              <a:alpha val="83000"/>
            </a:srgbClr>
          </a:solidFill>
          <a:ln>
            <a:solidFill>
              <a:schemeClr val="bg1"/>
            </a:solidFill>
          </a:ln>
          <a:effectLst>
            <a:glow rad="1270000">
              <a:schemeClr val="accent5">
                <a:satMod val="175000"/>
                <a:alpha val="69000"/>
              </a:schemeClr>
            </a:glow>
            <a:softEdge rad="31750"/>
          </a:effectLst>
          <a:scene3d>
            <a:camera prst="perspectiveFront" fov="3300000">
              <a:rot lat="19941725" lon="19155471" rev="937986"/>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4197BF"/>
              </a:solidFill>
              <a:effectLst/>
              <a:uLnTx/>
              <a:uFillTx/>
              <a:latin typeface="Calibri"/>
              <a:ea typeface="宋体" panose="02010600030101010101" pitchFamily="2" charset="-122"/>
              <a:cs typeface="+mn-cs"/>
            </a:endParaRPr>
          </a:p>
        </p:txBody>
      </p:sp>
      <p:pic>
        <p:nvPicPr>
          <p:cNvPr id="1026" name="Picture 2" descr="C:\Users\md\Desktop\xpic6209.png"/>
          <p:cNvPicPr>
            <a:picLocks noChangeAspect="1" noChangeArrowheads="1"/>
          </p:cNvPicPr>
          <p:nvPr/>
        </p:nvPicPr>
        <p:blipFill>
          <a:blip r:embed="rId3" cstate="screen"/>
          <a:srcRect/>
          <a:stretch>
            <a:fillRect/>
          </a:stretch>
        </p:blipFill>
        <p:spPr bwMode="auto">
          <a:xfrm>
            <a:off x="6867878" y="129811"/>
            <a:ext cx="5150254" cy="3394254"/>
          </a:xfrm>
          <a:prstGeom prst="rect">
            <a:avLst/>
          </a:prstGeom>
          <a:noFill/>
          <a:effectLst>
            <a:glow rad="139700">
              <a:schemeClr val="accent4">
                <a:satMod val="175000"/>
                <a:alpha val="40000"/>
              </a:schemeClr>
            </a:glow>
          </a:effectLst>
          <a:extLst>
            <a:ext uri="{909E8E84-426E-40DD-AFC4-6F175D3DCCD1}">
              <a14:hiddenFill xmlns:a14="http://schemas.microsoft.com/office/drawing/2010/main">
                <a:solidFill>
                  <a:srgbClr val="FFFFFF"/>
                </a:solidFill>
              </a14:hiddenFill>
            </a:ext>
          </a:extLst>
        </p:spPr>
      </p:pic>
      <p:sp>
        <p:nvSpPr>
          <p:cNvPr id="2" name="Text Box 1"/>
          <p:cNvSpPr txBox="1"/>
          <p:nvPr/>
        </p:nvSpPr>
        <p:spPr>
          <a:xfrm rot="540000">
            <a:off x="4174589" y="2586995"/>
            <a:ext cx="387978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charset="0"/>
                <a:ea typeface="+mn-ea"/>
                <a:cs typeface="Times New Roman" panose="02020603050405020304" charset="0"/>
              </a:rPr>
              <a:t>       </a:t>
            </a:r>
            <a:r>
              <a:rPr kumimoji="0" lang="en-US" sz="2000" b="1" i="0" u="none" strike="noStrike" kern="1200" cap="none" spc="0" normalizeH="0" baseline="0" noProof="0" dirty="0">
                <a:ln>
                  <a:noFill/>
                </a:ln>
                <a:solidFill>
                  <a:prstClr val="black"/>
                </a:solidFill>
                <a:effectLst/>
                <a:uLnTx/>
                <a:uFillTx/>
                <a:latin typeface="Times New Roman" panose="02020603050405020304" charset="0"/>
                <a:ea typeface="+mn-ea"/>
                <a:cs typeface="Times New Roman" panose="02020603050405020304" charset="0"/>
              </a:rPr>
              <a:t>elearning.univ-km.dz</a:t>
            </a:r>
          </a:p>
        </p:txBody>
      </p:sp>
      <p:sp>
        <p:nvSpPr>
          <p:cNvPr id="20" name="Rectangle 19"/>
          <p:cNvSpPr/>
          <p:nvPr/>
        </p:nvSpPr>
        <p:spPr>
          <a:xfrm>
            <a:off x="155576" y="5214950"/>
            <a:ext cx="11880850" cy="181588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Accès à la plateforme</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DZ" sz="28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الولوج إلى المنصة</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DZ" sz="28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توفر لكم جامعة جيلالي بونعامة بخميس </a:t>
            </a:r>
            <a:r>
              <a:rPr kumimoji="0" lang="ar-DZ" sz="2800" b="1"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مليانة</a:t>
            </a:r>
            <a:r>
              <a:rPr kumimoji="0" lang="ar-DZ" sz="28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منصة التعليم عن بعد</a:t>
            </a:r>
            <a:r>
              <a:rPr kumimoji="0" lang="fr-FR" sz="28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ar-DZ" sz="28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يمكن الوصول إليها عبر العنوان التالي:</a:t>
            </a:r>
            <a:endParaRPr kumimoji="0" lang="fr-FR" sz="28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700930586"/>
      </p:ext>
    </p:extLst>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20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300" fill="hold"/>
                                        <p:tgtEl>
                                          <p:spTgt spid="9"/>
                                        </p:tgtEl>
                                        <p:attrNameLst>
                                          <p:attrName>ppt_x</p:attrName>
                                        </p:attrNameLst>
                                      </p:cBhvr>
                                      <p:tavLst>
                                        <p:tav tm="0">
                                          <p:val>
                                            <p:strVal val="1+#ppt_w/2"/>
                                          </p:val>
                                        </p:tav>
                                        <p:tav tm="100000">
                                          <p:val>
                                            <p:strVal val="#ppt_x"/>
                                          </p:val>
                                        </p:tav>
                                      </p:tavLst>
                                    </p:anim>
                                    <p:anim calcmode="lin" valueType="num">
                                      <p:cBhvr additive="base">
                                        <p:cTn id="8" dur="3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30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300" fill="hold"/>
                                        <p:tgtEl>
                                          <p:spTgt spid="10"/>
                                        </p:tgtEl>
                                        <p:attrNameLst>
                                          <p:attrName>ppt_x</p:attrName>
                                        </p:attrNameLst>
                                      </p:cBhvr>
                                      <p:tavLst>
                                        <p:tav tm="0">
                                          <p:val>
                                            <p:strVal val="1+#ppt_w/2"/>
                                          </p:val>
                                        </p:tav>
                                        <p:tav tm="100000">
                                          <p:val>
                                            <p:strVal val="#ppt_x"/>
                                          </p:val>
                                        </p:tav>
                                      </p:tavLst>
                                    </p:anim>
                                    <p:anim calcmode="lin" valueType="num">
                                      <p:cBhvr additive="base">
                                        <p:cTn id="12" dur="3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40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300" fill="hold"/>
                                        <p:tgtEl>
                                          <p:spTgt spid="13"/>
                                        </p:tgtEl>
                                        <p:attrNameLst>
                                          <p:attrName>ppt_x</p:attrName>
                                        </p:attrNameLst>
                                      </p:cBhvr>
                                      <p:tavLst>
                                        <p:tav tm="0">
                                          <p:val>
                                            <p:strVal val="1+#ppt_w/2"/>
                                          </p:val>
                                        </p:tav>
                                        <p:tav tm="100000">
                                          <p:val>
                                            <p:strVal val="#ppt_x"/>
                                          </p:val>
                                        </p:tav>
                                      </p:tavLst>
                                    </p:anim>
                                    <p:anim calcmode="lin" valueType="num">
                                      <p:cBhvr additive="base">
                                        <p:cTn id="16" dur="300" fill="hold"/>
                                        <p:tgtEl>
                                          <p:spTgt spid="13"/>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50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300" fill="hold"/>
                                        <p:tgtEl>
                                          <p:spTgt spid="14"/>
                                        </p:tgtEl>
                                        <p:attrNameLst>
                                          <p:attrName>ppt_x</p:attrName>
                                        </p:attrNameLst>
                                      </p:cBhvr>
                                      <p:tavLst>
                                        <p:tav tm="0">
                                          <p:val>
                                            <p:strVal val="1+#ppt_w/2"/>
                                          </p:val>
                                        </p:tav>
                                        <p:tav tm="100000">
                                          <p:val>
                                            <p:strVal val="#ppt_x"/>
                                          </p:val>
                                        </p:tav>
                                      </p:tavLst>
                                    </p:anim>
                                    <p:anim calcmode="lin" valueType="num">
                                      <p:cBhvr additive="base">
                                        <p:cTn id="20" dur="300" fill="hold"/>
                                        <p:tgtEl>
                                          <p:spTgt spid="14"/>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60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300" fill="hold"/>
                                        <p:tgtEl>
                                          <p:spTgt spid="15"/>
                                        </p:tgtEl>
                                        <p:attrNameLst>
                                          <p:attrName>ppt_x</p:attrName>
                                        </p:attrNameLst>
                                      </p:cBhvr>
                                      <p:tavLst>
                                        <p:tav tm="0">
                                          <p:val>
                                            <p:strVal val="1+#ppt_w/2"/>
                                          </p:val>
                                        </p:tav>
                                        <p:tav tm="100000">
                                          <p:val>
                                            <p:strVal val="#ppt_x"/>
                                          </p:val>
                                        </p:tav>
                                      </p:tavLst>
                                    </p:anim>
                                    <p:anim calcmode="lin" valueType="num">
                                      <p:cBhvr additive="base">
                                        <p:cTn id="24" dur="300" fill="hold"/>
                                        <p:tgtEl>
                                          <p:spTgt spid="15"/>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70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300" fill="hold"/>
                                        <p:tgtEl>
                                          <p:spTgt spid="16"/>
                                        </p:tgtEl>
                                        <p:attrNameLst>
                                          <p:attrName>ppt_x</p:attrName>
                                        </p:attrNameLst>
                                      </p:cBhvr>
                                      <p:tavLst>
                                        <p:tav tm="0">
                                          <p:val>
                                            <p:strVal val="1+#ppt_w/2"/>
                                          </p:val>
                                        </p:tav>
                                        <p:tav tm="100000">
                                          <p:val>
                                            <p:strVal val="#ppt_x"/>
                                          </p:val>
                                        </p:tav>
                                      </p:tavLst>
                                    </p:anim>
                                    <p:anim calcmode="lin" valueType="num">
                                      <p:cBhvr additive="base">
                                        <p:cTn id="28" dur="300" fill="hold"/>
                                        <p:tgtEl>
                                          <p:spTgt spid="16"/>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80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300" fill="hold"/>
                                        <p:tgtEl>
                                          <p:spTgt spid="17"/>
                                        </p:tgtEl>
                                        <p:attrNameLst>
                                          <p:attrName>ppt_x</p:attrName>
                                        </p:attrNameLst>
                                      </p:cBhvr>
                                      <p:tavLst>
                                        <p:tav tm="0">
                                          <p:val>
                                            <p:strVal val="1+#ppt_w/2"/>
                                          </p:val>
                                        </p:tav>
                                        <p:tav tm="100000">
                                          <p:val>
                                            <p:strVal val="#ppt_x"/>
                                          </p:val>
                                        </p:tav>
                                      </p:tavLst>
                                    </p:anim>
                                    <p:anim calcmode="lin" valueType="num">
                                      <p:cBhvr additive="base">
                                        <p:cTn id="32" dur="300" fill="hold"/>
                                        <p:tgtEl>
                                          <p:spTgt spid="17"/>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100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300" fill="hold"/>
                                        <p:tgtEl>
                                          <p:spTgt spid="18"/>
                                        </p:tgtEl>
                                        <p:attrNameLst>
                                          <p:attrName>ppt_x</p:attrName>
                                        </p:attrNameLst>
                                      </p:cBhvr>
                                      <p:tavLst>
                                        <p:tav tm="0">
                                          <p:val>
                                            <p:strVal val="1+#ppt_w/2"/>
                                          </p:val>
                                        </p:tav>
                                        <p:tav tm="100000">
                                          <p:val>
                                            <p:strVal val="#ppt_x"/>
                                          </p:val>
                                        </p:tav>
                                      </p:tavLst>
                                    </p:anim>
                                    <p:anim calcmode="lin" valueType="num">
                                      <p:cBhvr additive="base">
                                        <p:cTn id="36" dur="300" fill="hold"/>
                                        <p:tgtEl>
                                          <p:spTgt spid="18"/>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120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300" fill="hold"/>
                                        <p:tgtEl>
                                          <p:spTgt spid="11"/>
                                        </p:tgtEl>
                                        <p:attrNameLst>
                                          <p:attrName>ppt_x</p:attrName>
                                        </p:attrNameLst>
                                      </p:cBhvr>
                                      <p:tavLst>
                                        <p:tav tm="0">
                                          <p:val>
                                            <p:strVal val="1+#ppt_w/2"/>
                                          </p:val>
                                        </p:tav>
                                        <p:tav tm="100000">
                                          <p:val>
                                            <p:strVal val="#ppt_x"/>
                                          </p:val>
                                        </p:tav>
                                      </p:tavLst>
                                    </p:anim>
                                    <p:anim calcmode="lin" valueType="num">
                                      <p:cBhvr additive="base">
                                        <p:cTn id="40" dur="300" fill="hold"/>
                                        <p:tgtEl>
                                          <p:spTgt spid="11"/>
                                        </p:tgtEl>
                                        <p:attrNameLst>
                                          <p:attrName>ppt_y</p:attrName>
                                        </p:attrNameLst>
                                      </p:cBhvr>
                                      <p:tavLst>
                                        <p:tav tm="0">
                                          <p:val>
                                            <p:strVal val="#ppt_y"/>
                                          </p:val>
                                        </p:tav>
                                        <p:tav tm="100000">
                                          <p:val>
                                            <p:strVal val="#ppt_y"/>
                                          </p:val>
                                        </p:tav>
                                      </p:tavLst>
                                    </p:anim>
                                  </p:childTnLst>
                                </p:cTn>
                              </p:par>
                            </p:childTnLst>
                          </p:cTn>
                        </p:par>
                        <p:par>
                          <p:cTn id="41" fill="hold">
                            <p:stCondLst>
                              <p:cond delay="700"/>
                            </p:stCondLst>
                            <p:childTnLst>
                              <p:par>
                                <p:cTn id="42" presetID="2" presetClass="entr" presetSubtype="3" fill="hold" nodeType="afterEffect">
                                  <p:stCondLst>
                                    <p:cond delay="0"/>
                                  </p:stCondLst>
                                  <p:childTnLst>
                                    <p:set>
                                      <p:cBhvr>
                                        <p:cTn id="43" dur="1" fill="hold">
                                          <p:stCondLst>
                                            <p:cond delay="0"/>
                                          </p:stCondLst>
                                        </p:cTn>
                                        <p:tgtEl>
                                          <p:spTgt spid="1026"/>
                                        </p:tgtEl>
                                        <p:attrNameLst>
                                          <p:attrName>style.visibility</p:attrName>
                                        </p:attrNameLst>
                                      </p:cBhvr>
                                      <p:to>
                                        <p:strVal val="visible"/>
                                      </p:to>
                                    </p:set>
                                    <p:anim calcmode="lin" valueType="num">
                                      <p:cBhvr additive="base">
                                        <p:cTn id="44" dur="1000" fill="hold"/>
                                        <p:tgtEl>
                                          <p:spTgt spid="1026"/>
                                        </p:tgtEl>
                                        <p:attrNameLst>
                                          <p:attrName>ppt_x</p:attrName>
                                        </p:attrNameLst>
                                      </p:cBhvr>
                                      <p:tavLst>
                                        <p:tav tm="0">
                                          <p:val>
                                            <p:strVal val="1+#ppt_w/2"/>
                                          </p:val>
                                        </p:tav>
                                        <p:tav tm="100000">
                                          <p:val>
                                            <p:strVal val="#ppt_x"/>
                                          </p:val>
                                        </p:tav>
                                      </p:tavLst>
                                    </p:anim>
                                    <p:anim calcmode="lin" valueType="num">
                                      <p:cBhvr additive="base">
                                        <p:cTn id="45" dur="1000" fill="hold"/>
                                        <p:tgtEl>
                                          <p:spTgt spid="1026"/>
                                        </p:tgtEl>
                                        <p:attrNameLst>
                                          <p:attrName>ppt_y</p:attrName>
                                        </p:attrNameLst>
                                      </p:cBhvr>
                                      <p:tavLst>
                                        <p:tav tm="0">
                                          <p:val>
                                            <p:strVal val="0-#ppt_h/2"/>
                                          </p:val>
                                        </p:tav>
                                        <p:tav tm="100000">
                                          <p:val>
                                            <p:strVal val="#ppt_y"/>
                                          </p:val>
                                        </p:tav>
                                      </p:tavLst>
                                    </p:anim>
                                  </p:childTnLst>
                                </p:cTn>
                              </p:par>
                            </p:childTnLst>
                          </p:cTn>
                        </p:par>
                        <p:par>
                          <p:cTn id="46" fill="hold">
                            <p:stCondLst>
                              <p:cond delay="1700"/>
                            </p:stCondLst>
                            <p:childTnLst>
                              <p:par>
                                <p:cTn id="47" presetID="10" presetClass="exit" presetSubtype="0" fill="hold" grpId="1" nodeType="afterEffect">
                                  <p:stCondLst>
                                    <p:cond delay="0"/>
                                  </p:stCondLst>
                                  <p:childTnLst>
                                    <p:animEffect transition="out" filter="fade">
                                      <p:cBhvr>
                                        <p:cTn id="48" dur="500"/>
                                        <p:tgtEl>
                                          <p:spTgt spid="11"/>
                                        </p:tgtEl>
                                      </p:cBhvr>
                                    </p:animEffect>
                                    <p:set>
                                      <p:cBhvr>
                                        <p:cTn id="49" dur="1" fill="hold">
                                          <p:stCondLst>
                                            <p:cond delay="499"/>
                                          </p:stCondLst>
                                        </p:cTn>
                                        <p:tgtEl>
                                          <p:spTgt spid="11"/>
                                        </p:tgtEl>
                                        <p:attrNameLst>
                                          <p:attrName>style.visibility</p:attrName>
                                        </p:attrNameLst>
                                      </p:cBhvr>
                                      <p:to>
                                        <p:strVal val="hidden"/>
                                      </p:to>
                                    </p:set>
                                  </p:childTnLst>
                                </p:cTn>
                              </p:par>
                              <p:par>
                                <p:cTn id="50" presetID="10" presetClass="entr" presetSubtype="0" fill="hold" grpId="0" nodeType="with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fade">
                                      <p:cBhvr>
                                        <p:cTn id="52" dur="500"/>
                                        <p:tgtEl>
                                          <p:spTgt spid="19"/>
                                        </p:tgtEl>
                                      </p:cBhvr>
                                    </p:animEffect>
                                  </p:childTnLst>
                                </p:cTn>
                              </p:par>
                              <p:par>
                                <p:cTn id="53" presetID="26" presetClass="emph" presetSubtype="0" repeatCount="indefinite" fill="hold" grpId="1" nodeType="withEffect">
                                  <p:stCondLst>
                                    <p:cond delay="0"/>
                                  </p:stCondLst>
                                  <p:endCondLst>
                                    <p:cond evt="onNext" delay="0">
                                      <p:tgtEl>
                                        <p:sldTgt/>
                                      </p:tgtEl>
                                    </p:cond>
                                  </p:endCondLst>
                                  <p:childTnLst>
                                    <p:animEffect transition="out" filter="fade">
                                      <p:cBhvr>
                                        <p:cTn id="54" dur="500" tmFilter="0, 0; .2, .5; .8, .5; 1, 0"/>
                                        <p:tgtEl>
                                          <p:spTgt spid="19"/>
                                        </p:tgtEl>
                                      </p:cBhvr>
                                    </p:animEffect>
                                    <p:animScale>
                                      <p:cBhvr>
                                        <p:cTn id="55" dur="250" autoRev="1" fill="hold"/>
                                        <p:tgtEl>
                                          <p:spTgt spid="19"/>
                                        </p:tgtEl>
                                      </p:cBhvr>
                                      <p:by x="105000" y="105000"/>
                                    </p:animScale>
                                  </p:childTnLst>
                                </p:cTn>
                              </p:par>
                            </p:childTnLst>
                          </p:cTn>
                        </p:par>
                        <p:par>
                          <p:cTn id="56" fill="hold">
                            <p:stCondLst>
                              <p:cond delay="2200"/>
                            </p:stCondLst>
                            <p:childTnLst>
                              <p:par>
                                <p:cTn id="57" presetID="1" presetClass="entr" presetSubtype="0" fill="hold" grpId="0" nodeType="afterEffect">
                                  <p:stCondLst>
                                    <p:cond delay="0"/>
                                  </p:stCondLst>
                                  <p:childTnLst>
                                    <p:set>
                                      <p:cBhvr>
                                        <p:cTn id="5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0" grpId="0" bldLvl="0" animBg="1"/>
      <p:bldP spid="11" grpId="0" bldLvl="0" animBg="1"/>
      <p:bldP spid="11" grpId="1" bldLvl="0" animBg="1"/>
      <p:bldP spid="13" grpId="0" bldLvl="0" animBg="1"/>
      <p:bldP spid="14" grpId="0" bldLvl="0" animBg="1"/>
      <p:bldP spid="15" grpId="0" bldLvl="0" animBg="1"/>
      <p:bldP spid="16" grpId="0" bldLvl="0" animBg="1"/>
      <p:bldP spid="17" grpId="0" bldLvl="0" animBg="1"/>
      <p:bldP spid="18" grpId="0" bldLvl="0" animBg="1"/>
      <p:bldP spid="19" grpId="0" bldLvl="0" animBg="1"/>
      <p:bldP spid="19" grpId="1" bldLvl="0" animBg="1"/>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 xmlns:a16="http://schemas.microsoft.com/office/drawing/2014/main" id="{87699E42-DA37-476B-B02E-49405C24891D}"/>
              </a:ext>
            </a:extLst>
          </p:cNvPr>
          <p:cNvSpPr>
            <a:spLocks noGrp="1"/>
          </p:cNvSpPr>
          <p:nvPr>
            <p:ph type="title"/>
          </p:nvPr>
        </p:nvSpPr>
        <p:spPr>
          <a:xfrm>
            <a:off x="611356" y="144016"/>
            <a:ext cx="10969288" cy="980728"/>
          </a:xfr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fontScale="90000"/>
          </a:bodyPr>
          <a:lstStyle/>
          <a:p>
            <a:pPr algn="ctr" defTabSz="457200" rtl="1">
              <a:lnSpc>
                <a:spcPct val="107000"/>
              </a:lnSpc>
              <a:spcBef>
                <a:spcPts val="0"/>
              </a:spcBef>
              <a:spcAft>
                <a:spcPts val="800"/>
              </a:spcAft>
              <a:defRPr/>
            </a:pPr>
            <a:r>
              <a:rPr lang="fr-FR" sz="4400" b="1" u="sng" dirty="0">
                <a:solidFill>
                  <a:srgbClr val="FF0000"/>
                </a:solidFill>
                <a:effectLst/>
                <a:latin typeface="Trebuchet MS" panose="020B0603020202020204" pitchFamily="34" charset="0"/>
                <a:ea typeface="Trebuchet MS" panose="020B0603020202020204" pitchFamily="34" charset="0"/>
                <a:cs typeface="Simplified Arabic" panose="02020603050405020304" pitchFamily="18" charset="-78"/>
              </a:rPr>
              <a:t/>
            </a:r>
            <a:br>
              <a:rPr lang="fr-FR" sz="4400" b="1" u="sng" dirty="0">
                <a:solidFill>
                  <a:srgbClr val="FF0000"/>
                </a:solidFill>
                <a:effectLst/>
                <a:latin typeface="Trebuchet MS" panose="020B0603020202020204" pitchFamily="34" charset="0"/>
                <a:ea typeface="Trebuchet MS" panose="020B0603020202020204" pitchFamily="34" charset="0"/>
                <a:cs typeface="Simplified Arabic" panose="02020603050405020304" pitchFamily="18" charset="-78"/>
              </a:rPr>
            </a:br>
            <a:r>
              <a:rPr lang="fr-FR" sz="4400" b="1" u="sng" dirty="0">
                <a:solidFill>
                  <a:srgbClr val="FF0000"/>
                </a:solidFill>
                <a:effectLst/>
                <a:latin typeface="Trebuchet MS" panose="020B0603020202020204" pitchFamily="34" charset="0"/>
                <a:ea typeface="Trebuchet MS" panose="020B0603020202020204" pitchFamily="34" charset="0"/>
                <a:cs typeface="Simplified Arabic" panose="02020603050405020304" pitchFamily="18" charset="-78"/>
              </a:rPr>
              <a:t>4</a:t>
            </a:r>
            <a:r>
              <a:rPr lang="ar-DZ" sz="4400" b="1" u="sng" dirty="0">
                <a:solidFill>
                  <a:srgbClr val="FF0000"/>
                </a:solidFill>
                <a:effectLst/>
                <a:latin typeface="Trebuchet MS" panose="020B0603020202020204" pitchFamily="34" charset="0"/>
                <a:ea typeface="Trebuchet MS" panose="020B0603020202020204" pitchFamily="34" charset="0"/>
                <a:cs typeface="Simplified Arabic" panose="02020603050405020304" pitchFamily="18" charset="-78"/>
              </a:rPr>
              <a:t>-نظرية الشخصية الناضجة </a:t>
            </a:r>
            <a:r>
              <a:rPr lang="en-US" sz="4400" b="1" u="sng" dirty="0">
                <a:solidFill>
                  <a:srgbClr val="FF0000"/>
                </a:solidFill>
                <a:effectLst/>
                <a:latin typeface="Simplified Arabic" panose="02020603050405020304" pitchFamily="18" charset="-78"/>
                <a:ea typeface="Trebuchet MS" panose="020B0603020202020204" pitchFamily="34" charset="0"/>
                <a:cs typeface="Tahoma" panose="020B0604030504040204" pitchFamily="34" charset="0"/>
              </a:rPr>
              <a:t>Adult Personality The</a:t>
            </a:r>
            <a:r>
              <a:rPr lang="fr-FR" sz="4400" b="1" u="sng" dirty="0">
                <a:solidFill>
                  <a:srgbClr val="FF0000"/>
                </a:solidFill>
                <a:effectLst/>
                <a:latin typeface="Simplified Arabic" panose="02020603050405020304" pitchFamily="18" charset="-78"/>
                <a:ea typeface="Trebuchet MS" panose="020B0603020202020204" pitchFamily="34" charset="0"/>
                <a:cs typeface="Tahoma" panose="020B0604030504040204" pitchFamily="34" charset="0"/>
              </a:rPr>
              <a:t>o</a:t>
            </a:r>
            <a:r>
              <a:rPr lang="en-US" sz="4400" b="1" u="sng" dirty="0" err="1">
                <a:solidFill>
                  <a:srgbClr val="FF0000"/>
                </a:solidFill>
                <a:effectLst/>
                <a:latin typeface="Simplified Arabic" panose="02020603050405020304" pitchFamily="18" charset="-78"/>
                <a:ea typeface="Trebuchet MS" panose="020B0603020202020204" pitchFamily="34" charset="0"/>
                <a:cs typeface="Tahoma" panose="020B0604030504040204" pitchFamily="34" charset="0"/>
              </a:rPr>
              <a:t>ry</a:t>
            </a:r>
            <a:r>
              <a:rPr lang="ar-DZ" sz="4400" b="1" u="sng" dirty="0">
                <a:solidFill>
                  <a:srgbClr val="FF0000"/>
                </a:solidFill>
                <a:effectLst/>
                <a:latin typeface="Trebuchet MS" panose="020B0603020202020204" pitchFamily="34" charset="0"/>
                <a:ea typeface="Trebuchet MS" panose="020B0603020202020204" pitchFamily="34" charset="0"/>
                <a:cs typeface="Simplified Arabic" panose="02020603050405020304" pitchFamily="18" charset="-78"/>
              </a:rPr>
              <a:t> :</a:t>
            </a:r>
            <a:r>
              <a:rPr lang="fr-FR" sz="3600" u="sng" dirty="0">
                <a:solidFill>
                  <a:srgbClr val="FF0000"/>
                </a:solidFill>
                <a:effectLst/>
                <a:latin typeface="Trebuchet MS" panose="020B0603020202020204" pitchFamily="34" charset="0"/>
                <a:ea typeface="Trebuchet MS" panose="020B0603020202020204" pitchFamily="34" charset="0"/>
                <a:cs typeface="Tahoma" panose="020B0604030504040204" pitchFamily="34" charset="0"/>
              </a:rPr>
              <a:t/>
            </a:r>
            <a:br>
              <a:rPr lang="fr-FR" sz="3600" u="sng" dirty="0">
                <a:solidFill>
                  <a:srgbClr val="FF0000"/>
                </a:solidFill>
                <a:effectLst/>
                <a:latin typeface="Trebuchet MS" panose="020B0603020202020204" pitchFamily="34" charset="0"/>
                <a:ea typeface="Trebuchet MS" panose="020B0603020202020204" pitchFamily="34" charset="0"/>
                <a:cs typeface="Tahoma" panose="020B0604030504040204" pitchFamily="34" charset="0"/>
              </a:rPr>
            </a:br>
            <a:endParaRPr lang="fr-FR" dirty="0">
              <a:solidFill>
                <a:schemeClr val="tx1"/>
              </a:solidFill>
            </a:endParaRPr>
          </a:p>
        </p:txBody>
      </p:sp>
      <p:sp>
        <p:nvSpPr>
          <p:cNvPr id="6" name="ZoneTexte 5">
            <a:extLst>
              <a:ext uri="{FF2B5EF4-FFF2-40B4-BE49-F238E27FC236}">
                <a16:creationId xmlns="" xmlns:a16="http://schemas.microsoft.com/office/drawing/2014/main" id="{E00885BB-F51D-48CB-A871-3A4EF179508F}"/>
              </a:ext>
            </a:extLst>
          </p:cNvPr>
          <p:cNvSpPr txBox="1"/>
          <p:nvPr/>
        </p:nvSpPr>
        <p:spPr>
          <a:xfrm>
            <a:off x="1" y="1504114"/>
            <a:ext cx="12192000" cy="5134739"/>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p>
            <a:pPr algn="just" defTabSz="457200" rtl="1">
              <a:lnSpc>
                <a:spcPct val="150000"/>
              </a:lnSpc>
              <a:spcAft>
                <a:spcPts val="800"/>
              </a:spcAft>
            </a:pPr>
            <a:r>
              <a:rPr lang="ar-DZ" sz="2400" b="1" dirty="0">
                <a:solidFill>
                  <a:prstClr val="black"/>
                </a:solidFill>
                <a:latin typeface="Trebuchet MS" panose="020B0603020202020204" pitchFamily="34" charset="0"/>
                <a:ea typeface="Trebuchet MS" panose="020B0603020202020204" pitchFamily="34" charset="0"/>
                <a:cs typeface="Simplified Arabic" panose="02020603050405020304" pitchFamily="18" charset="-78"/>
              </a:rPr>
              <a:t>وصاحب هذه النظرية هو </a:t>
            </a:r>
            <a:r>
              <a:rPr lang="ar-DZ" sz="2400" b="1" u="sng" dirty="0">
                <a:solidFill>
                  <a:prstClr val="black"/>
                </a:solidFill>
                <a:latin typeface="Trebuchet MS" panose="020B0603020202020204" pitchFamily="34" charset="0"/>
                <a:ea typeface="Trebuchet MS" panose="020B0603020202020204" pitchFamily="34" charset="0"/>
                <a:cs typeface="Simplified Arabic" panose="02020603050405020304" pitchFamily="18" charset="-78"/>
              </a:rPr>
              <a:t>كريس </a:t>
            </a:r>
            <a:r>
              <a:rPr lang="ar-DZ" sz="2400" b="1" u="sng" dirty="0" err="1">
                <a:solidFill>
                  <a:prstClr val="black"/>
                </a:solidFill>
                <a:latin typeface="Trebuchet MS" panose="020B0603020202020204" pitchFamily="34" charset="0"/>
                <a:ea typeface="Trebuchet MS" panose="020B0603020202020204" pitchFamily="34" charset="0"/>
                <a:cs typeface="Simplified Arabic" panose="02020603050405020304" pitchFamily="18" charset="-78"/>
              </a:rPr>
              <a:t>ارجرس</a:t>
            </a:r>
            <a:r>
              <a:rPr lang="ar-DZ" sz="2400" b="1" u="sng" dirty="0">
                <a:solidFill>
                  <a:prstClr val="black"/>
                </a:solidFill>
                <a:latin typeface="Trebuchet MS" panose="020B0603020202020204" pitchFamily="34" charset="0"/>
                <a:ea typeface="Trebuchet MS" panose="020B0603020202020204" pitchFamily="34" charset="0"/>
                <a:cs typeface="Simplified Arabic" panose="02020603050405020304" pitchFamily="18" charset="-78"/>
              </a:rPr>
              <a:t> </a:t>
            </a:r>
            <a:r>
              <a:rPr lang="fr-FR" sz="2400" b="1" u="sng" dirty="0">
                <a:solidFill>
                  <a:prstClr val="black"/>
                </a:solidFill>
                <a:latin typeface="Simplified Arabic" panose="02020603050405020304" pitchFamily="18" charset="-78"/>
                <a:ea typeface="Trebuchet MS" panose="020B0603020202020204" pitchFamily="34" charset="0"/>
                <a:cs typeface="Tahoma" panose="020B0604030504040204" pitchFamily="34" charset="0"/>
              </a:rPr>
              <a:t>Chris </a:t>
            </a:r>
            <a:r>
              <a:rPr lang="fr-FR" sz="2400" b="1" u="sng" dirty="0" err="1">
                <a:solidFill>
                  <a:prstClr val="black"/>
                </a:solidFill>
                <a:latin typeface="Simplified Arabic" panose="02020603050405020304" pitchFamily="18" charset="-78"/>
                <a:ea typeface="Trebuchet MS" panose="020B0603020202020204" pitchFamily="34" charset="0"/>
                <a:cs typeface="Tahoma" panose="020B0604030504040204" pitchFamily="34" charset="0"/>
              </a:rPr>
              <a:t>Arygris</a:t>
            </a:r>
            <a:r>
              <a:rPr lang="ar-DZ" sz="2400" b="1" dirty="0">
                <a:solidFill>
                  <a:prstClr val="black"/>
                </a:solidFill>
                <a:latin typeface="Trebuchet MS" panose="020B0603020202020204" pitchFamily="34" charset="0"/>
                <a:ea typeface="Trebuchet MS" panose="020B0603020202020204" pitchFamily="34" charset="0"/>
                <a:cs typeface="Simplified Arabic" panose="02020603050405020304" pitchFamily="18" charset="-78"/>
              </a:rPr>
              <a:t>، واستنتج ان بعض الممارسات وخاصة المتأثرة بالمدرسة الكلاسيكية واتجاهاتها لا تنسجم مع الشخصية الناضجة .</a:t>
            </a:r>
            <a:endParaRPr lang="fr-FR" sz="2400" b="1" dirty="0">
              <a:solidFill>
                <a:prstClr val="black"/>
              </a:solidFill>
              <a:latin typeface="Trebuchet MS" panose="020B0603020202020204" pitchFamily="34" charset="0"/>
              <a:ea typeface="Trebuchet MS" panose="020B0603020202020204" pitchFamily="34" charset="0"/>
              <a:cs typeface="Tahoma" panose="020B0604030504040204" pitchFamily="34" charset="0"/>
            </a:endParaRPr>
          </a:p>
          <a:p>
            <a:pPr algn="just" defTabSz="457200" rtl="1">
              <a:lnSpc>
                <a:spcPct val="150000"/>
              </a:lnSpc>
              <a:spcAft>
                <a:spcPts val="800"/>
              </a:spcAft>
            </a:pPr>
            <a:r>
              <a:rPr lang="ar-DZ" sz="2400" b="1" dirty="0">
                <a:solidFill>
                  <a:prstClr val="black"/>
                </a:solidFill>
                <a:latin typeface="Trebuchet MS" panose="020B0603020202020204" pitchFamily="34" charset="0"/>
                <a:ea typeface="Trebuchet MS" panose="020B0603020202020204" pitchFamily="34" charset="0"/>
                <a:cs typeface="Simplified Arabic" panose="02020603050405020304" pitchFamily="18" charset="-78"/>
              </a:rPr>
              <a:t>مثلاً: الإدارة العلمية يرى في التخصص وتقسيم العمل سبيلا إلى مزيد من الكفاءة في الأداء عندما تحدد المهمات بدقة في حين يرى </a:t>
            </a:r>
            <a:r>
              <a:rPr lang="ar-DZ" sz="2400" b="1" dirty="0" err="1">
                <a:solidFill>
                  <a:prstClr val="black"/>
                </a:solidFill>
                <a:latin typeface="Trebuchet MS" panose="020B0603020202020204" pitchFamily="34" charset="0"/>
                <a:ea typeface="Trebuchet MS" panose="020B0603020202020204" pitchFamily="34" charset="0"/>
                <a:cs typeface="Simplified Arabic" panose="02020603050405020304" pitchFamily="18" charset="-78"/>
              </a:rPr>
              <a:t>ارغرس</a:t>
            </a:r>
            <a:r>
              <a:rPr lang="ar-DZ" sz="2400" b="1" dirty="0">
                <a:solidFill>
                  <a:prstClr val="black"/>
                </a:solidFill>
                <a:latin typeface="Trebuchet MS" panose="020B0603020202020204" pitchFamily="34" charset="0"/>
                <a:ea typeface="Trebuchet MS" panose="020B0603020202020204" pitchFamily="34" charset="0"/>
                <a:cs typeface="Simplified Arabic" panose="02020603050405020304" pitchFamily="18" charset="-78"/>
              </a:rPr>
              <a:t> ان هذا المبدأ لا ينسجم مع تحقيق الذات للعامل في مكان العمل، حيث انه يريد مزيد من المرونة وحرية التصرف وطرح الأفكار الإبداعية. وكذلك ترى نظرية الشخصية الناضجة أن تحديد السلطة الواضح وممارسة الرقابة وكتابة الإجراءات بالتفصيل في النظرية البيروقراطية يخلق نوعا من الاتكالية والجمود لدى العاملين ويشعر من خلالها العامل ان بيئة العمل مفروضة عليه وبالتالي يقل اندفاعه للعمل. ولعل اهم ما توصل اليه </a:t>
            </a:r>
            <a:r>
              <a:rPr lang="ar-DZ" sz="2400" b="1" dirty="0" err="1">
                <a:solidFill>
                  <a:prstClr val="black"/>
                </a:solidFill>
                <a:latin typeface="Trebuchet MS" panose="020B0603020202020204" pitchFamily="34" charset="0"/>
                <a:ea typeface="Trebuchet MS" panose="020B0603020202020204" pitchFamily="34" charset="0"/>
                <a:cs typeface="Simplified Arabic" panose="02020603050405020304" pitchFamily="18" charset="-78"/>
              </a:rPr>
              <a:t>ارغرس</a:t>
            </a:r>
            <a:r>
              <a:rPr lang="ar-DZ" sz="2400" b="1" dirty="0">
                <a:solidFill>
                  <a:prstClr val="black"/>
                </a:solidFill>
                <a:latin typeface="Trebuchet MS" panose="020B0603020202020204" pitchFamily="34" charset="0"/>
                <a:ea typeface="Trebuchet MS" panose="020B0603020202020204" pitchFamily="34" charset="0"/>
                <a:cs typeface="Simplified Arabic" panose="02020603050405020304" pitchFamily="18" charset="-78"/>
              </a:rPr>
              <a:t> في انتقاده لمبدأ وحدة الإدارة الذي نادى به </a:t>
            </a:r>
            <a:r>
              <a:rPr lang="ar-DZ" sz="2400" b="1" dirty="0" err="1">
                <a:solidFill>
                  <a:prstClr val="black"/>
                </a:solidFill>
                <a:latin typeface="Trebuchet MS" panose="020B0603020202020204" pitchFamily="34" charset="0"/>
                <a:ea typeface="Trebuchet MS" panose="020B0603020202020204" pitchFamily="34" charset="0"/>
                <a:cs typeface="Simplified Arabic" panose="02020603050405020304" pitchFamily="18" charset="-78"/>
              </a:rPr>
              <a:t>فايول</a:t>
            </a:r>
            <a:r>
              <a:rPr lang="ar-DZ" sz="2400" b="1" dirty="0">
                <a:solidFill>
                  <a:prstClr val="black"/>
                </a:solidFill>
                <a:latin typeface="Trebuchet MS" panose="020B0603020202020204" pitchFamily="34" charset="0"/>
                <a:ea typeface="Trebuchet MS" panose="020B0603020202020204" pitchFamily="34" charset="0"/>
                <a:cs typeface="Simplified Arabic" panose="02020603050405020304" pitchFamily="18" charset="-78"/>
              </a:rPr>
              <a:t>، هو ان هذا المبدأ يخلق ظروف الفشل النفسي للعاملين، وأن النجاح يتحقق عندما يشارك العاملون في تحديد الأهداف.</a:t>
            </a:r>
            <a:endParaRPr lang="fr-FR" sz="2400" b="1" dirty="0">
              <a:solidFill>
                <a:prstClr val="black"/>
              </a:solidFill>
              <a:latin typeface="Trebuchet MS" panose="020B0603020202020204" pitchFamily="34" charset="0"/>
              <a:ea typeface="Trebuchet MS" panose="020B0603020202020204" pitchFamily="34" charset="0"/>
              <a:cs typeface="Tahoma" panose="020B0604030504040204" pitchFamily="34" charset="0"/>
            </a:endParaRPr>
          </a:p>
        </p:txBody>
      </p:sp>
    </p:spTree>
    <p:extLst>
      <p:ext uri="{BB962C8B-B14F-4D97-AF65-F5344CB8AC3E}">
        <p14:creationId xmlns:p14="http://schemas.microsoft.com/office/powerpoint/2010/main" val="36839941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 xmlns:a16="http://schemas.microsoft.com/office/drawing/2014/main" id="{FA8B1237-A72E-41DF-B2E8-9C04EAB0B2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51" y="-71048"/>
            <a:ext cx="2748403" cy="1537070"/>
          </a:xfrm>
          <a:prstGeom prst="rect">
            <a:avLst/>
          </a:prstGeom>
        </p:spPr>
      </p:pic>
      <p:pic>
        <p:nvPicPr>
          <p:cNvPr id="10" name="Image 9">
            <a:extLst>
              <a:ext uri="{FF2B5EF4-FFF2-40B4-BE49-F238E27FC236}">
                <a16:creationId xmlns="" xmlns:a16="http://schemas.microsoft.com/office/drawing/2014/main" id="{58D300F8-A0CE-4DD5-993C-538C1A8C1BA5}"/>
              </a:ext>
            </a:extLst>
          </p:cNvPr>
          <p:cNvPicPr>
            <a:picLocks noChangeAspect="1"/>
          </p:cNvPicPr>
          <p:nvPr/>
        </p:nvPicPr>
        <p:blipFill>
          <a:blip r:embed="rId3"/>
          <a:stretch>
            <a:fillRect/>
          </a:stretch>
        </p:blipFill>
        <p:spPr>
          <a:xfrm>
            <a:off x="-21304" y="-74141"/>
            <a:ext cx="11928648" cy="6910202"/>
          </a:xfrm>
          <a:prstGeom prst="rect">
            <a:avLst/>
          </a:prstGeom>
        </p:spPr>
      </p:pic>
      <p:sp>
        <p:nvSpPr>
          <p:cNvPr id="11" name="Flèche : bas 10">
            <a:extLst>
              <a:ext uri="{FF2B5EF4-FFF2-40B4-BE49-F238E27FC236}">
                <a16:creationId xmlns="" xmlns:a16="http://schemas.microsoft.com/office/drawing/2014/main" id="{93F831AD-515F-4935-8A2B-11FE170CAD3E}"/>
              </a:ext>
            </a:extLst>
          </p:cNvPr>
          <p:cNvSpPr/>
          <p:nvPr/>
        </p:nvSpPr>
        <p:spPr>
          <a:xfrm flipH="1">
            <a:off x="7464151" y="3356992"/>
            <a:ext cx="274035" cy="40594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2" name="Flèche : bas 11">
            <a:extLst>
              <a:ext uri="{FF2B5EF4-FFF2-40B4-BE49-F238E27FC236}">
                <a16:creationId xmlns="" xmlns:a16="http://schemas.microsoft.com/office/drawing/2014/main" id="{36E67207-81FC-4150-ADA4-CA44821596BC}"/>
              </a:ext>
            </a:extLst>
          </p:cNvPr>
          <p:cNvSpPr/>
          <p:nvPr/>
        </p:nvSpPr>
        <p:spPr>
          <a:xfrm flipH="1">
            <a:off x="10385788" y="3356991"/>
            <a:ext cx="274035" cy="40594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3" name="Flèche : bas 12">
            <a:extLst>
              <a:ext uri="{FF2B5EF4-FFF2-40B4-BE49-F238E27FC236}">
                <a16:creationId xmlns="" xmlns:a16="http://schemas.microsoft.com/office/drawing/2014/main" id="{0224E8D9-F634-464F-BDA4-C9ABFFC1CA4B}"/>
              </a:ext>
            </a:extLst>
          </p:cNvPr>
          <p:cNvSpPr/>
          <p:nvPr/>
        </p:nvSpPr>
        <p:spPr>
          <a:xfrm flipH="1">
            <a:off x="4367807" y="3356991"/>
            <a:ext cx="274035" cy="40594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4" name="Flèche : bas 13">
            <a:extLst>
              <a:ext uri="{FF2B5EF4-FFF2-40B4-BE49-F238E27FC236}">
                <a16:creationId xmlns="" xmlns:a16="http://schemas.microsoft.com/office/drawing/2014/main" id="{6E89D520-E6A7-4E0E-B929-A5807420C38D}"/>
              </a:ext>
            </a:extLst>
          </p:cNvPr>
          <p:cNvSpPr/>
          <p:nvPr/>
        </p:nvSpPr>
        <p:spPr>
          <a:xfrm flipH="1">
            <a:off x="1243554" y="3311085"/>
            <a:ext cx="235455" cy="45185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cxnSp>
        <p:nvCxnSpPr>
          <p:cNvPr id="16" name="Connecteur droit avec flèche 15">
            <a:extLst>
              <a:ext uri="{FF2B5EF4-FFF2-40B4-BE49-F238E27FC236}">
                <a16:creationId xmlns="" xmlns:a16="http://schemas.microsoft.com/office/drawing/2014/main" id="{DCA84711-B949-431B-A1D5-2F1D59EE4FA5}"/>
              </a:ext>
            </a:extLst>
          </p:cNvPr>
          <p:cNvCxnSpPr>
            <a:cxnSpLocks/>
          </p:cNvCxnSpPr>
          <p:nvPr/>
        </p:nvCxnSpPr>
        <p:spPr>
          <a:xfrm flipH="1" flipV="1">
            <a:off x="1277177" y="3311085"/>
            <a:ext cx="9244738" cy="45907"/>
          </a:xfrm>
          <a:prstGeom prst="straightConnector1">
            <a:avLst/>
          </a:prstGeom>
          <a:ln w="38100">
            <a:tailEnd type="triangle"/>
          </a:ln>
        </p:spPr>
        <p:style>
          <a:lnRef idx="3">
            <a:schemeClr val="accent1"/>
          </a:lnRef>
          <a:fillRef idx="0">
            <a:schemeClr val="accent1"/>
          </a:fillRef>
          <a:effectRef idx="2">
            <a:schemeClr val="accent1"/>
          </a:effectRef>
          <a:fontRef idx="minor">
            <a:schemeClr val="tx1"/>
          </a:fontRef>
        </p:style>
      </p:cxnSp>
      <p:sp>
        <p:nvSpPr>
          <p:cNvPr id="17" name="Flèche : bas 16">
            <a:extLst>
              <a:ext uri="{FF2B5EF4-FFF2-40B4-BE49-F238E27FC236}">
                <a16:creationId xmlns="" xmlns:a16="http://schemas.microsoft.com/office/drawing/2014/main" id="{D65C060C-0DA6-4BDE-AD37-ED7BD838A16B}"/>
              </a:ext>
            </a:extLst>
          </p:cNvPr>
          <p:cNvSpPr/>
          <p:nvPr/>
        </p:nvSpPr>
        <p:spPr>
          <a:xfrm flipH="1">
            <a:off x="5828623" y="3255144"/>
            <a:ext cx="228794" cy="1279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pic>
        <p:nvPicPr>
          <p:cNvPr id="2" name="Image 1">
            <a:extLst>
              <a:ext uri="{FF2B5EF4-FFF2-40B4-BE49-F238E27FC236}">
                <a16:creationId xmlns="" xmlns:a16="http://schemas.microsoft.com/office/drawing/2014/main" id="{E1E70A69-E021-4E2A-8AB3-A37E2C426BBA}"/>
              </a:ext>
            </a:extLst>
          </p:cNvPr>
          <p:cNvPicPr>
            <a:picLocks noChangeAspect="1"/>
          </p:cNvPicPr>
          <p:nvPr/>
        </p:nvPicPr>
        <p:blipFill>
          <a:blip r:embed="rId4"/>
          <a:stretch>
            <a:fillRect/>
          </a:stretch>
        </p:blipFill>
        <p:spPr>
          <a:xfrm>
            <a:off x="9768408" y="2027945"/>
            <a:ext cx="1368152" cy="1227200"/>
          </a:xfrm>
          <a:prstGeom prst="rect">
            <a:avLst/>
          </a:prstGeom>
        </p:spPr>
      </p:pic>
      <p:pic>
        <p:nvPicPr>
          <p:cNvPr id="18" name="Image 17">
            <a:extLst>
              <a:ext uri="{FF2B5EF4-FFF2-40B4-BE49-F238E27FC236}">
                <a16:creationId xmlns="" xmlns:a16="http://schemas.microsoft.com/office/drawing/2014/main" id="{7B64C435-8EB6-4A45-87C7-40B44A094214}"/>
              </a:ext>
            </a:extLst>
          </p:cNvPr>
          <p:cNvPicPr>
            <a:picLocks noChangeAspect="1"/>
          </p:cNvPicPr>
          <p:nvPr/>
        </p:nvPicPr>
        <p:blipFill>
          <a:blip r:embed="rId5"/>
          <a:stretch>
            <a:fillRect/>
          </a:stretch>
        </p:blipFill>
        <p:spPr>
          <a:xfrm>
            <a:off x="3262738" y="1825846"/>
            <a:ext cx="1325244" cy="1328399"/>
          </a:xfrm>
          <a:prstGeom prst="rect">
            <a:avLst/>
          </a:prstGeom>
        </p:spPr>
      </p:pic>
      <p:pic>
        <p:nvPicPr>
          <p:cNvPr id="19" name="Image 18">
            <a:extLst>
              <a:ext uri="{FF2B5EF4-FFF2-40B4-BE49-F238E27FC236}">
                <a16:creationId xmlns="" xmlns:a16="http://schemas.microsoft.com/office/drawing/2014/main" id="{64D1B53E-9B25-48C0-BD18-2EC97CFDB877}"/>
              </a:ext>
            </a:extLst>
          </p:cNvPr>
          <p:cNvPicPr>
            <a:picLocks noChangeAspect="1"/>
          </p:cNvPicPr>
          <p:nvPr/>
        </p:nvPicPr>
        <p:blipFill>
          <a:blip r:embed="rId5"/>
          <a:stretch>
            <a:fillRect/>
          </a:stretch>
        </p:blipFill>
        <p:spPr>
          <a:xfrm>
            <a:off x="1367642" y="1692258"/>
            <a:ext cx="1512169" cy="1515769"/>
          </a:xfrm>
          <a:prstGeom prst="rect">
            <a:avLst/>
          </a:prstGeom>
        </p:spPr>
      </p:pic>
      <p:pic>
        <p:nvPicPr>
          <p:cNvPr id="15" name="Image 14">
            <a:extLst>
              <a:ext uri="{FF2B5EF4-FFF2-40B4-BE49-F238E27FC236}">
                <a16:creationId xmlns="" xmlns:a16="http://schemas.microsoft.com/office/drawing/2014/main" id="{7F3B828B-4685-4F53-9D84-080BD4044C49}"/>
              </a:ext>
            </a:extLst>
          </p:cNvPr>
          <p:cNvPicPr>
            <a:picLocks noChangeAspect="1"/>
          </p:cNvPicPr>
          <p:nvPr/>
        </p:nvPicPr>
        <p:blipFill>
          <a:blip r:embed="rId4"/>
          <a:stretch>
            <a:fillRect/>
          </a:stretch>
        </p:blipFill>
        <p:spPr>
          <a:xfrm>
            <a:off x="7464151" y="1927045"/>
            <a:ext cx="1368152" cy="1227200"/>
          </a:xfrm>
          <a:prstGeom prst="rect">
            <a:avLst/>
          </a:prstGeom>
        </p:spPr>
      </p:pic>
    </p:spTree>
    <p:extLst>
      <p:ext uri="{BB962C8B-B14F-4D97-AF65-F5344CB8AC3E}">
        <p14:creationId xmlns:p14="http://schemas.microsoft.com/office/powerpoint/2010/main" val="196503488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Légende encadrée 1 6"/>
          <p:cNvSpPr/>
          <p:nvPr/>
        </p:nvSpPr>
        <p:spPr>
          <a:xfrm>
            <a:off x="335360" y="188640"/>
            <a:ext cx="7752495" cy="720080"/>
          </a:xfrm>
          <a:prstGeom prst="borderCallout1">
            <a:avLst>
              <a:gd name="adj1" fmla="val 62286"/>
              <a:gd name="adj2" fmla="val 102762"/>
              <a:gd name="adj3" fmla="val 123487"/>
              <a:gd name="adj4" fmla="val 114832"/>
            </a:avLst>
          </a:prstGeom>
          <a:solidFill>
            <a:srgbClr val="00B0F0"/>
          </a:solidFill>
          <a:ln w="19050"/>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DZ" sz="4000" b="1" i="0" u="sng" strike="noStrike" kern="1200" cap="none" spc="0" normalizeH="0" baseline="0" noProof="0" dirty="0">
                <a:ln>
                  <a:noFill/>
                </a:ln>
                <a:solidFill>
                  <a:prstClr val="black"/>
                </a:solidFill>
                <a:effectLst/>
                <a:uLnTx/>
                <a:uFillTx/>
                <a:latin typeface="Trebuchet MS" panose="020B0603020202020204" pitchFamily="34" charset="0"/>
                <a:ea typeface="Trebuchet MS" panose="020B0603020202020204" pitchFamily="34" charset="0"/>
                <a:cs typeface="Simplified Arabic" panose="02020603050405020304" pitchFamily="18" charset="-78"/>
              </a:rPr>
              <a:t>ثا</a:t>
            </a:r>
            <a:r>
              <a:rPr lang="ar-DZ" sz="4000" b="1" u="sng" noProof="0" dirty="0">
                <a:solidFill>
                  <a:prstClr val="black"/>
                </a:solidFill>
                <a:latin typeface="Trebuchet MS" panose="020B0603020202020204" pitchFamily="34" charset="0"/>
                <a:ea typeface="Trebuchet MS" panose="020B0603020202020204" pitchFamily="34" charset="0"/>
                <a:cs typeface="Simplified Arabic" panose="02020603050405020304" pitchFamily="18" charset="-78"/>
              </a:rPr>
              <a:t>لث</a:t>
            </a:r>
            <a:r>
              <a:rPr kumimoji="0" lang="ar-DZ" sz="4000" b="1" i="0" u="sng" strike="noStrike" kern="1200" cap="none" spc="0" normalizeH="0" baseline="0" noProof="0" dirty="0">
                <a:ln>
                  <a:noFill/>
                </a:ln>
                <a:solidFill>
                  <a:prstClr val="black"/>
                </a:solidFill>
                <a:effectLst/>
                <a:uLnTx/>
                <a:uFillTx/>
                <a:latin typeface="Trebuchet MS" panose="020B0603020202020204" pitchFamily="34" charset="0"/>
                <a:ea typeface="Trebuchet MS" panose="020B0603020202020204" pitchFamily="34" charset="0"/>
                <a:cs typeface="Simplified Arabic" panose="02020603050405020304" pitchFamily="18" charset="-78"/>
              </a:rPr>
              <a:t>ا: المدرسة الكمية</a:t>
            </a:r>
            <a:endParaRPr kumimoji="0" lang="fr-FR" sz="4000" b="1" i="0" u="none" strike="noStrike" kern="0" cap="none" spc="0" normalizeH="0" baseline="0" noProof="0" dirty="0">
              <a:ln>
                <a:noFill/>
              </a:ln>
              <a:solidFill>
                <a:srgbClr val="E7E6E6">
                  <a:lumMod val="10000"/>
                </a:srgbClr>
              </a:solidFill>
              <a:effectLst/>
              <a:uLnTx/>
              <a:uFillTx/>
              <a:latin typeface="MV Boli" pitchFamily="2" charset="0"/>
              <a:cs typeface="MV Boli" pitchFamily="2" charset="0"/>
            </a:endParaRPr>
          </a:p>
        </p:txBody>
      </p:sp>
      <p:grpSp>
        <p:nvGrpSpPr>
          <p:cNvPr id="5" name="Groupe 4">
            <a:extLst>
              <a:ext uri="{FF2B5EF4-FFF2-40B4-BE49-F238E27FC236}">
                <a16:creationId xmlns="" xmlns:a16="http://schemas.microsoft.com/office/drawing/2014/main" id="{116AB288-AC66-4AF7-A7C6-2C44BF1AC39F}"/>
              </a:ext>
            </a:extLst>
          </p:cNvPr>
          <p:cNvGrpSpPr/>
          <p:nvPr/>
        </p:nvGrpSpPr>
        <p:grpSpPr>
          <a:xfrm>
            <a:off x="335360" y="1340767"/>
            <a:ext cx="11856640" cy="5328593"/>
            <a:chOff x="105804" y="1115602"/>
            <a:chExt cx="16994746" cy="6949824"/>
          </a:xfrm>
        </p:grpSpPr>
        <p:sp>
          <p:nvSpPr>
            <p:cNvPr id="6" name="ZoneTexte 5">
              <a:extLst>
                <a:ext uri="{FF2B5EF4-FFF2-40B4-BE49-F238E27FC236}">
                  <a16:creationId xmlns="" xmlns:a16="http://schemas.microsoft.com/office/drawing/2014/main" id="{E78BBE24-16A0-4E4C-A0FC-0C5C874995CC}"/>
                </a:ext>
              </a:extLst>
            </p:cNvPr>
            <p:cNvSpPr txBox="1"/>
            <p:nvPr/>
          </p:nvSpPr>
          <p:spPr>
            <a:xfrm>
              <a:off x="2329879" y="1115602"/>
              <a:ext cx="11112059" cy="2964908"/>
            </a:xfrm>
            <a:prstGeom prst="rect">
              <a:avLst/>
            </a:prstGeom>
            <a:solidFill>
              <a:srgbClr val="4472C4">
                <a:lumMod val="40000"/>
                <a:lumOff val="60000"/>
              </a:srgbClr>
            </a:solidFill>
            <a:ln>
              <a:solidFill>
                <a:sysClr val="windowText" lastClr="000000"/>
              </a:solidFill>
            </a:ln>
            <a:effectLst/>
            <a:scene3d>
              <a:camera prst="orthographicFront">
                <a:rot lat="0" lon="0" rev="0"/>
              </a:camera>
              <a:lightRig rig="contrasting" dir="t">
                <a:rot lat="0" lon="0" rev="1200000"/>
              </a:lightRig>
            </a:scene3d>
            <a:sp3d/>
          </p:spPr>
          <p:txBody>
            <a:bodyPr spcFirstLastPara="0" vert="horz" wrap="square" lIns="22860" tIns="22860" rIns="22860" bIns="22860" numCol="1" spcCol="1270" anchor="ctr" anchorCtr="0">
              <a:noAutofit/>
            </a:bodyPr>
            <a:lstStyle/>
            <a:p>
              <a:pPr marL="0" marR="0" lvl="0" indent="0" algn="ctr" defTabSz="1600200" eaLnBrk="1" fontAlgn="auto" latinLnBrk="0" hangingPunct="1">
                <a:lnSpc>
                  <a:spcPct val="90000"/>
                </a:lnSpc>
                <a:spcBef>
                  <a:spcPct val="0"/>
                </a:spcBef>
                <a:spcAft>
                  <a:spcPct val="35000"/>
                </a:spcAft>
                <a:buClrTx/>
                <a:buSzTx/>
                <a:buFontTx/>
                <a:buNone/>
                <a:tabLst/>
                <a:defRPr/>
              </a:pPr>
              <a:r>
                <a:rPr kumimoji="0" lang="ar-DZ" sz="4000" b="1"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المدرسة</a:t>
              </a:r>
              <a:r>
                <a:rPr kumimoji="0" lang="ar-DZ" sz="400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 </a:t>
              </a:r>
              <a:r>
                <a:rPr kumimoji="0" lang="ar-DZ" sz="4000" b="1"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الكمية</a:t>
              </a:r>
              <a:endParaRPr kumimoji="0" lang="fr-FR" sz="4000" b="1"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ctr" defTabSz="1600200" eaLnBrk="1" fontAlgn="auto" latinLnBrk="0" hangingPunct="1">
                <a:lnSpc>
                  <a:spcPct val="90000"/>
                </a:lnSpc>
                <a:spcBef>
                  <a:spcPct val="0"/>
                </a:spcBef>
                <a:spcAft>
                  <a:spcPct val="35000"/>
                </a:spcAft>
                <a:buClrTx/>
                <a:buSzTx/>
                <a:buFontTx/>
                <a:buNone/>
                <a:tabLst/>
                <a:defRPr/>
              </a:pPr>
              <a:r>
                <a:rPr kumimoji="0" lang="ar-DZ" sz="3200" b="1" i="0" u="none" strike="noStrike" kern="0" cap="none" spc="0" normalizeH="0" baseline="0" noProof="0" dirty="0">
                  <a:ln>
                    <a:noFill/>
                  </a:ln>
                  <a:solidFill>
                    <a:prstClr val="black"/>
                  </a:solidFill>
                  <a:effectLst/>
                  <a:uLnTx/>
                  <a:uFillTx/>
                  <a:latin typeface="Calibri" panose="020F0502020204030204"/>
                  <a:ea typeface="Trebuchet MS" panose="020B0603020202020204" pitchFamily="34" charset="0"/>
                  <a:cs typeface="Simplified Arabic" panose="02020603050405020304" pitchFamily="18" charset="-78"/>
                </a:rPr>
                <a:t>الافتراض الأساسي لهذه المدرسة يستند إلى كون الرياضيات والأساليب الكمية يمكن أن تستخدم في تحسين نوعية القرارات وحل المشكلات في منظمات الأعمال</a:t>
              </a:r>
              <a:endParaRPr kumimoji="0" lang="fr-FR" sz="72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 name="Rectangle : coins arrondis 7">
              <a:extLst>
                <a:ext uri="{FF2B5EF4-FFF2-40B4-BE49-F238E27FC236}">
                  <a16:creationId xmlns="" xmlns:a16="http://schemas.microsoft.com/office/drawing/2014/main" id="{B2E60C6B-F554-4E51-B072-52B33A0F4CDF}"/>
                </a:ext>
              </a:extLst>
            </p:cNvPr>
            <p:cNvSpPr/>
            <p:nvPr/>
          </p:nvSpPr>
          <p:spPr>
            <a:xfrm>
              <a:off x="9394325" y="4971686"/>
              <a:ext cx="7706225" cy="3093740"/>
            </a:xfrm>
            <a:prstGeom prst="roundRect">
              <a:avLst/>
            </a:prstGeom>
            <a:solidFill>
              <a:srgbClr val="66FFFF"/>
            </a:solidFill>
            <a:ln w="12700" cap="flat" cmpd="sng" algn="ctr">
              <a:solidFill>
                <a:srgbClr val="4472C4">
                  <a:shade val="50000"/>
                </a:srgbClr>
              </a:solidFill>
              <a:prstDash val="solid"/>
              <a:miter lim="800000"/>
            </a:ln>
            <a:effectLst/>
          </p:spPr>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DZ" sz="3200" b="1" i="0" u="none" strike="noStrike" kern="0" cap="none" spc="0" normalizeH="0" baseline="0" noProof="0" dirty="0">
                  <a:ln>
                    <a:noFill/>
                  </a:ln>
                  <a:solidFill>
                    <a:prstClr val="black"/>
                  </a:solidFill>
                  <a:effectLst/>
                  <a:uLnTx/>
                  <a:uFillTx/>
                  <a:latin typeface="Simplified Arabic" panose="02020603050405020304" pitchFamily="18" charset="-78"/>
                  <a:ea typeface="Trebuchet MS" panose="020B0603020202020204" pitchFamily="34" charset="0"/>
                  <a:cs typeface="Simplified Arabic" panose="02020603050405020304" pitchFamily="18" charset="-78"/>
                </a:rPr>
                <a:t>1-علم الإدارة أو بحوث العمليات </a:t>
              </a:r>
              <a:r>
                <a:rPr kumimoji="0" lang="fr-FR" sz="3200" b="1" i="0" u="none" strike="noStrike" kern="0" cap="none" spc="0" normalizeH="0" baseline="0" noProof="0" dirty="0">
                  <a:ln>
                    <a:noFill/>
                  </a:ln>
                  <a:solidFill>
                    <a:prstClr val="black"/>
                  </a:solidFill>
                  <a:effectLst/>
                  <a:uLnTx/>
                  <a:uFillTx/>
                  <a:latin typeface="Simplified Arabic" panose="02020603050405020304" pitchFamily="18" charset="-78"/>
                  <a:ea typeface="Trebuchet MS" panose="020B0603020202020204" pitchFamily="34" charset="0"/>
                  <a:cs typeface="Simplified Arabic" panose="02020603050405020304" pitchFamily="18" charset="-78"/>
                </a:rPr>
                <a:t>Operations </a:t>
              </a:r>
              <a:r>
                <a:rPr kumimoji="0" lang="fr-FR" sz="3200" b="1" i="0" u="none" strike="noStrike" kern="0" cap="none" spc="0" normalizeH="0" baseline="0" noProof="0" dirty="0" err="1">
                  <a:ln>
                    <a:noFill/>
                  </a:ln>
                  <a:solidFill>
                    <a:prstClr val="black"/>
                  </a:solidFill>
                  <a:effectLst/>
                  <a:uLnTx/>
                  <a:uFillTx/>
                  <a:latin typeface="Simplified Arabic" panose="02020603050405020304" pitchFamily="18" charset="-78"/>
                  <a:ea typeface="Trebuchet MS" panose="020B0603020202020204" pitchFamily="34" charset="0"/>
                  <a:cs typeface="Simplified Arabic" panose="02020603050405020304" pitchFamily="18" charset="-78"/>
                </a:rPr>
                <a:t>Research</a:t>
              </a:r>
              <a:endParaRPr kumimoji="0" lang="fr-FR" sz="3200" b="0" i="0" u="none" strike="noStrike" kern="0" cap="none" spc="0" normalizeH="0" baseline="0" noProof="0" dirty="0">
                <a:ln>
                  <a:noFill/>
                </a:ln>
                <a:solidFill>
                  <a:prstClr val="black"/>
                </a:solidFill>
                <a:effectLst/>
                <a:uLnTx/>
                <a:uFillTx/>
                <a:latin typeface="Simplified Arabic" panose="02020603050405020304" pitchFamily="18" charset="-78"/>
                <a:ea typeface="Trebuchet MS" panose="020B0603020202020204" pitchFamily="34" charset="0"/>
                <a:cs typeface="Simplified Arabic" panose="02020603050405020304" pitchFamily="18" charset="-78"/>
              </a:endParaRPr>
            </a:p>
            <a:p>
              <a:pPr marL="0" marR="0" lvl="0" indent="0" algn="r" defTabSz="457200" rtl="1" eaLnBrk="1" fontAlgn="auto" latinLnBrk="0" hangingPunct="1">
                <a:lnSpc>
                  <a:spcPct val="100000"/>
                </a:lnSpc>
                <a:spcBef>
                  <a:spcPts val="0"/>
                </a:spcBef>
                <a:spcAft>
                  <a:spcPts val="0"/>
                </a:spcAft>
                <a:buClrTx/>
                <a:buSzTx/>
                <a:buFontTx/>
                <a:buNone/>
                <a:tabLst/>
                <a:defRPr/>
              </a:pPr>
              <a:endParaRPr kumimoji="0" lang="fr-FR" sz="14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 coins arrondis 8">
              <a:extLst>
                <a:ext uri="{FF2B5EF4-FFF2-40B4-BE49-F238E27FC236}">
                  <a16:creationId xmlns="" xmlns:a16="http://schemas.microsoft.com/office/drawing/2014/main" id="{15764F34-2E3A-4265-89E3-CEE5CF37ECBB}"/>
                </a:ext>
              </a:extLst>
            </p:cNvPr>
            <p:cNvSpPr/>
            <p:nvPr/>
          </p:nvSpPr>
          <p:spPr>
            <a:xfrm>
              <a:off x="105804" y="5100518"/>
              <a:ext cx="7780105" cy="2964908"/>
            </a:xfrm>
            <a:prstGeom prst="roundRect">
              <a:avLst/>
            </a:prstGeom>
            <a:solidFill>
              <a:srgbClr val="66FFFF"/>
            </a:solidFill>
            <a:ln w="12700" cap="flat" cmpd="sng" algn="ctr">
              <a:solidFill>
                <a:srgbClr val="4472C4">
                  <a:shade val="50000"/>
                </a:srgbClr>
              </a:solidFill>
              <a:prstDash val="solid"/>
              <a:miter lim="800000"/>
            </a:ln>
            <a:effectLst/>
          </p:spPr>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fr-FR" sz="3200" b="1" i="0" u="none" strike="noStrike" kern="0" cap="none" spc="0" normalizeH="0" baseline="0" noProof="0" dirty="0">
                  <a:ln>
                    <a:noFill/>
                  </a:ln>
                  <a:solidFill>
                    <a:prstClr val="black"/>
                  </a:solidFill>
                  <a:effectLst/>
                  <a:uLnTx/>
                  <a:uFillTx/>
                  <a:latin typeface="Simplified Arabic" panose="02020603050405020304" pitchFamily="18" charset="-78"/>
                  <a:ea typeface="Trebuchet MS" panose="020B0603020202020204" pitchFamily="34" charset="0"/>
                  <a:cs typeface="Simplified Arabic" panose="02020603050405020304" pitchFamily="18" charset="-78"/>
                </a:rPr>
                <a:t>2</a:t>
              </a:r>
              <a:r>
                <a:rPr kumimoji="0" lang="ar-DZ" sz="3200" b="1" i="0" u="none" strike="noStrike" kern="0" cap="none" spc="0" normalizeH="0" baseline="0" noProof="0" dirty="0">
                  <a:ln>
                    <a:noFill/>
                  </a:ln>
                  <a:solidFill>
                    <a:prstClr val="black"/>
                  </a:solidFill>
                  <a:effectLst/>
                  <a:uLnTx/>
                  <a:uFillTx/>
                  <a:latin typeface="Simplified Arabic" panose="02020603050405020304" pitchFamily="18" charset="-78"/>
                  <a:ea typeface="Trebuchet MS" panose="020B0603020202020204" pitchFamily="34" charset="0"/>
                  <a:cs typeface="Simplified Arabic" panose="02020603050405020304" pitchFamily="18" charset="-78"/>
                </a:rPr>
                <a:t>- </a:t>
              </a:r>
              <a:r>
                <a:rPr kumimoji="0" lang="ar-DZ" sz="3200" b="1" i="0" u="none" strike="noStrike" kern="0" cap="none" spc="0" normalizeH="0" baseline="0" noProof="0" dirty="0">
                  <a:ln>
                    <a:noFill/>
                  </a:ln>
                  <a:solidFill>
                    <a:prstClr val="black"/>
                  </a:solidFill>
                  <a:effectLst/>
                  <a:uLnTx/>
                  <a:uFillTx/>
                  <a:latin typeface="Simplified Arabic" panose="02020603050405020304" pitchFamily="18" charset="-78"/>
                  <a:ea typeface="+mn-ea"/>
                  <a:cs typeface="Simplified Arabic" panose="02020603050405020304" pitchFamily="18" charset="-78"/>
                </a:rPr>
                <a:t>إدارة العمليات والإنتاج </a:t>
              </a:r>
              <a:r>
                <a:rPr kumimoji="0" lang="en-US" sz="3200" b="1" i="0" u="none" strike="noStrike" kern="0" cap="none" spc="0" normalizeH="0" baseline="0" noProof="0" dirty="0">
                  <a:ln>
                    <a:noFill/>
                  </a:ln>
                  <a:solidFill>
                    <a:prstClr val="black"/>
                  </a:solidFill>
                  <a:effectLst/>
                  <a:uLnTx/>
                  <a:uFillTx/>
                  <a:latin typeface="Simplified Arabic" panose="02020603050405020304" pitchFamily="18" charset="-78"/>
                  <a:ea typeface="+mn-ea"/>
                  <a:cs typeface="Simplified Arabic" panose="02020603050405020304" pitchFamily="18" charset="-78"/>
                </a:rPr>
                <a:t>Operations and Production Management</a:t>
              </a:r>
              <a:endParaRPr kumimoji="0" lang="fr-FR" sz="3200" b="1" i="0" u="none" strike="noStrike" kern="0" cap="none" spc="0" normalizeH="0" baseline="0" noProof="0" dirty="0">
                <a:ln>
                  <a:noFill/>
                </a:ln>
                <a:solidFill>
                  <a:prstClr val="black"/>
                </a:solidFill>
                <a:effectLst/>
                <a:uLnTx/>
                <a:uFillTx/>
                <a:latin typeface="Simplified Arabic" panose="02020603050405020304" pitchFamily="18" charset="-78"/>
                <a:ea typeface="+mn-ea"/>
                <a:cs typeface="Simplified Arabic" panose="02020603050405020304" pitchFamily="18" charset="-78"/>
              </a:endParaRPr>
            </a:p>
          </p:txBody>
        </p:sp>
        <p:sp>
          <p:nvSpPr>
            <p:cNvPr id="10" name="Flèche : bas 9">
              <a:extLst>
                <a:ext uri="{FF2B5EF4-FFF2-40B4-BE49-F238E27FC236}">
                  <a16:creationId xmlns="" xmlns:a16="http://schemas.microsoft.com/office/drawing/2014/main" id="{5268DA3B-923A-4EB6-90A2-F207C4A54411}"/>
                </a:ext>
              </a:extLst>
            </p:cNvPr>
            <p:cNvSpPr/>
            <p:nvPr/>
          </p:nvSpPr>
          <p:spPr>
            <a:xfrm>
              <a:off x="3606623" y="4080510"/>
              <a:ext cx="778466" cy="1014380"/>
            </a:xfrm>
            <a:prstGeom prst="downArrow">
              <a:avLst/>
            </a:prstGeom>
            <a:solidFill>
              <a:srgbClr val="FF3300"/>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4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 name="Flèche : bas 10">
              <a:extLst>
                <a:ext uri="{FF2B5EF4-FFF2-40B4-BE49-F238E27FC236}">
                  <a16:creationId xmlns="" xmlns:a16="http://schemas.microsoft.com/office/drawing/2014/main" id="{802E4D84-2E98-4526-A263-D141AD12DA8E}"/>
                </a:ext>
              </a:extLst>
            </p:cNvPr>
            <p:cNvSpPr/>
            <p:nvPr/>
          </p:nvSpPr>
          <p:spPr>
            <a:xfrm>
              <a:off x="11636894" y="4080510"/>
              <a:ext cx="778466" cy="926525"/>
            </a:xfrm>
            <a:prstGeom prst="downArrow">
              <a:avLst>
                <a:gd name="adj1" fmla="val 50000"/>
                <a:gd name="adj2" fmla="val 50000"/>
              </a:avLst>
            </a:prstGeom>
            <a:solidFill>
              <a:srgbClr val="FF3300"/>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4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231041369"/>
      </p:ext>
    </p:extLst>
  </p:cSld>
  <p:clrMapOvr>
    <a:masterClrMapping/>
  </p:clrMapOvr>
  <mc:AlternateContent xmlns:mc="http://schemas.openxmlformats.org/markup-compatibility/2006" xmlns:p14="http://schemas.microsoft.com/office/powerpoint/2010/main">
    <mc:Choice Requires="p14">
      <p:transition spd="slow" p14:dur="1200" advTm="330">
        <p14:prism/>
      </p:transition>
    </mc:Choice>
    <mc:Fallback xmlns="">
      <p:transition spd="slow" advTm="33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grpId="0" nodeType="afterEffect">
                                  <p:stCondLst>
                                    <p:cond delay="0"/>
                                  </p:stCondLst>
                                  <p:childTnLst>
                                    <p:animMotion origin="layout" path="M -3.125E-6 -3.7037E-7 L 0.25 -3.7037E-7 " pathEditMode="relative" rAng="0" ptsTypes="AA">
                                      <p:cBhvr>
                                        <p:cTn id="6" dur="2000" fill="hold"/>
                                        <p:tgtEl>
                                          <p:spTgt spid="7"/>
                                        </p:tgtEl>
                                        <p:attrNameLst>
                                          <p:attrName>ppt_x</p:attrName>
                                          <p:attrName>ppt_y</p:attrName>
                                        </p:attrNameLst>
                                      </p:cBhvr>
                                      <p:rCtr x="125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20393" y="239151"/>
            <a:ext cx="11718388" cy="6114927"/>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ar-DZ" sz="3200" b="0" i="0" u="none" strike="noStrike" kern="1200" cap="none" spc="0" normalizeH="0" baseline="0" noProof="0" dirty="0">
              <a:ln>
                <a:noFill/>
              </a:ln>
              <a:solidFill>
                <a:prstClr val="black"/>
              </a:solidFill>
              <a:effectLst/>
              <a:uLnTx/>
              <a:uFillTx/>
              <a:latin typeface="Sakkal Majalla" panose="02000000000000000000" pitchFamily="2" charset="-78"/>
              <a:ea typeface="Cocon® Next Arabic" panose="020A0503020102020204" pitchFamily="18" charset="-78"/>
              <a:cs typeface="Sakkal Majalla" panose="020000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DZ" sz="3200" b="0" i="0" u="none" strike="noStrike" kern="1200" cap="none" spc="0" normalizeH="0" baseline="0" noProof="0" dirty="0">
                <a:ln>
                  <a:noFill/>
                </a:ln>
                <a:solidFill>
                  <a:prstClr val="black"/>
                </a:solidFill>
                <a:effectLst/>
                <a:uLnTx/>
                <a:uFillTx/>
                <a:latin typeface="Sakkal Majalla" panose="02000000000000000000" pitchFamily="2" charset="-78"/>
                <a:ea typeface="Cocon® Next Arabic" panose="020A0503020102020204" pitchFamily="18" charset="-78"/>
                <a:cs typeface="Sakkal Majalla" panose="02000000000000000000" pitchFamily="2" charset="-78"/>
              </a:rPr>
              <a:t>	</a:t>
            </a: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3200" b="0" i="0" u="none" strike="noStrike" kern="1200" cap="none" spc="0" normalizeH="0" baseline="0" noProof="0" dirty="0">
              <a:ln>
                <a:noFill/>
              </a:ln>
              <a:solidFill>
                <a:prstClr val="black"/>
              </a:solidFill>
              <a:effectLst/>
              <a:uLnTx/>
              <a:uFillTx/>
              <a:latin typeface="Sakkal Majalla" panose="02000000000000000000" pitchFamily="2" charset="-78"/>
              <a:ea typeface="Cocon® Next Arabic" panose="020A0503020102020204" pitchFamily="18" charset="-78"/>
              <a:cs typeface="Sakkal Majalla" panose="020000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3200" b="0" i="0" u="none" strike="noStrike" kern="1200" cap="none" spc="0" normalizeH="0" baseline="0" noProof="0" dirty="0">
              <a:ln>
                <a:noFill/>
              </a:ln>
              <a:solidFill>
                <a:prstClr val="black"/>
              </a:solidFill>
              <a:effectLst/>
              <a:uLnTx/>
              <a:uFillTx/>
              <a:latin typeface="Sakkal Majalla" panose="02000000000000000000" pitchFamily="2" charset="-78"/>
              <a:ea typeface="Cocon® Next Arabic" panose="020A0503020102020204" pitchFamily="18" charset="-78"/>
              <a:cs typeface="Sakkal Majalla" panose="02000000000000000000" pitchFamily="2" charset="-78"/>
            </a:endParaRPr>
          </a:p>
        </p:txBody>
      </p:sp>
      <p:sp>
        <p:nvSpPr>
          <p:cNvPr id="5" name="Rectangle 5"/>
          <p:cNvSpPr>
            <a:spLocks noChangeArrowheads="1"/>
          </p:cNvSpPr>
          <p:nvPr/>
        </p:nvSpPr>
        <p:spPr bwMode="auto">
          <a:xfrm>
            <a:off x="703384" y="4153756"/>
            <a:ext cx="10691447"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auto" latinLnBrk="0" hangingPunct="1">
              <a:lnSpc>
                <a:spcPct val="150000"/>
              </a:lnSpc>
              <a:spcBef>
                <a:spcPts val="0"/>
              </a:spcBef>
              <a:spcAft>
                <a:spcPts val="0"/>
              </a:spcAft>
              <a:buClrTx/>
              <a:buSzTx/>
              <a:buFont typeface="Arial" pitchFamily="34" charset="0"/>
              <a:buChar char="•"/>
              <a:tabLst/>
              <a:defRPr/>
            </a:pPr>
            <a:endParaRPr kumimoji="0" lang="fr-FR" sz="2800" b="0" i="0" u="none" strike="noStrike" kern="1200" cap="none" spc="0" normalizeH="0" baseline="0" noProof="0" dirty="0">
              <a:ln>
                <a:noFill/>
              </a:ln>
              <a:solidFill>
                <a:prstClr val="white"/>
              </a:solidFill>
              <a:effectLst/>
              <a:uLnTx/>
              <a:uFillTx/>
              <a:latin typeface="Sakkal Majalla" pitchFamily="2" charset="-78"/>
              <a:ea typeface="+mn-ea"/>
              <a:cs typeface="Sakkal Majalla" pitchFamily="2" charset="-78"/>
            </a:endParaRPr>
          </a:p>
          <a:p>
            <a:pPr marL="0" marR="0" lvl="0" indent="0" algn="just" defTabSz="914400" rtl="1" eaLnBrk="1" fontAlgn="base" latinLnBrk="0" hangingPunct="1">
              <a:lnSpc>
                <a:spcPct val="100000"/>
              </a:lnSpc>
              <a:spcBef>
                <a:spcPct val="0"/>
              </a:spcBef>
              <a:spcAft>
                <a:spcPct val="0"/>
              </a:spcAft>
              <a:buClrTx/>
              <a:buSzTx/>
              <a:buFontTx/>
              <a:buNone/>
              <a:tabLst/>
              <a:defRPr/>
            </a:pPr>
            <a:r>
              <a:rPr kumimoji="0" lang="ar-SA" sz="3600" b="1" i="0" u="none" strike="noStrike" kern="1200" cap="none" spc="0" normalizeH="0" baseline="0" noProof="0" dirty="0">
                <a:ln>
                  <a:noFill/>
                </a:ln>
                <a:solidFill>
                  <a:prstClr val="white"/>
                </a:solidFill>
                <a:effectLst/>
                <a:uLnTx/>
                <a:uFillTx/>
                <a:latin typeface="Sakkal Majalla" pitchFamily="2" charset="-78"/>
                <a:ea typeface="Times New Roman" pitchFamily="18" charset="0"/>
                <a:cs typeface="Sakkal Majalla" pitchFamily="2" charset="-78"/>
              </a:rPr>
              <a:t>	</a:t>
            </a:r>
            <a:endParaRPr kumimoji="0" lang="fr-FR" sz="1600" b="1" i="0" u="none" strike="noStrike" kern="1200" cap="none" spc="0" normalizeH="0" baseline="0" noProof="0" dirty="0">
              <a:ln>
                <a:noFill/>
              </a:ln>
              <a:solidFill>
                <a:prstClr val="white"/>
              </a:solidFill>
              <a:effectLst/>
              <a:uLnTx/>
              <a:uFillTx/>
              <a:latin typeface="Sakkal Majalla" pitchFamily="2" charset="-78"/>
              <a:ea typeface="+mn-ea"/>
              <a:cs typeface="Sakkal Majalla" pitchFamily="2" charset="-78"/>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p:txBody>
      </p:sp>
      <p:sp>
        <p:nvSpPr>
          <p:cNvPr id="8" name="Rounded Rectangle 3"/>
          <p:cNvSpPr/>
          <p:nvPr/>
        </p:nvSpPr>
        <p:spPr>
          <a:xfrm>
            <a:off x="1134488" y="503922"/>
            <a:ext cx="9829238" cy="818850"/>
          </a:xfrm>
          <a:prstGeom prst="roundRect">
            <a:avLst/>
          </a:prstGeom>
          <a:ln>
            <a:noFill/>
          </a:ln>
          <a:effectLst>
            <a:glow rad="228600">
              <a:schemeClr val="accent1">
                <a:satMod val="175000"/>
                <a:alpha val="40000"/>
              </a:schemeClr>
            </a:glow>
            <a:outerShdw blurRad="76200" dir="18900000" sy="23000" kx="-1200000" algn="bl" rotWithShape="0">
              <a:prstClr val="black">
                <a:alpha val="2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FR" sz="3200" b="1" i="0" u="none" strike="noStrike" kern="1200" cap="none" spc="0" normalizeH="0" baseline="0" noProof="0" dirty="0">
              <a:ln>
                <a:noFill/>
              </a:ln>
              <a:solidFill>
                <a:srgbClr val="FF0000"/>
              </a:solidFill>
              <a:effectLst/>
              <a:uLnTx/>
              <a:uFillTx/>
              <a:latin typeface="Simplified Arabic" panose="02020603050405020304" pitchFamily="18" charset="-78"/>
              <a:ea typeface="Trebuchet MS" panose="020B0603020202020204" pitchFamily="34" charset="0"/>
              <a:cs typeface="Simplified Arabic" panose="02020603050405020304" pitchFamily="18" charset="-78"/>
            </a:endParaRP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DZ" sz="3600" b="1" i="0" u="none" strike="noStrike" kern="1200" cap="none" spc="0" normalizeH="0" baseline="0" noProof="0" dirty="0">
                <a:ln>
                  <a:noFill/>
                </a:ln>
                <a:solidFill>
                  <a:prstClr val="black"/>
                </a:solidFill>
                <a:effectLst/>
                <a:uLnTx/>
                <a:uFillTx/>
                <a:latin typeface="Simplified Arabic" panose="02020603050405020304" pitchFamily="18" charset="-78"/>
                <a:ea typeface="Trebuchet MS" panose="020B0603020202020204" pitchFamily="34" charset="0"/>
                <a:cs typeface="Simplified Arabic" panose="02020603050405020304" pitchFamily="18" charset="-78"/>
              </a:rPr>
              <a:t>1-علم الإدارة أو بحوث العمليات </a:t>
            </a:r>
            <a:r>
              <a:rPr kumimoji="0" lang="fr-FR" sz="3600" b="1" i="0" u="none" strike="noStrike" kern="1200" cap="none" spc="0" normalizeH="0" baseline="0" noProof="0" dirty="0">
                <a:ln>
                  <a:noFill/>
                </a:ln>
                <a:solidFill>
                  <a:prstClr val="black"/>
                </a:solidFill>
                <a:effectLst/>
                <a:uLnTx/>
                <a:uFillTx/>
                <a:latin typeface="Simplified Arabic" panose="02020603050405020304" pitchFamily="18" charset="-78"/>
                <a:ea typeface="Trebuchet MS" panose="020B0603020202020204" pitchFamily="34" charset="0"/>
                <a:cs typeface="Simplified Arabic" panose="02020603050405020304" pitchFamily="18" charset="-78"/>
              </a:rPr>
              <a:t>Operations </a:t>
            </a:r>
            <a:r>
              <a:rPr kumimoji="0" lang="fr-FR" sz="3600" b="1" i="0" u="none" strike="noStrike" kern="1200" cap="none" spc="0" normalizeH="0" baseline="0" noProof="0" dirty="0" err="1">
                <a:ln>
                  <a:noFill/>
                </a:ln>
                <a:solidFill>
                  <a:prstClr val="black"/>
                </a:solidFill>
                <a:effectLst/>
                <a:uLnTx/>
                <a:uFillTx/>
                <a:latin typeface="Simplified Arabic" panose="02020603050405020304" pitchFamily="18" charset="-78"/>
                <a:ea typeface="Trebuchet MS" panose="020B0603020202020204" pitchFamily="34" charset="0"/>
                <a:cs typeface="Simplified Arabic" panose="02020603050405020304" pitchFamily="18" charset="-78"/>
              </a:rPr>
              <a:t>Research</a:t>
            </a:r>
            <a:endParaRPr kumimoji="0" lang="fr-FR" sz="3600" b="1" i="0" u="none" strike="noStrike" kern="1200" cap="none" spc="0" normalizeH="0" baseline="0" noProof="0" dirty="0">
              <a:ln>
                <a:noFill/>
              </a:ln>
              <a:solidFill>
                <a:prstClr val="black"/>
              </a:solidFill>
              <a:effectLst/>
              <a:uLnTx/>
              <a:uFillTx/>
              <a:latin typeface="Simplified Arabic" panose="02020603050405020304" pitchFamily="18" charset="-78"/>
              <a:ea typeface="Trebuchet MS" panose="020B0603020202020204" pitchFamily="34" charset="0"/>
              <a:cs typeface="Simplified Arabic" panose="02020603050405020304" pitchFamily="18" charset="-78"/>
            </a:endParaRPr>
          </a:p>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DZ" sz="3200" b="1" i="0" u="none" strike="noStrike" kern="1200" cap="none" spc="0" normalizeH="0" baseline="0" noProof="0" dirty="0">
              <a:ln>
                <a:noFill/>
              </a:ln>
              <a:solidFill>
                <a:prstClr val="white"/>
              </a:solidFill>
              <a:effectLst/>
              <a:uLnTx/>
              <a:uFillTx/>
              <a:latin typeface="Sakkal Majalla" panose="02000000000000000000" pitchFamily="2" charset="-78"/>
              <a:ea typeface="Cocon® Next Arabic" panose="020A0503020102020204" pitchFamily="18" charset="-78"/>
              <a:cs typeface="Sakkal Majalla" panose="02000000000000000000" pitchFamily="2" charset="-78"/>
            </a:endParaRPr>
          </a:p>
        </p:txBody>
      </p:sp>
      <p:pic>
        <p:nvPicPr>
          <p:cNvPr id="6" name="Image 5">
            <a:extLst>
              <a:ext uri="{FF2B5EF4-FFF2-40B4-BE49-F238E27FC236}">
                <a16:creationId xmlns="" xmlns:a16="http://schemas.microsoft.com/office/drawing/2014/main" id="{EB5FE19D-4541-417E-BE51-ED0335D2B6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30" y="304623"/>
            <a:ext cx="1513689" cy="136439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9" name="Image 8">
            <a:extLst>
              <a:ext uri="{FF2B5EF4-FFF2-40B4-BE49-F238E27FC236}">
                <a16:creationId xmlns="" xmlns:a16="http://schemas.microsoft.com/office/drawing/2014/main" id="{B8FF5CAA-7A38-4CCC-B9D3-429EE6F59F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14084" y="400812"/>
            <a:ext cx="1700274" cy="110792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19" name="ZoneTexte 18">
            <a:extLst>
              <a:ext uri="{FF2B5EF4-FFF2-40B4-BE49-F238E27FC236}">
                <a16:creationId xmlns="" xmlns:a16="http://schemas.microsoft.com/office/drawing/2014/main" id="{0B20B065-BC65-4B15-A117-117CF5EB5697}"/>
              </a:ext>
            </a:extLst>
          </p:cNvPr>
          <p:cNvSpPr txBox="1"/>
          <p:nvPr/>
        </p:nvSpPr>
        <p:spPr>
          <a:xfrm>
            <a:off x="703383" y="2009755"/>
            <a:ext cx="10691447" cy="3785652"/>
          </a:xfrm>
          <a:prstGeom prst="rect">
            <a:avLst/>
          </a:prstGeom>
          <a:solidFill>
            <a:sysClr val="window" lastClr="FFFFFF"/>
          </a:solidFill>
          <a:ln w="12700" cap="flat" cmpd="sng" algn="ctr">
            <a:noFill/>
            <a:prstDash val="solid"/>
            <a:miter lim="800000"/>
          </a:ln>
          <a:effectLst/>
        </p:spPr>
        <p:txBody>
          <a:bodyPr wrap="square" rtlCol="0">
            <a:spAutoFit/>
          </a:bodyPr>
          <a:lstStyle/>
          <a:p>
            <a:pPr marL="0" marR="0" lvl="0" indent="0" algn="just" defTabSz="457200" rtl="1" eaLnBrk="1" fontAlgn="auto" latinLnBrk="0" hangingPunct="1">
              <a:lnSpc>
                <a:spcPct val="100000"/>
              </a:lnSpc>
              <a:spcBef>
                <a:spcPts val="0"/>
              </a:spcBef>
              <a:spcAft>
                <a:spcPts val="0"/>
              </a:spcAft>
              <a:buClrTx/>
              <a:buSzTx/>
              <a:buFontTx/>
              <a:buNone/>
              <a:tabLst/>
              <a:defRPr/>
            </a:pPr>
            <a:r>
              <a:rPr kumimoji="0" lang="ar-DZ" sz="4000" b="1" i="0" u="none" strike="noStrike" kern="0" cap="none" spc="0" normalizeH="0" baseline="0" noProof="0" dirty="0">
                <a:ln>
                  <a:noFill/>
                </a:ln>
                <a:solidFill>
                  <a:prstClr val="black"/>
                </a:solidFill>
                <a:effectLst/>
                <a:uLnTx/>
                <a:uFillTx/>
                <a:latin typeface="Calibri" panose="020F0502020204030204"/>
                <a:ea typeface="Trebuchet MS" panose="020B0603020202020204" pitchFamily="34" charset="0"/>
                <a:cs typeface="Simplified Arabic" panose="02020603050405020304" pitchFamily="18" charset="-78"/>
              </a:rPr>
              <a:t>ان هذا الفرد يعني باستخدام التطبيقات والأساليب الرياضية في حل المشاكل الإدارية حيث يعتمد الطريقة العلمية في صياغة النموذج الرياضي وحله وتطبيقه. وفي الوقت الحاضر توجد الكثير من النماذج والأساليب الكمية التي نجحت في حل مشاكل كبيرة في مجال التخطيط والتنبؤ ومنها نماذج البرمجة الخطية وصفوف الانتظار ونماذج المخزون والمحاكاة وغيرها </a:t>
            </a:r>
            <a:endParaRPr kumimoji="0" lang="fr-FR" sz="4000" b="1" i="0" u="none" strike="noStrike" kern="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2668936"/>
      </p:ext>
    </p:extLst>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20393" y="239151"/>
            <a:ext cx="11718388" cy="6114927"/>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ar-DZ" sz="3200" b="0" i="0" u="none" strike="noStrike" kern="1200" cap="none" spc="0" normalizeH="0" baseline="0" noProof="0" dirty="0">
              <a:ln>
                <a:noFill/>
              </a:ln>
              <a:solidFill>
                <a:prstClr val="black"/>
              </a:solidFill>
              <a:effectLst/>
              <a:uLnTx/>
              <a:uFillTx/>
              <a:latin typeface="Sakkal Majalla" panose="02000000000000000000" pitchFamily="2" charset="-78"/>
              <a:ea typeface="Cocon® Next Arabic" panose="020A0503020102020204" pitchFamily="18" charset="-78"/>
              <a:cs typeface="Sakkal Majalla" panose="020000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DZ" sz="3200" b="0" i="0" u="none" strike="noStrike" kern="1200" cap="none" spc="0" normalizeH="0" baseline="0" noProof="0" dirty="0">
                <a:ln>
                  <a:noFill/>
                </a:ln>
                <a:solidFill>
                  <a:prstClr val="black"/>
                </a:solidFill>
                <a:effectLst/>
                <a:uLnTx/>
                <a:uFillTx/>
                <a:latin typeface="Sakkal Majalla" panose="02000000000000000000" pitchFamily="2" charset="-78"/>
                <a:ea typeface="Cocon® Next Arabic" panose="020A0503020102020204" pitchFamily="18" charset="-78"/>
                <a:cs typeface="Sakkal Majalla" panose="02000000000000000000" pitchFamily="2" charset="-78"/>
              </a:rPr>
              <a:t>	</a:t>
            </a: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3200" b="0" i="0" u="none" strike="noStrike" kern="1200" cap="none" spc="0" normalizeH="0" baseline="0" noProof="0" dirty="0">
              <a:ln>
                <a:noFill/>
              </a:ln>
              <a:solidFill>
                <a:prstClr val="black"/>
              </a:solidFill>
              <a:effectLst/>
              <a:uLnTx/>
              <a:uFillTx/>
              <a:latin typeface="Sakkal Majalla" panose="02000000000000000000" pitchFamily="2" charset="-78"/>
              <a:ea typeface="Cocon® Next Arabic" panose="020A0503020102020204" pitchFamily="18" charset="-78"/>
              <a:cs typeface="Sakkal Majalla" panose="020000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3200" b="0" i="0" u="none" strike="noStrike" kern="1200" cap="none" spc="0" normalizeH="0" baseline="0" noProof="0" dirty="0">
              <a:ln>
                <a:noFill/>
              </a:ln>
              <a:solidFill>
                <a:prstClr val="black"/>
              </a:solidFill>
              <a:effectLst/>
              <a:uLnTx/>
              <a:uFillTx/>
              <a:latin typeface="Sakkal Majalla" panose="02000000000000000000" pitchFamily="2" charset="-78"/>
              <a:ea typeface="Cocon® Next Arabic" panose="020A0503020102020204" pitchFamily="18" charset="-78"/>
              <a:cs typeface="Sakkal Majalla" panose="02000000000000000000" pitchFamily="2" charset="-78"/>
            </a:endParaRPr>
          </a:p>
        </p:txBody>
      </p:sp>
      <p:sp>
        <p:nvSpPr>
          <p:cNvPr id="5" name="Rectangle 5"/>
          <p:cNvSpPr>
            <a:spLocks noChangeArrowheads="1"/>
          </p:cNvSpPr>
          <p:nvPr/>
        </p:nvSpPr>
        <p:spPr bwMode="auto">
          <a:xfrm>
            <a:off x="703384" y="4153756"/>
            <a:ext cx="10691447"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auto" latinLnBrk="0" hangingPunct="1">
              <a:lnSpc>
                <a:spcPct val="150000"/>
              </a:lnSpc>
              <a:spcBef>
                <a:spcPts val="0"/>
              </a:spcBef>
              <a:spcAft>
                <a:spcPts val="0"/>
              </a:spcAft>
              <a:buClrTx/>
              <a:buSzTx/>
              <a:buFont typeface="Arial" pitchFamily="34" charset="0"/>
              <a:buChar char="•"/>
              <a:tabLst/>
              <a:defRPr/>
            </a:pPr>
            <a:endParaRPr kumimoji="0" lang="fr-FR" sz="2800" b="0" i="0" u="none" strike="noStrike" kern="1200" cap="none" spc="0" normalizeH="0" baseline="0" noProof="0" dirty="0">
              <a:ln>
                <a:noFill/>
              </a:ln>
              <a:solidFill>
                <a:prstClr val="white"/>
              </a:solidFill>
              <a:effectLst/>
              <a:uLnTx/>
              <a:uFillTx/>
              <a:latin typeface="Sakkal Majalla" pitchFamily="2" charset="-78"/>
              <a:ea typeface="+mn-ea"/>
              <a:cs typeface="Sakkal Majalla" pitchFamily="2" charset="-78"/>
            </a:endParaRPr>
          </a:p>
          <a:p>
            <a:pPr marL="0" marR="0" lvl="0" indent="0" algn="just" defTabSz="914400" rtl="1" eaLnBrk="1" fontAlgn="base" latinLnBrk="0" hangingPunct="1">
              <a:lnSpc>
                <a:spcPct val="100000"/>
              </a:lnSpc>
              <a:spcBef>
                <a:spcPct val="0"/>
              </a:spcBef>
              <a:spcAft>
                <a:spcPct val="0"/>
              </a:spcAft>
              <a:buClrTx/>
              <a:buSzTx/>
              <a:buFontTx/>
              <a:buNone/>
              <a:tabLst/>
              <a:defRPr/>
            </a:pPr>
            <a:r>
              <a:rPr kumimoji="0" lang="ar-SA" sz="3600" b="1" i="0" u="none" strike="noStrike" kern="1200" cap="none" spc="0" normalizeH="0" baseline="0" noProof="0" dirty="0">
                <a:ln>
                  <a:noFill/>
                </a:ln>
                <a:solidFill>
                  <a:prstClr val="white"/>
                </a:solidFill>
                <a:effectLst/>
                <a:uLnTx/>
                <a:uFillTx/>
                <a:latin typeface="Sakkal Majalla" pitchFamily="2" charset="-78"/>
                <a:ea typeface="Times New Roman" pitchFamily="18" charset="0"/>
                <a:cs typeface="Sakkal Majalla" pitchFamily="2" charset="-78"/>
              </a:rPr>
              <a:t>	</a:t>
            </a:r>
            <a:endParaRPr kumimoji="0" lang="fr-FR" sz="1600" b="1" i="0" u="none" strike="noStrike" kern="1200" cap="none" spc="0" normalizeH="0" baseline="0" noProof="0" dirty="0">
              <a:ln>
                <a:noFill/>
              </a:ln>
              <a:solidFill>
                <a:prstClr val="white"/>
              </a:solidFill>
              <a:effectLst/>
              <a:uLnTx/>
              <a:uFillTx/>
              <a:latin typeface="Sakkal Majalla" pitchFamily="2" charset="-78"/>
              <a:ea typeface="+mn-ea"/>
              <a:cs typeface="Sakkal Majalla" pitchFamily="2" charset="-78"/>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p:txBody>
      </p:sp>
      <p:sp>
        <p:nvSpPr>
          <p:cNvPr id="8" name="Rounded Rectangle 3"/>
          <p:cNvSpPr/>
          <p:nvPr/>
        </p:nvSpPr>
        <p:spPr>
          <a:xfrm>
            <a:off x="1134488" y="239151"/>
            <a:ext cx="9829238" cy="1364394"/>
          </a:xfrm>
          <a:prstGeom prst="roundRect">
            <a:avLst/>
          </a:prstGeom>
          <a:ln>
            <a:noFill/>
          </a:ln>
          <a:effectLst>
            <a:glow rad="228600">
              <a:schemeClr val="accent1">
                <a:satMod val="175000"/>
                <a:alpha val="40000"/>
              </a:schemeClr>
            </a:glow>
            <a:outerShdw blurRad="76200" dir="18900000" sy="23000" kx="-1200000" algn="bl" rotWithShape="0">
              <a:prstClr val="black">
                <a:alpha val="2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FR" sz="3200" b="1" i="0" u="none" strike="noStrike" kern="1200" cap="none" spc="0" normalizeH="0" baseline="0" noProof="0" dirty="0">
              <a:ln>
                <a:noFill/>
              </a:ln>
              <a:solidFill>
                <a:srgbClr val="FF0000"/>
              </a:solidFill>
              <a:effectLst/>
              <a:uLnTx/>
              <a:uFillTx/>
              <a:latin typeface="Simplified Arabic" panose="02020603050405020304" pitchFamily="18" charset="-78"/>
              <a:ea typeface="Trebuchet MS" panose="020B0603020202020204" pitchFamily="34" charset="0"/>
              <a:cs typeface="Simplified Arabic" panose="02020603050405020304" pitchFamily="18" charset="-78"/>
            </a:endParaRPr>
          </a:p>
          <a:p>
            <a:pPr algn="ctr" rtl="1">
              <a:defRPr/>
            </a:pPr>
            <a:r>
              <a:rPr kumimoji="0" lang="fr-FR" sz="3200" b="1" i="0" u="none" strike="noStrike" kern="1200" cap="none" spc="0" normalizeH="0" baseline="0" noProof="0" dirty="0">
                <a:ln>
                  <a:noFill/>
                </a:ln>
                <a:solidFill>
                  <a:schemeClr val="tx1"/>
                </a:solidFill>
                <a:effectLst/>
                <a:uLnTx/>
                <a:uFillTx/>
                <a:latin typeface="Simplified Arabic" panose="02020603050405020304" pitchFamily="18" charset="-78"/>
                <a:ea typeface="Trebuchet MS" panose="020B0603020202020204" pitchFamily="34" charset="0"/>
                <a:cs typeface="Simplified Arabic" panose="02020603050405020304" pitchFamily="18" charset="-78"/>
              </a:rPr>
              <a:t>2</a:t>
            </a:r>
            <a:r>
              <a:rPr kumimoji="0" lang="ar-DZ" sz="3200" b="1" i="0" u="none" strike="noStrike" kern="1200" cap="none" spc="0" normalizeH="0" baseline="0" noProof="0" dirty="0">
                <a:ln>
                  <a:noFill/>
                </a:ln>
                <a:solidFill>
                  <a:schemeClr val="tx1"/>
                </a:solidFill>
                <a:effectLst/>
                <a:uLnTx/>
                <a:uFillTx/>
                <a:latin typeface="Simplified Arabic" panose="02020603050405020304" pitchFamily="18" charset="-78"/>
                <a:ea typeface="Trebuchet MS" panose="020B0603020202020204" pitchFamily="34" charset="0"/>
                <a:cs typeface="Simplified Arabic" panose="02020603050405020304" pitchFamily="18" charset="-78"/>
              </a:rPr>
              <a:t>- </a:t>
            </a:r>
            <a:r>
              <a:rPr kumimoji="0" lang="ar-DZ" sz="3200" b="1" i="0" u="none" strike="noStrike" kern="1200" cap="none" spc="0" normalizeH="0" baseline="0" noProof="0" dirty="0">
                <a:ln>
                  <a:noFill/>
                </a:ln>
                <a:solidFill>
                  <a:schemeClr val="tx1"/>
                </a:solidFill>
                <a:effectLst/>
                <a:uLnTx/>
                <a:uFillTx/>
                <a:latin typeface="Simplified Arabic" panose="02020603050405020304" pitchFamily="18" charset="-78"/>
                <a:ea typeface="+mn-ea"/>
                <a:cs typeface="Simplified Arabic" panose="02020603050405020304" pitchFamily="18" charset="-78"/>
              </a:rPr>
              <a:t>إدارة العمليات والإنتاج </a:t>
            </a:r>
            <a:r>
              <a:rPr kumimoji="0" lang="en-US" sz="3200" b="1" i="0" u="none" strike="noStrike" kern="1200" cap="none" spc="0" normalizeH="0" baseline="0" noProof="0" dirty="0">
                <a:ln>
                  <a:noFill/>
                </a:ln>
                <a:solidFill>
                  <a:schemeClr val="tx1"/>
                </a:solidFill>
                <a:effectLst/>
                <a:uLnTx/>
                <a:uFillTx/>
                <a:latin typeface="Simplified Arabic" panose="02020603050405020304" pitchFamily="18" charset="-78"/>
                <a:ea typeface="+mn-ea"/>
                <a:cs typeface="Simplified Arabic" panose="02020603050405020304" pitchFamily="18" charset="-78"/>
              </a:rPr>
              <a:t>Operations and Production Management</a:t>
            </a:r>
            <a:endParaRPr kumimoji="0" lang="fr-FR" sz="3200" b="1" i="0" u="none" strike="noStrike" kern="1200" cap="none" spc="0" normalizeH="0" baseline="0" noProof="0" dirty="0">
              <a:ln>
                <a:noFill/>
              </a:ln>
              <a:solidFill>
                <a:schemeClr val="tx1"/>
              </a:solidFill>
              <a:effectLst/>
              <a:uLnTx/>
              <a:uFillTx/>
              <a:latin typeface="Simplified Arabic" panose="02020603050405020304" pitchFamily="18" charset="-78"/>
              <a:ea typeface="+mn-ea"/>
              <a:cs typeface="Simplified Arabic" panose="02020603050405020304" pitchFamily="18" charset="-78"/>
            </a:endParaRPr>
          </a:p>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DZ" sz="3200" b="1" i="0" u="none" strike="noStrike" kern="1200" cap="none" spc="0" normalizeH="0" baseline="0" noProof="0" dirty="0">
              <a:ln>
                <a:noFill/>
              </a:ln>
              <a:solidFill>
                <a:prstClr val="white"/>
              </a:solidFill>
              <a:effectLst/>
              <a:uLnTx/>
              <a:uFillTx/>
              <a:latin typeface="Sakkal Majalla" panose="02000000000000000000" pitchFamily="2" charset="-78"/>
              <a:ea typeface="Cocon® Next Arabic" panose="020A0503020102020204" pitchFamily="18" charset="-78"/>
              <a:cs typeface="Sakkal Majalla" panose="02000000000000000000" pitchFamily="2" charset="-78"/>
            </a:endParaRPr>
          </a:p>
        </p:txBody>
      </p:sp>
      <p:pic>
        <p:nvPicPr>
          <p:cNvPr id="6" name="Image 5">
            <a:extLst>
              <a:ext uri="{FF2B5EF4-FFF2-40B4-BE49-F238E27FC236}">
                <a16:creationId xmlns="" xmlns:a16="http://schemas.microsoft.com/office/drawing/2014/main" id="{EB5FE19D-4541-417E-BE51-ED0335D2B6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30" y="304623"/>
            <a:ext cx="1513689" cy="136439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9" name="Image 8">
            <a:extLst>
              <a:ext uri="{FF2B5EF4-FFF2-40B4-BE49-F238E27FC236}">
                <a16:creationId xmlns="" xmlns:a16="http://schemas.microsoft.com/office/drawing/2014/main" id="{B8FF5CAA-7A38-4CCC-B9D3-429EE6F59F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5525" y="173679"/>
            <a:ext cx="1100481" cy="133684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10" name="ZoneTexte 9">
            <a:extLst>
              <a:ext uri="{FF2B5EF4-FFF2-40B4-BE49-F238E27FC236}">
                <a16:creationId xmlns="" xmlns:a16="http://schemas.microsoft.com/office/drawing/2014/main" id="{D21311DB-05D8-4ADA-A08E-043A0566E8A1}"/>
              </a:ext>
            </a:extLst>
          </p:cNvPr>
          <p:cNvSpPr txBox="1"/>
          <p:nvPr/>
        </p:nvSpPr>
        <p:spPr>
          <a:xfrm>
            <a:off x="719780" y="1830344"/>
            <a:ext cx="10785232" cy="4427494"/>
          </a:xfrm>
          <a:prstGeom prst="rect">
            <a:avLst/>
          </a:prstGeom>
          <a:noFill/>
          <a:ln>
            <a:noFill/>
          </a:ln>
        </p:spPr>
        <p:txBody>
          <a:bodyPr wrap="square">
            <a:spAutoFit/>
          </a:bodyPr>
          <a:lstStyle/>
          <a:p>
            <a:pPr algn="just" rtl="1">
              <a:lnSpc>
                <a:spcPct val="107000"/>
              </a:lnSpc>
              <a:spcAft>
                <a:spcPts val="800"/>
              </a:spcAft>
            </a:pPr>
            <a:r>
              <a:rPr lang="ar-DZ" sz="4400" b="1" dirty="0">
                <a:effectLst/>
                <a:latin typeface="Trebuchet MS" panose="020B0603020202020204" pitchFamily="34" charset="0"/>
                <a:ea typeface="Trebuchet MS" panose="020B0603020202020204" pitchFamily="34" charset="0"/>
                <a:cs typeface="Simplified Arabic" panose="02020603050405020304" pitchFamily="18" charset="-78"/>
              </a:rPr>
              <a:t>وهذا الحقل يهتم بالتطبيقات العملية للأساليب الكمية في مجال الإنتاج للسلع والخدمات ولكن بشكل اقل من علم الإدارة أو بحوث العمليات فالتنبؤ بالطلب واختيار موقع الوحدة الإنتاجية وموازنة خطوط الإنتاج والجدولة والصيانة والسيطرة النوعية هي تطبيقات كمية شائعة في هذا الحقل المعرفي.</a:t>
            </a:r>
            <a:endParaRPr lang="fr-FR" sz="3600" b="1" dirty="0">
              <a:effectLst/>
              <a:latin typeface="Trebuchet MS" panose="020B0603020202020204" pitchFamily="34" charset="0"/>
              <a:ea typeface="Trebuchet MS" panose="020B0603020202020204" pitchFamily="34" charset="0"/>
              <a:cs typeface="Tahoma" panose="020B0604030504040204" pitchFamily="34" charset="0"/>
            </a:endParaRPr>
          </a:p>
        </p:txBody>
      </p:sp>
    </p:spTree>
    <p:extLst>
      <p:ext uri="{BB962C8B-B14F-4D97-AF65-F5344CB8AC3E}">
        <p14:creationId xmlns:p14="http://schemas.microsoft.com/office/powerpoint/2010/main" val="732078130"/>
      </p:ext>
    </p:extLst>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 xmlns:a16="http://schemas.microsoft.com/office/drawing/2014/main" id="{FA8B1237-A72E-41DF-B2E8-9C04EAB0B2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51" y="-71048"/>
            <a:ext cx="2748403" cy="1537070"/>
          </a:xfrm>
          <a:prstGeom prst="rect">
            <a:avLst/>
          </a:prstGeom>
        </p:spPr>
      </p:pic>
      <p:pic>
        <p:nvPicPr>
          <p:cNvPr id="10" name="Image 9">
            <a:extLst>
              <a:ext uri="{FF2B5EF4-FFF2-40B4-BE49-F238E27FC236}">
                <a16:creationId xmlns="" xmlns:a16="http://schemas.microsoft.com/office/drawing/2014/main" id="{58D300F8-A0CE-4DD5-993C-538C1A8C1BA5}"/>
              </a:ext>
            </a:extLst>
          </p:cNvPr>
          <p:cNvPicPr>
            <a:picLocks noChangeAspect="1"/>
          </p:cNvPicPr>
          <p:nvPr/>
        </p:nvPicPr>
        <p:blipFill>
          <a:blip r:embed="rId3"/>
          <a:stretch>
            <a:fillRect/>
          </a:stretch>
        </p:blipFill>
        <p:spPr>
          <a:xfrm>
            <a:off x="-21304" y="-74141"/>
            <a:ext cx="11928648" cy="6910202"/>
          </a:xfrm>
          <a:prstGeom prst="rect">
            <a:avLst/>
          </a:prstGeom>
        </p:spPr>
      </p:pic>
      <p:sp>
        <p:nvSpPr>
          <p:cNvPr id="11" name="Flèche : bas 10">
            <a:extLst>
              <a:ext uri="{FF2B5EF4-FFF2-40B4-BE49-F238E27FC236}">
                <a16:creationId xmlns="" xmlns:a16="http://schemas.microsoft.com/office/drawing/2014/main" id="{93F831AD-515F-4935-8A2B-11FE170CAD3E}"/>
              </a:ext>
            </a:extLst>
          </p:cNvPr>
          <p:cNvSpPr/>
          <p:nvPr/>
        </p:nvSpPr>
        <p:spPr>
          <a:xfrm flipH="1">
            <a:off x="7464151" y="3356992"/>
            <a:ext cx="274035" cy="40594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2" name="Flèche : bas 11">
            <a:extLst>
              <a:ext uri="{FF2B5EF4-FFF2-40B4-BE49-F238E27FC236}">
                <a16:creationId xmlns="" xmlns:a16="http://schemas.microsoft.com/office/drawing/2014/main" id="{36E67207-81FC-4150-ADA4-CA44821596BC}"/>
              </a:ext>
            </a:extLst>
          </p:cNvPr>
          <p:cNvSpPr/>
          <p:nvPr/>
        </p:nvSpPr>
        <p:spPr>
          <a:xfrm flipH="1">
            <a:off x="10385788" y="3356991"/>
            <a:ext cx="274035" cy="40594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3" name="Flèche : bas 12">
            <a:extLst>
              <a:ext uri="{FF2B5EF4-FFF2-40B4-BE49-F238E27FC236}">
                <a16:creationId xmlns="" xmlns:a16="http://schemas.microsoft.com/office/drawing/2014/main" id="{0224E8D9-F634-464F-BDA4-C9ABFFC1CA4B}"/>
              </a:ext>
            </a:extLst>
          </p:cNvPr>
          <p:cNvSpPr/>
          <p:nvPr/>
        </p:nvSpPr>
        <p:spPr>
          <a:xfrm flipH="1">
            <a:off x="4367807" y="3356991"/>
            <a:ext cx="274035" cy="40594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4" name="Flèche : bas 13">
            <a:extLst>
              <a:ext uri="{FF2B5EF4-FFF2-40B4-BE49-F238E27FC236}">
                <a16:creationId xmlns="" xmlns:a16="http://schemas.microsoft.com/office/drawing/2014/main" id="{6E89D520-E6A7-4E0E-B929-A5807420C38D}"/>
              </a:ext>
            </a:extLst>
          </p:cNvPr>
          <p:cNvSpPr/>
          <p:nvPr/>
        </p:nvSpPr>
        <p:spPr>
          <a:xfrm flipH="1">
            <a:off x="1243554" y="3311085"/>
            <a:ext cx="235455" cy="45185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cxnSp>
        <p:nvCxnSpPr>
          <p:cNvPr id="16" name="Connecteur droit avec flèche 15">
            <a:extLst>
              <a:ext uri="{FF2B5EF4-FFF2-40B4-BE49-F238E27FC236}">
                <a16:creationId xmlns="" xmlns:a16="http://schemas.microsoft.com/office/drawing/2014/main" id="{DCA84711-B949-431B-A1D5-2F1D59EE4FA5}"/>
              </a:ext>
            </a:extLst>
          </p:cNvPr>
          <p:cNvCxnSpPr>
            <a:cxnSpLocks/>
          </p:cNvCxnSpPr>
          <p:nvPr/>
        </p:nvCxnSpPr>
        <p:spPr>
          <a:xfrm flipH="1" flipV="1">
            <a:off x="1277177" y="3311085"/>
            <a:ext cx="9244738" cy="45907"/>
          </a:xfrm>
          <a:prstGeom prst="straightConnector1">
            <a:avLst/>
          </a:prstGeom>
          <a:ln w="38100">
            <a:tailEnd type="triangle"/>
          </a:ln>
        </p:spPr>
        <p:style>
          <a:lnRef idx="3">
            <a:schemeClr val="accent1"/>
          </a:lnRef>
          <a:fillRef idx="0">
            <a:schemeClr val="accent1"/>
          </a:fillRef>
          <a:effectRef idx="2">
            <a:schemeClr val="accent1"/>
          </a:effectRef>
          <a:fontRef idx="minor">
            <a:schemeClr val="tx1"/>
          </a:fontRef>
        </p:style>
      </p:cxnSp>
      <p:sp>
        <p:nvSpPr>
          <p:cNvPr id="17" name="Flèche : bas 16">
            <a:extLst>
              <a:ext uri="{FF2B5EF4-FFF2-40B4-BE49-F238E27FC236}">
                <a16:creationId xmlns="" xmlns:a16="http://schemas.microsoft.com/office/drawing/2014/main" id="{D65C060C-0DA6-4BDE-AD37-ED7BD838A16B}"/>
              </a:ext>
            </a:extLst>
          </p:cNvPr>
          <p:cNvSpPr/>
          <p:nvPr/>
        </p:nvSpPr>
        <p:spPr>
          <a:xfrm flipH="1">
            <a:off x="5828623" y="3255144"/>
            <a:ext cx="228794" cy="1279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pic>
        <p:nvPicPr>
          <p:cNvPr id="2" name="Image 1">
            <a:extLst>
              <a:ext uri="{FF2B5EF4-FFF2-40B4-BE49-F238E27FC236}">
                <a16:creationId xmlns="" xmlns:a16="http://schemas.microsoft.com/office/drawing/2014/main" id="{E1E70A69-E021-4E2A-8AB3-A37E2C426BBA}"/>
              </a:ext>
            </a:extLst>
          </p:cNvPr>
          <p:cNvPicPr>
            <a:picLocks noChangeAspect="1"/>
          </p:cNvPicPr>
          <p:nvPr/>
        </p:nvPicPr>
        <p:blipFill>
          <a:blip r:embed="rId4"/>
          <a:stretch>
            <a:fillRect/>
          </a:stretch>
        </p:blipFill>
        <p:spPr>
          <a:xfrm>
            <a:off x="9768408" y="2027945"/>
            <a:ext cx="1368152" cy="1227200"/>
          </a:xfrm>
          <a:prstGeom prst="rect">
            <a:avLst/>
          </a:prstGeom>
        </p:spPr>
      </p:pic>
      <p:pic>
        <p:nvPicPr>
          <p:cNvPr id="19" name="Image 18">
            <a:extLst>
              <a:ext uri="{FF2B5EF4-FFF2-40B4-BE49-F238E27FC236}">
                <a16:creationId xmlns="" xmlns:a16="http://schemas.microsoft.com/office/drawing/2014/main" id="{64D1B53E-9B25-48C0-BD18-2EC97CFDB877}"/>
              </a:ext>
            </a:extLst>
          </p:cNvPr>
          <p:cNvPicPr>
            <a:picLocks noChangeAspect="1"/>
          </p:cNvPicPr>
          <p:nvPr/>
        </p:nvPicPr>
        <p:blipFill>
          <a:blip r:embed="rId5"/>
          <a:stretch>
            <a:fillRect/>
          </a:stretch>
        </p:blipFill>
        <p:spPr>
          <a:xfrm>
            <a:off x="1367642" y="1692258"/>
            <a:ext cx="1512169" cy="1515769"/>
          </a:xfrm>
          <a:prstGeom prst="rect">
            <a:avLst/>
          </a:prstGeom>
        </p:spPr>
      </p:pic>
      <p:pic>
        <p:nvPicPr>
          <p:cNvPr id="4" name="Image 3">
            <a:extLst>
              <a:ext uri="{FF2B5EF4-FFF2-40B4-BE49-F238E27FC236}">
                <a16:creationId xmlns="" xmlns:a16="http://schemas.microsoft.com/office/drawing/2014/main" id="{D15A302B-2ED3-4292-A30F-2D2D4F2B5B65}"/>
              </a:ext>
            </a:extLst>
          </p:cNvPr>
          <p:cNvPicPr>
            <a:picLocks noChangeAspect="1"/>
          </p:cNvPicPr>
          <p:nvPr/>
        </p:nvPicPr>
        <p:blipFill>
          <a:blip r:embed="rId6"/>
          <a:stretch>
            <a:fillRect/>
          </a:stretch>
        </p:blipFill>
        <p:spPr>
          <a:xfrm>
            <a:off x="7464151" y="1877344"/>
            <a:ext cx="1371719" cy="1225402"/>
          </a:xfrm>
          <a:prstGeom prst="rect">
            <a:avLst/>
          </a:prstGeom>
        </p:spPr>
      </p:pic>
      <p:pic>
        <p:nvPicPr>
          <p:cNvPr id="15" name="Image 14">
            <a:extLst>
              <a:ext uri="{FF2B5EF4-FFF2-40B4-BE49-F238E27FC236}">
                <a16:creationId xmlns="" xmlns:a16="http://schemas.microsoft.com/office/drawing/2014/main" id="{570A128D-8A3E-43B8-98F1-CAD1B1714D81}"/>
              </a:ext>
            </a:extLst>
          </p:cNvPr>
          <p:cNvPicPr>
            <a:picLocks noChangeAspect="1"/>
          </p:cNvPicPr>
          <p:nvPr/>
        </p:nvPicPr>
        <p:blipFill>
          <a:blip r:embed="rId6"/>
          <a:stretch>
            <a:fillRect/>
          </a:stretch>
        </p:blipFill>
        <p:spPr>
          <a:xfrm>
            <a:off x="2953424" y="1953962"/>
            <a:ext cx="1371719" cy="1225402"/>
          </a:xfrm>
          <a:prstGeom prst="rect">
            <a:avLst/>
          </a:prstGeom>
        </p:spPr>
      </p:pic>
    </p:spTree>
    <p:extLst>
      <p:ext uri="{BB962C8B-B14F-4D97-AF65-F5344CB8AC3E}">
        <p14:creationId xmlns:p14="http://schemas.microsoft.com/office/powerpoint/2010/main" val="12011812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Légende encadrée 1 6"/>
          <p:cNvSpPr/>
          <p:nvPr/>
        </p:nvSpPr>
        <p:spPr>
          <a:xfrm>
            <a:off x="373193" y="101134"/>
            <a:ext cx="7752495" cy="720080"/>
          </a:xfrm>
          <a:prstGeom prst="borderCallout1">
            <a:avLst>
              <a:gd name="adj1" fmla="val 62286"/>
              <a:gd name="adj2" fmla="val 102762"/>
              <a:gd name="adj3" fmla="val 123487"/>
              <a:gd name="adj4" fmla="val 114832"/>
            </a:avLst>
          </a:prstGeom>
          <a:solidFill>
            <a:srgbClr val="39E739"/>
          </a:solidFill>
          <a:ln w="19050">
            <a:solidFill>
              <a:srgbClr val="5CA943"/>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DZ" sz="4000" b="1" u="sng" dirty="0">
                <a:solidFill>
                  <a:prstClr val="black"/>
                </a:solidFill>
                <a:latin typeface="Trebuchet MS" panose="020B0603020202020204" pitchFamily="34" charset="0"/>
                <a:ea typeface="Trebuchet MS" panose="020B0603020202020204" pitchFamily="34" charset="0"/>
                <a:cs typeface="Simplified Arabic" panose="02020603050405020304" pitchFamily="18" charset="-78"/>
              </a:rPr>
              <a:t>ر</a:t>
            </a:r>
            <a:r>
              <a:rPr kumimoji="0" lang="ar-DZ" sz="4000" b="1" i="0" u="sng" strike="noStrike" kern="1200" cap="none" spc="0" normalizeH="0" baseline="0" noProof="0" dirty="0" err="1">
                <a:ln>
                  <a:noFill/>
                </a:ln>
                <a:solidFill>
                  <a:prstClr val="black"/>
                </a:solidFill>
                <a:effectLst/>
                <a:uLnTx/>
                <a:uFillTx/>
                <a:latin typeface="Trebuchet MS" panose="020B0603020202020204" pitchFamily="34" charset="0"/>
                <a:ea typeface="Trebuchet MS" panose="020B0603020202020204" pitchFamily="34" charset="0"/>
                <a:cs typeface="Simplified Arabic" panose="02020603050405020304" pitchFamily="18" charset="-78"/>
              </a:rPr>
              <a:t>ابعا</a:t>
            </a:r>
            <a:r>
              <a:rPr kumimoji="0" lang="ar-DZ" sz="4000" b="1" i="0" u="sng" strike="noStrike" kern="1200" cap="none" spc="0" normalizeH="0" baseline="0" noProof="0" dirty="0">
                <a:ln>
                  <a:noFill/>
                </a:ln>
                <a:solidFill>
                  <a:prstClr val="black"/>
                </a:solidFill>
                <a:effectLst/>
                <a:uLnTx/>
                <a:uFillTx/>
                <a:latin typeface="Trebuchet MS" panose="020B0603020202020204" pitchFamily="34" charset="0"/>
                <a:ea typeface="Trebuchet MS" panose="020B0603020202020204" pitchFamily="34" charset="0"/>
                <a:cs typeface="Simplified Arabic" panose="02020603050405020304" pitchFamily="18" charset="-78"/>
              </a:rPr>
              <a:t>: المدارس</a:t>
            </a:r>
            <a:r>
              <a:rPr kumimoji="0" lang="ar-DZ" sz="4000" b="1" i="0" u="sng" strike="noStrike" kern="1200" cap="none" spc="0" normalizeH="0" noProof="0" dirty="0">
                <a:ln>
                  <a:noFill/>
                </a:ln>
                <a:solidFill>
                  <a:prstClr val="black"/>
                </a:solidFill>
                <a:effectLst/>
                <a:uLnTx/>
                <a:uFillTx/>
                <a:latin typeface="Trebuchet MS" panose="020B0603020202020204" pitchFamily="34" charset="0"/>
                <a:ea typeface="Trebuchet MS" panose="020B0603020202020204" pitchFamily="34" charset="0"/>
                <a:cs typeface="Simplified Arabic" panose="02020603050405020304" pitchFamily="18" charset="-78"/>
              </a:rPr>
              <a:t> الحديثة</a:t>
            </a:r>
            <a:endParaRPr kumimoji="0" lang="fr-FR" sz="4000" b="1" i="0" u="none" strike="noStrike" kern="0" cap="none" spc="0" normalizeH="0" baseline="0" noProof="0" dirty="0">
              <a:ln>
                <a:noFill/>
              </a:ln>
              <a:solidFill>
                <a:srgbClr val="E7E6E6">
                  <a:lumMod val="10000"/>
                </a:srgbClr>
              </a:solidFill>
              <a:effectLst/>
              <a:uLnTx/>
              <a:uFillTx/>
              <a:latin typeface="MV Boli" pitchFamily="2" charset="0"/>
              <a:ea typeface="+mn-ea"/>
              <a:cs typeface="MV Boli" pitchFamily="2" charset="0"/>
            </a:endParaRPr>
          </a:p>
        </p:txBody>
      </p:sp>
      <p:sp>
        <p:nvSpPr>
          <p:cNvPr id="12" name="Rectangle 11">
            <a:extLst>
              <a:ext uri="{FF2B5EF4-FFF2-40B4-BE49-F238E27FC236}">
                <a16:creationId xmlns="" xmlns:a16="http://schemas.microsoft.com/office/drawing/2014/main" id="{4251DE05-13F2-4453-A11F-E19026E03C0B}"/>
              </a:ext>
            </a:extLst>
          </p:cNvPr>
          <p:cNvSpPr/>
          <p:nvPr/>
        </p:nvSpPr>
        <p:spPr>
          <a:xfrm>
            <a:off x="7135826" y="1414500"/>
            <a:ext cx="2808312" cy="1512168"/>
          </a:xfrm>
          <a:prstGeom prst="rect">
            <a:avLst/>
          </a:prstGeom>
          <a:solidFill>
            <a:srgbClr val="99FF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3200" b="1" dirty="0">
                <a:solidFill>
                  <a:schemeClr val="tx1"/>
                </a:solidFill>
              </a:rPr>
              <a:t>مدرسة النظم</a:t>
            </a:r>
            <a:endParaRPr lang="fr-FR" sz="3200" b="1" dirty="0">
              <a:solidFill>
                <a:schemeClr val="tx1"/>
              </a:solidFill>
            </a:endParaRPr>
          </a:p>
        </p:txBody>
      </p:sp>
      <p:sp>
        <p:nvSpPr>
          <p:cNvPr id="16" name="Rectangle 15">
            <a:extLst>
              <a:ext uri="{FF2B5EF4-FFF2-40B4-BE49-F238E27FC236}">
                <a16:creationId xmlns="" xmlns:a16="http://schemas.microsoft.com/office/drawing/2014/main" id="{77A23D14-CFD8-4B8D-91D0-7DE8D8FF006F}"/>
              </a:ext>
            </a:extLst>
          </p:cNvPr>
          <p:cNvSpPr/>
          <p:nvPr/>
        </p:nvSpPr>
        <p:spPr>
          <a:xfrm>
            <a:off x="1566023" y="1283482"/>
            <a:ext cx="3177223" cy="1512168"/>
          </a:xfrm>
          <a:prstGeom prst="rect">
            <a:avLst/>
          </a:prstGeom>
          <a:solidFill>
            <a:srgbClr val="99FF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3200" b="1" dirty="0">
                <a:solidFill>
                  <a:schemeClr val="tx1"/>
                </a:solidFill>
              </a:rPr>
              <a:t>المدرسة</a:t>
            </a:r>
            <a:r>
              <a:rPr lang="ar-DZ" sz="4000" b="1" dirty="0">
                <a:solidFill>
                  <a:schemeClr val="tx1"/>
                </a:solidFill>
              </a:rPr>
              <a:t> الظرفية أو </a:t>
            </a:r>
            <a:r>
              <a:rPr lang="ar-DZ" sz="4000" b="1" dirty="0" err="1">
                <a:solidFill>
                  <a:schemeClr val="tx1"/>
                </a:solidFill>
              </a:rPr>
              <a:t>الموقفية</a:t>
            </a:r>
            <a:endParaRPr lang="fr-FR" sz="4000" b="1" dirty="0">
              <a:solidFill>
                <a:schemeClr val="tx1"/>
              </a:solidFill>
            </a:endParaRPr>
          </a:p>
        </p:txBody>
      </p:sp>
      <p:sp>
        <p:nvSpPr>
          <p:cNvPr id="17" name="Rectangle 16">
            <a:extLst>
              <a:ext uri="{FF2B5EF4-FFF2-40B4-BE49-F238E27FC236}">
                <a16:creationId xmlns="" xmlns:a16="http://schemas.microsoft.com/office/drawing/2014/main" id="{DA7489F2-0C79-412A-A6E1-BB90002546DD}"/>
              </a:ext>
            </a:extLst>
          </p:cNvPr>
          <p:cNvSpPr/>
          <p:nvPr/>
        </p:nvSpPr>
        <p:spPr>
          <a:xfrm>
            <a:off x="9934538" y="3175249"/>
            <a:ext cx="2195956" cy="1512168"/>
          </a:xfrm>
          <a:prstGeom prst="rect">
            <a:avLst/>
          </a:prstGeom>
          <a:solidFill>
            <a:srgbClr val="99FF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800" b="1" dirty="0">
                <a:solidFill>
                  <a:schemeClr val="tx1"/>
                </a:solidFill>
              </a:rPr>
              <a:t>الإدارة </a:t>
            </a:r>
            <a:r>
              <a:rPr lang="ar-DZ" sz="2800" b="1" dirty="0" err="1">
                <a:solidFill>
                  <a:schemeClr val="tx1"/>
                </a:solidFill>
              </a:rPr>
              <a:t>بالاهداف</a:t>
            </a:r>
            <a:endParaRPr lang="fr-FR" sz="2800" b="1" dirty="0">
              <a:solidFill>
                <a:schemeClr val="tx1"/>
              </a:solidFill>
            </a:endParaRPr>
          </a:p>
        </p:txBody>
      </p:sp>
      <p:sp>
        <p:nvSpPr>
          <p:cNvPr id="18" name="Rectangle 17">
            <a:extLst>
              <a:ext uri="{FF2B5EF4-FFF2-40B4-BE49-F238E27FC236}">
                <a16:creationId xmlns="" xmlns:a16="http://schemas.microsoft.com/office/drawing/2014/main" id="{8929129B-23DF-44DA-B9DB-27459A6DF501}"/>
              </a:ext>
            </a:extLst>
          </p:cNvPr>
          <p:cNvSpPr/>
          <p:nvPr/>
        </p:nvSpPr>
        <p:spPr>
          <a:xfrm>
            <a:off x="6519177" y="3175249"/>
            <a:ext cx="3177223" cy="1512168"/>
          </a:xfrm>
          <a:prstGeom prst="rect">
            <a:avLst/>
          </a:prstGeom>
          <a:solidFill>
            <a:srgbClr val="99FF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3200" b="1" dirty="0">
                <a:solidFill>
                  <a:schemeClr val="tx1"/>
                </a:solidFill>
              </a:rPr>
              <a:t>الإدارة</a:t>
            </a:r>
            <a:r>
              <a:rPr lang="ar-DZ" sz="2800" b="1" dirty="0">
                <a:solidFill>
                  <a:schemeClr val="tx1"/>
                </a:solidFill>
              </a:rPr>
              <a:t> اليابانية نظرية </a:t>
            </a:r>
            <a:endParaRPr lang="fr-FR" sz="2800" b="1" dirty="0">
              <a:solidFill>
                <a:schemeClr val="tx1"/>
              </a:solidFill>
            </a:endParaRPr>
          </a:p>
          <a:p>
            <a:pPr algn="ctr"/>
            <a:r>
              <a:rPr lang="fr-FR" sz="2800" b="1" dirty="0">
                <a:solidFill>
                  <a:schemeClr val="tx1"/>
                </a:solidFill>
              </a:rPr>
              <a:t>Z</a:t>
            </a:r>
          </a:p>
          <a:p>
            <a:pPr algn="ctr"/>
            <a:r>
              <a:rPr lang="ar-DZ" sz="2800" b="1" dirty="0">
                <a:solidFill>
                  <a:schemeClr val="tx1"/>
                </a:solidFill>
              </a:rPr>
              <a:t>لوليام أوشي</a:t>
            </a:r>
            <a:endParaRPr lang="fr-FR" sz="2800" b="1" dirty="0">
              <a:solidFill>
                <a:schemeClr val="tx1"/>
              </a:solidFill>
            </a:endParaRPr>
          </a:p>
        </p:txBody>
      </p:sp>
      <p:sp>
        <p:nvSpPr>
          <p:cNvPr id="19" name="Rectangle 18">
            <a:extLst>
              <a:ext uri="{FF2B5EF4-FFF2-40B4-BE49-F238E27FC236}">
                <a16:creationId xmlns="" xmlns:a16="http://schemas.microsoft.com/office/drawing/2014/main" id="{649C3713-B35A-4C70-B4FA-3B134C4AA533}"/>
              </a:ext>
            </a:extLst>
          </p:cNvPr>
          <p:cNvSpPr/>
          <p:nvPr/>
        </p:nvSpPr>
        <p:spPr>
          <a:xfrm>
            <a:off x="2990785" y="3175249"/>
            <a:ext cx="3177223" cy="1512168"/>
          </a:xfrm>
          <a:prstGeom prst="rect">
            <a:avLst/>
          </a:prstGeom>
          <a:solidFill>
            <a:srgbClr val="99FF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800" b="1" dirty="0">
                <a:solidFill>
                  <a:schemeClr val="tx1"/>
                </a:solidFill>
              </a:rPr>
              <a:t>إدارة الجودة الشاملة</a:t>
            </a:r>
            <a:endParaRPr lang="fr-FR" sz="2800" b="1" dirty="0">
              <a:solidFill>
                <a:schemeClr val="tx1"/>
              </a:solidFill>
            </a:endParaRPr>
          </a:p>
        </p:txBody>
      </p:sp>
      <p:sp>
        <p:nvSpPr>
          <p:cNvPr id="20" name="Rectangle 19">
            <a:extLst>
              <a:ext uri="{FF2B5EF4-FFF2-40B4-BE49-F238E27FC236}">
                <a16:creationId xmlns="" xmlns:a16="http://schemas.microsoft.com/office/drawing/2014/main" id="{F4A11D11-7571-472B-AA2E-04D895A9DB2F}"/>
              </a:ext>
            </a:extLst>
          </p:cNvPr>
          <p:cNvSpPr/>
          <p:nvPr/>
        </p:nvSpPr>
        <p:spPr>
          <a:xfrm>
            <a:off x="61506" y="3192861"/>
            <a:ext cx="2691141" cy="1512168"/>
          </a:xfrm>
          <a:prstGeom prst="rect">
            <a:avLst/>
          </a:prstGeom>
          <a:solidFill>
            <a:srgbClr val="99FF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800" b="1" dirty="0">
                <a:solidFill>
                  <a:schemeClr val="tx1"/>
                </a:solidFill>
              </a:rPr>
              <a:t>المنظمة المتعلمة</a:t>
            </a:r>
            <a:endParaRPr lang="fr-FR" sz="2800" b="1" dirty="0">
              <a:solidFill>
                <a:schemeClr val="tx1"/>
              </a:solidFill>
            </a:endParaRPr>
          </a:p>
        </p:txBody>
      </p:sp>
      <p:cxnSp>
        <p:nvCxnSpPr>
          <p:cNvPr id="4" name="Connecteur droit avec flèche 3">
            <a:extLst>
              <a:ext uri="{FF2B5EF4-FFF2-40B4-BE49-F238E27FC236}">
                <a16:creationId xmlns="" xmlns:a16="http://schemas.microsoft.com/office/drawing/2014/main" id="{1C3819A8-C360-4BF5-B92D-A7DB9D570C6B}"/>
              </a:ext>
            </a:extLst>
          </p:cNvPr>
          <p:cNvCxnSpPr>
            <a:cxnSpLocks/>
          </p:cNvCxnSpPr>
          <p:nvPr/>
        </p:nvCxnSpPr>
        <p:spPr>
          <a:xfrm>
            <a:off x="7059826" y="821214"/>
            <a:ext cx="1519923" cy="58848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2" name="Connecteur droit avec flèche 21">
            <a:extLst>
              <a:ext uri="{FF2B5EF4-FFF2-40B4-BE49-F238E27FC236}">
                <a16:creationId xmlns="" xmlns:a16="http://schemas.microsoft.com/office/drawing/2014/main" id="{0ADF9BF1-99CC-43D0-9B37-8F58516B8648}"/>
              </a:ext>
            </a:extLst>
          </p:cNvPr>
          <p:cNvCxnSpPr>
            <a:cxnSpLocks/>
          </p:cNvCxnSpPr>
          <p:nvPr/>
        </p:nvCxnSpPr>
        <p:spPr>
          <a:xfrm flipH="1">
            <a:off x="2351584" y="864967"/>
            <a:ext cx="1152128" cy="41851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0" name="Connecteur droit avec flèche 29">
            <a:extLst>
              <a:ext uri="{FF2B5EF4-FFF2-40B4-BE49-F238E27FC236}">
                <a16:creationId xmlns="" xmlns:a16="http://schemas.microsoft.com/office/drawing/2014/main" id="{1E72AE23-75D5-471A-B4A4-603B658256E2}"/>
              </a:ext>
            </a:extLst>
          </p:cNvPr>
          <p:cNvCxnSpPr>
            <a:cxnSpLocks/>
          </p:cNvCxnSpPr>
          <p:nvPr/>
        </p:nvCxnSpPr>
        <p:spPr>
          <a:xfrm>
            <a:off x="5375920" y="850514"/>
            <a:ext cx="0" cy="232473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2" name="Connecteur droit avec flèche 31">
            <a:extLst>
              <a:ext uri="{FF2B5EF4-FFF2-40B4-BE49-F238E27FC236}">
                <a16:creationId xmlns="" xmlns:a16="http://schemas.microsoft.com/office/drawing/2014/main" id="{6B06A4EF-F769-4969-A339-E658D0BA7360}"/>
              </a:ext>
            </a:extLst>
          </p:cNvPr>
          <p:cNvCxnSpPr>
            <a:cxnSpLocks/>
          </p:cNvCxnSpPr>
          <p:nvPr/>
        </p:nvCxnSpPr>
        <p:spPr>
          <a:xfrm>
            <a:off x="6960096" y="864967"/>
            <a:ext cx="0" cy="231028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42" name="Connecteur droit avec flèche 41">
            <a:extLst>
              <a:ext uri="{FF2B5EF4-FFF2-40B4-BE49-F238E27FC236}">
                <a16:creationId xmlns="" xmlns:a16="http://schemas.microsoft.com/office/drawing/2014/main" id="{DC5A4720-0B69-4FD8-B073-0CDA04B60F58}"/>
              </a:ext>
            </a:extLst>
          </p:cNvPr>
          <p:cNvCxnSpPr>
            <a:cxnSpLocks/>
          </p:cNvCxnSpPr>
          <p:nvPr/>
        </p:nvCxnSpPr>
        <p:spPr>
          <a:xfrm>
            <a:off x="11037630" y="850514"/>
            <a:ext cx="0" cy="231028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866827917"/>
      </p:ext>
    </p:extLst>
  </p:cSld>
  <p:clrMapOvr>
    <a:masterClrMapping/>
  </p:clrMapOvr>
  <mc:AlternateContent xmlns:mc="http://schemas.openxmlformats.org/markup-compatibility/2006" xmlns:p14="http://schemas.microsoft.com/office/powerpoint/2010/main">
    <mc:Choice Requires="p14">
      <p:transition spd="slow" p14:dur="1200" advTm="330">
        <p14:prism/>
      </p:transition>
    </mc:Choice>
    <mc:Fallback xmlns="">
      <p:transition spd="slow" advTm="33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grpId="0" nodeType="afterEffect">
                                  <p:stCondLst>
                                    <p:cond delay="0"/>
                                  </p:stCondLst>
                                  <p:childTnLst>
                                    <p:animMotion origin="layout" path="M -3.125E-6 -3.7037E-7 L 0.25 -3.7037E-7 " pathEditMode="relative" rAng="0" ptsTypes="AA">
                                      <p:cBhvr>
                                        <p:cTn id="6" dur="2000" fill="hold"/>
                                        <p:tgtEl>
                                          <p:spTgt spid="7"/>
                                        </p:tgtEl>
                                        <p:attrNameLst>
                                          <p:attrName>ppt_x</p:attrName>
                                          <p:attrName>ppt_y</p:attrName>
                                        </p:attrNameLst>
                                      </p:cBhvr>
                                      <p:rCtr x="125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 xmlns:a16="http://schemas.microsoft.com/office/drawing/2014/main" id="{EB71873C-719E-49E4-A443-A512A9792F79}"/>
              </a:ext>
            </a:extLst>
          </p:cNvPr>
          <p:cNvSpPr txBox="1"/>
          <p:nvPr/>
        </p:nvSpPr>
        <p:spPr>
          <a:xfrm>
            <a:off x="298222" y="1190798"/>
            <a:ext cx="11595555" cy="5774081"/>
          </a:xfrm>
          <a:prstGeom prst="rect">
            <a:avLst/>
          </a:prstGeom>
          <a:noFill/>
        </p:spPr>
        <p:txBody>
          <a:bodyPr wrap="square">
            <a:spAutoFit/>
          </a:bodyPr>
          <a:lstStyle/>
          <a:p>
            <a:pPr lvl="0" algn="just" rtl="1">
              <a:lnSpc>
                <a:spcPct val="115000"/>
              </a:lnSpc>
              <a:spcAft>
                <a:spcPts val="1000"/>
              </a:spcAft>
            </a:pPr>
            <a:r>
              <a:rPr lang="ar-DZ" sz="2400" b="1" dirty="0">
                <a:effectLst/>
                <a:latin typeface="Trebuchet MS" panose="020B0603020202020204" pitchFamily="34" charset="0"/>
                <a:ea typeface="Trebuchet MS" panose="020B0603020202020204" pitchFamily="34" charset="0"/>
                <a:cs typeface="Simplified Arabic" panose="02020603050405020304" pitchFamily="18" charset="-78"/>
              </a:rPr>
              <a:t>قامت هذه المدرسة على مفهوم النظام وبالتالي تنظر إلى الإدارة نظرة شمولية وتعتبر </a:t>
            </a:r>
            <a:r>
              <a:rPr lang="ar-DZ" sz="2800" b="1" dirty="0">
                <a:effectLst/>
                <a:latin typeface="Trebuchet MS" panose="020B0603020202020204" pitchFamily="34" charset="0"/>
                <a:ea typeface="Trebuchet MS" panose="020B0603020202020204" pitchFamily="34" charset="0"/>
                <a:cs typeface="Simplified Arabic" panose="02020603050405020304" pitchFamily="18" charset="-78"/>
              </a:rPr>
              <a:t>ان </a:t>
            </a:r>
            <a:r>
              <a:rPr lang="ar-DZ" sz="2400" b="1" dirty="0">
                <a:effectLst/>
                <a:latin typeface="Trebuchet MS" panose="020B0603020202020204" pitchFamily="34" charset="0"/>
                <a:ea typeface="Trebuchet MS" panose="020B0603020202020204" pitchFamily="34" charset="0"/>
                <a:cs typeface="Simplified Arabic" panose="02020603050405020304" pitchFamily="18" charset="-78"/>
              </a:rPr>
              <a:t>المؤسسة</a:t>
            </a:r>
            <a:r>
              <a:rPr lang="ar-DZ" sz="2800" b="1" dirty="0">
                <a:effectLst/>
                <a:latin typeface="Trebuchet MS" panose="020B0603020202020204" pitchFamily="34" charset="0"/>
                <a:ea typeface="Trebuchet MS" panose="020B0603020202020204" pitchFamily="34" charset="0"/>
                <a:cs typeface="Simplified Arabic" panose="02020603050405020304" pitchFamily="18" charset="-78"/>
              </a:rPr>
              <a:t> </a:t>
            </a:r>
            <a:r>
              <a:rPr lang="ar-DZ" sz="2400" b="1" dirty="0">
                <a:effectLst/>
                <a:latin typeface="Trebuchet MS" panose="020B0603020202020204" pitchFamily="34" charset="0"/>
                <a:ea typeface="Trebuchet MS" panose="020B0603020202020204" pitchFamily="34" charset="0"/>
                <a:cs typeface="Simplified Arabic" panose="02020603050405020304" pitchFamily="18" charset="-78"/>
              </a:rPr>
              <a:t>نظام اجتماعي مفتوح يتكون من عدة أنظمة فرعية وهذه أيضا تتكون من أنظمة فرعية اصغر ترتبط ببعضها البعض، وهذا النظام يعيش في بيئة يحصل من خلالها على عناصره ويتفاعل معها لكون العملية الإدارية التي تتكون مما يلي: </a:t>
            </a:r>
            <a:endParaRPr lang="fr-FR" b="1" dirty="0">
              <a:effectLst/>
              <a:latin typeface="Trebuchet MS" panose="020B0603020202020204" pitchFamily="34" charset="0"/>
              <a:ea typeface="Trebuchet MS" panose="020B0603020202020204" pitchFamily="34" charset="0"/>
              <a:cs typeface="Tahoma" panose="020B0604030504040204" pitchFamily="34" charset="0"/>
            </a:endParaRPr>
          </a:p>
          <a:p>
            <a:pPr marL="342900" lvl="0" indent="-342900" algn="just" rtl="1">
              <a:lnSpc>
                <a:spcPct val="115000"/>
              </a:lnSpc>
              <a:spcAft>
                <a:spcPts val="1000"/>
              </a:spcAft>
              <a:buFont typeface="+mj-cs"/>
              <a:buAutoNum type="arabic2Minus"/>
            </a:pPr>
            <a:r>
              <a:rPr lang="ar-DZ" sz="2400" b="1" dirty="0">
                <a:effectLst/>
                <a:latin typeface="Trebuchet MS" panose="020B0603020202020204" pitchFamily="34" charset="0"/>
                <a:ea typeface="Trebuchet MS" panose="020B0603020202020204" pitchFamily="34" charset="0"/>
                <a:cs typeface="Simplified Arabic" panose="02020603050405020304" pitchFamily="18" charset="-78"/>
              </a:rPr>
              <a:t>المدخلات</a:t>
            </a:r>
            <a:r>
              <a:rPr lang="ar-DZ" sz="2400" dirty="0">
                <a:effectLst/>
                <a:latin typeface="Trebuchet MS" panose="020B0603020202020204" pitchFamily="34" charset="0"/>
                <a:ea typeface="Trebuchet MS" panose="020B0603020202020204" pitchFamily="34" charset="0"/>
                <a:cs typeface="Simplified Arabic" panose="02020603050405020304" pitchFamily="18" charset="-78"/>
              </a:rPr>
              <a:t>: المواد الخام، الموارد المالية، الموارد البشرية، المورد المعلوماتي...</a:t>
            </a:r>
            <a:endParaRPr lang="fr-FR" dirty="0">
              <a:effectLst/>
              <a:latin typeface="Trebuchet MS" panose="020B0603020202020204" pitchFamily="34" charset="0"/>
              <a:ea typeface="Trebuchet MS" panose="020B0603020202020204" pitchFamily="34" charset="0"/>
              <a:cs typeface="Tahoma" panose="020B0604030504040204" pitchFamily="34" charset="0"/>
            </a:endParaRPr>
          </a:p>
          <a:p>
            <a:pPr marL="342900" lvl="0" indent="-342900" algn="just" rtl="1">
              <a:lnSpc>
                <a:spcPct val="115000"/>
              </a:lnSpc>
              <a:spcAft>
                <a:spcPts val="1000"/>
              </a:spcAft>
              <a:buFont typeface="+mj-cs"/>
              <a:buAutoNum type="arabic2Minus"/>
            </a:pPr>
            <a:r>
              <a:rPr lang="ar-DZ" sz="2400" b="1" dirty="0">
                <a:effectLst/>
                <a:latin typeface="Trebuchet MS" panose="020B0603020202020204" pitchFamily="34" charset="0"/>
                <a:ea typeface="Trebuchet MS" panose="020B0603020202020204" pitchFamily="34" charset="0"/>
                <a:cs typeface="Simplified Arabic" panose="02020603050405020304" pitchFamily="18" charset="-78"/>
              </a:rPr>
              <a:t>النشاطات والعمليات (المعالجة):</a:t>
            </a:r>
            <a:r>
              <a:rPr lang="ar-DZ" sz="2400" dirty="0">
                <a:effectLst/>
                <a:latin typeface="Trebuchet MS" panose="020B0603020202020204" pitchFamily="34" charset="0"/>
                <a:ea typeface="Trebuchet MS" panose="020B0603020202020204" pitchFamily="34" charset="0"/>
                <a:cs typeface="Simplified Arabic" panose="02020603050405020304" pitchFamily="18" charset="-78"/>
              </a:rPr>
              <a:t> وتتكون من القرارات، الاتصالات، الإجراءات وكل الأعمال اللازمة.</a:t>
            </a:r>
            <a:endParaRPr lang="fr-FR" dirty="0">
              <a:effectLst/>
              <a:latin typeface="Trebuchet MS" panose="020B0603020202020204" pitchFamily="34" charset="0"/>
              <a:ea typeface="Trebuchet MS" panose="020B0603020202020204" pitchFamily="34" charset="0"/>
              <a:cs typeface="Tahoma" panose="020B0604030504040204" pitchFamily="34" charset="0"/>
            </a:endParaRPr>
          </a:p>
          <a:p>
            <a:pPr marL="342900" lvl="0" indent="-342900" algn="just" rtl="1">
              <a:lnSpc>
                <a:spcPct val="115000"/>
              </a:lnSpc>
              <a:spcAft>
                <a:spcPts val="1000"/>
              </a:spcAft>
              <a:buFont typeface="+mj-cs"/>
              <a:buAutoNum type="arabic2Minus"/>
            </a:pPr>
            <a:r>
              <a:rPr lang="ar-DZ" sz="2400" b="1" dirty="0">
                <a:effectLst/>
                <a:latin typeface="Trebuchet MS" panose="020B0603020202020204" pitchFamily="34" charset="0"/>
                <a:ea typeface="Trebuchet MS" panose="020B0603020202020204" pitchFamily="34" charset="0"/>
                <a:cs typeface="Simplified Arabic" panose="02020603050405020304" pitchFamily="18" charset="-78"/>
              </a:rPr>
              <a:t>المخرجات:</a:t>
            </a:r>
            <a:r>
              <a:rPr lang="ar-DZ" sz="2400" dirty="0">
                <a:effectLst/>
                <a:latin typeface="Trebuchet MS" panose="020B0603020202020204" pitchFamily="34" charset="0"/>
                <a:ea typeface="Trebuchet MS" panose="020B0603020202020204" pitchFamily="34" charset="0"/>
                <a:cs typeface="Simplified Arabic" panose="02020603050405020304" pitchFamily="18" charset="-78"/>
              </a:rPr>
              <a:t> وهي نتائج المدخلات بعد معالجتها.</a:t>
            </a:r>
            <a:endParaRPr lang="fr-FR" dirty="0">
              <a:effectLst/>
              <a:latin typeface="Trebuchet MS" panose="020B0603020202020204" pitchFamily="34" charset="0"/>
              <a:ea typeface="Trebuchet MS" panose="020B0603020202020204" pitchFamily="34" charset="0"/>
              <a:cs typeface="Tahoma" panose="020B0604030504040204" pitchFamily="34" charset="0"/>
            </a:endParaRPr>
          </a:p>
          <a:p>
            <a:pPr marL="342900" lvl="0" indent="-342900" algn="just" rtl="1">
              <a:lnSpc>
                <a:spcPct val="115000"/>
              </a:lnSpc>
              <a:spcAft>
                <a:spcPts val="1000"/>
              </a:spcAft>
              <a:buFont typeface="+mj-cs"/>
              <a:buAutoNum type="arabic2Minus"/>
            </a:pPr>
            <a:r>
              <a:rPr lang="ar-DZ" sz="2400" b="1" dirty="0">
                <a:effectLst/>
                <a:latin typeface="Trebuchet MS" panose="020B0603020202020204" pitchFamily="34" charset="0"/>
                <a:ea typeface="Trebuchet MS" panose="020B0603020202020204" pitchFamily="34" charset="0"/>
                <a:cs typeface="Simplified Arabic" panose="02020603050405020304" pitchFamily="18" charset="-78"/>
              </a:rPr>
              <a:t>البيئة:</a:t>
            </a:r>
            <a:r>
              <a:rPr lang="ar-DZ" sz="2400" dirty="0">
                <a:effectLst/>
                <a:latin typeface="Trebuchet MS" panose="020B0603020202020204" pitchFamily="34" charset="0"/>
                <a:ea typeface="Trebuchet MS" panose="020B0603020202020204" pitchFamily="34" charset="0"/>
                <a:cs typeface="Simplified Arabic" panose="02020603050405020304" pitchFamily="18" charset="-78"/>
              </a:rPr>
              <a:t> تتكون من البيئة الداخلية والخارجية.</a:t>
            </a:r>
          </a:p>
          <a:p>
            <a:pPr marL="342900" lvl="0" indent="-342900" algn="just" rtl="1">
              <a:lnSpc>
                <a:spcPct val="115000"/>
              </a:lnSpc>
              <a:spcAft>
                <a:spcPts val="1000"/>
              </a:spcAft>
              <a:buFont typeface="+mj-cs"/>
              <a:buAutoNum type="arabic2Minus"/>
            </a:pPr>
            <a:r>
              <a:rPr lang="ar-DZ" sz="2400" b="1" dirty="0">
                <a:latin typeface="Trebuchet MS" panose="020B0603020202020204" pitchFamily="34" charset="0"/>
                <a:cs typeface="Simplified Arabic" panose="02020603050405020304" pitchFamily="18" charset="-78"/>
              </a:rPr>
              <a:t>التغذية العكسية</a:t>
            </a:r>
            <a:endParaRPr lang="fr-FR" sz="2400" b="1" dirty="0">
              <a:latin typeface="Trebuchet MS" panose="020B0603020202020204" pitchFamily="34" charset="0"/>
              <a:cs typeface="Simplified Arabic" panose="02020603050405020304" pitchFamily="18" charset="-78"/>
            </a:endParaRPr>
          </a:p>
          <a:p>
            <a:pPr marL="179070" algn="ctr" rtl="1">
              <a:lnSpc>
                <a:spcPct val="115000"/>
              </a:lnSpc>
              <a:spcAft>
                <a:spcPts val="1000"/>
              </a:spcAft>
            </a:pPr>
            <a:r>
              <a:rPr lang="ar-DZ" sz="2800" b="1" dirty="0">
                <a:solidFill>
                  <a:srgbClr val="FF0000"/>
                </a:solidFill>
                <a:latin typeface="Trebuchet MS" panose="020B0603020202020204" pitchFamily="34" charset="0"/>
                <a:cs typeface="Simplified Arabic" panose="02020603050405020304" pitchFamily="18" charset="-78"/>
              </a:rPr>
              <a:t>*تعد هذه المدرسة من أهم المدارس التي استفادت منها الأبحاث الحديثة في ميدان الإدارة والتسيير</a:t>
            </a:r>
            <a:r>
              <a:rPr lang="fr-FR" sz="2800" b="1" dirty="0">
                <a:solidFill>
                  <a:srgbClr val="FF0000"/>
                </a:solidFill>
                <a:latin typeface="Trebuchet MS" panose="020B0603020202020204" pitchFamily="34" charset="0"/>
                <a:cs typeface="Simplified Arabic" panose="02020603050405020304" pitchFamily="18" charset="-78"/>
              </a:rPr>
              <a:t>.</a:t>
            </a:r>
          </a:p>
          <a:p>
            <a:pPr lvl="0" algn="just" rtl="1">
              <a:lnSpc>
                <a:spcPct val="115000"/>
              </a:lnSpc>
              <a:spcAft>
                <a:spcPts val="1000"/>
              </a:spcAft>
            </a:pPr>
            <a:endParaRPr lang="fr-FR" dirty="0">
              <a:effectLst/>
              <a:latin typeface="Trebuchet MS" panose="020B0603020202020204" pitchFamily="34" charset="0"/>
              <a:ea typeface="Trebuchet MS" panose="020B0603020202020204" pitchFamily="34" charset="0"/>
              <a:cs typeface="Tahoma" panose="020B0604030504040204" pitchFamily="34" charset="0"/>
            </a:endParaRPr>
          </a:p>
        </p:txBody>
      </p:sp>
      <p:sp>
        <p:nvSpPr>
          <p:cNvPr id="8" name="ZoneTexte 7">
            <a:extLst>
              <a:ext uri="{FF2B5EF4-FFF2-40B4-BE49-F238E27FC236}">
                <a16:creationId xmlns="" xmlns:a16="http://schemas.microsoft.com/office/drawing/2014/main" id="{3EDDFC9C-CC82-4715-B5E5-5C1F5321870B}"/>
              </a:ext>
            </a:extLst>
          </p:cNvPr>
          <p:cNvSpPr txBox="1"/>
          <p:nvPr/>
        </p:nvSpPr>
        <p:spPr>
          <a:xfrm>
            <a:off x="2886075" y="-6052"/>
            <a:ext cx="6419850" cy="646331"/>
          </a:xfrm>
          <a:prstGeom prst="rect">
            <a:avLst/>
          </a:prstGeom>
          <a:solidFill>
            <a:srgbClr val="39E739"/>
          </a:solidFill>
          <a:ln>
            <a:solidFill>
              <a:srgbClr val="FFC000"/>
            </a:solidFill>
          </a:ln>
        </p:spPr>
        <p:txBody>
          <a:bodyPr wrap="square">
            <a:spAutoFit/>
          </a:bodyPr>
          <a:lstStyle/>
          <a:p>
            <a:pPr algn="ctr" rtl="1"/>
            <a:r>
              <a:rPr kumimoji="0" lang="fr-FR" sz="3600" b="1" i="0" u="sng" strike="noStrike" kern="1200" cap="none" spc="0" normalizeH="0" baseline="0" noProof="0" dirty="0">
                <a:ln>
                  <a:noFill/>
                </a:ln>
                <a:effectLst/>
                <a:uLnTx/>
                <a:uFillTx/>
                <a:latin typeface="Trebuchet MS" panose="020B0603020202020204" pitchFamily="34" charset="0"/>
                <a:ea typeface="Trebuchet MS" panose="020B0603020202020204" pitchFamily="34" charset="0"/>
                <a:cs typeface="Simplified Arabic" panose="02020603050405020304" pitchFamily="18" charset="-78"/>
              </a:rPr>
              <a:t>1</a:t>
            </a:r>
            <a:r>
              <a:rPr kumimoji="0" lang="ar-DZ" sz="3600" b="1" i="0" u="sng" strike="noStrike" kern="1200" cap="none" spc="0" normalizeH="0" baseline="0" noProof="0" dirty="0">
                <a:ln>
                  <a:noFill/>
                </a:ln>
                <a:effectLst/>
                <a:uLnTx/>
                <a:uFillTx/>
                <a:latin typeface="Trebuchet MS" panose="020B0603020202020204" pitchFamily="34" charset="0"/>
                <a:ea typeface="Trebuchet MS" panose="020B0603020202020204" pitchFamily="34" charset="0"/>
                <a:cs typeface="Simplified Arabic" panose="02020603050405020304" pitchFamily="18" charset="-78"/>
              </a:rPr>
              <a:t>-مدرسة النظم: </a:t>
            </a:r>
            <a:endParaRPr lang="fr-FR" sz="2400" dirty="0"/>
          </a:p>
        </p:txBody>
      </p:sp>
    </p:spTree>
    <p:extLst>
      <p:ext uri="{BB962C8B-B14F-4D97-AF65-F5344CB8AC3E}">
        <p14:creationId xmlns:p14="http://schemas.microsoft.com/office/powerpoint/2010/main" val="13900348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a:extLst>
              <a:ext uri="{FF2B5EF4-FFF2-40B4-BE49-F238E27FC236}">
                <a16:creationId xmlns="" xmlns:a16="http://schemas.microsoft.com/office/drawing/2014/main" id="{3EDDFC9C-CC82-4715-B5E5-5C1F5321870B}"/>
              </a:ext>
            </a:extLst>
          </p:cNvPr>
          <p:cNvSpPr txBox="1"/>
          <p:nvPr/>
        </p:nvSpPr>
        <p:spPr>
          <a:xfrm>
            <a:off x="2886075" y="0"/>
            <a:ext cx="6419850" cy="769441"/>
          </a:xfrm>
          <a:prstGeom prst="rect">
            <a:avLst/>
          </a:prstGeom>
          <a:solidFill>
            <a:srgbClr val="39E739"/>
          </a:solidFill>
          <a:ln>
            <a:solidFill>
              <a:srgbClr val="FFC000"/>
            </a:solidFill>
          </a:ln>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DZ" sz="4400" b="1" u="sng" dirty="0">
                <a:latin typeface="Trebuchet MS" panose="020B0603020202020204" pitchFamily="34" charset="0"/>
                <a:ea typeface="Trebuchet MS" panose="020B0603020202020204" pitchFamily="34" charset="0"/>
                <a:cs typeface="Simplified Arabic" panose="02020603050405020304" pitchFamily="18" charset="-78"/>
              </a:rPr>
              <a:t>2- المدرسة الظرفية (</a:t>
            </a:r>
            <a:r>
              <a:rPr lang="ar-DZ" sz="4400" b="1" u="sng" dirty="0" err="1">
                <a:latin typeface="Trebuchet MS" panose="020B0603020202020204" pitchFamily="34" charset="0"/>
                <a:ea typeface="Trebuchet MS" panose="020B0603020202020204" pitchFamily="34" charset="0"/>
                <a:cs typeface="Simplified Arabic" panose="02020603050405020304" pitchFamily="18" charset="-78"/>
              </a:rPr>
              <a:t>الموقفية</a:t>
            </a:r>
            <a:r>
              <a:rPr lang="ar-DZ" sz="4400" b="1" u="sng" dirty="0">
                <a:latin typeface="Trebuchet MS" panose="020B0603020202020204" pitchFamily="34" charset="0"/>
                <a:ea typeface="Trebuchet MS" panose="020B0603020202020204" pitchFamily="34" charset="0"/>
                <a:cs typeface="Simplified Arabic" panose="02020603050405020304" pitchFamily="18" charset="-78"/>
              </a:rPr>
              <a:t>):</a:t>
            </a:r>
            <a:endParaRPr kumimoji="0" lang="fr-FR" sz="4400" b="0" i="0" u="none" strike="noStrike" kern="1200" cap="none" spc="0" normalizeH="0" baseline="0" noProof="0" dirty="0">
              <a:ln>
                <a:noFill/>
              </a:ln>
              <a:effectLst/>
              <a:uLnTx/>
              <a:uFillTx/>
              <a:latin typeface="Calibri" panose="020F0502020204030204"/>
              <a:ea typeface="+mn-ea"/>
              <a:cs typeface="+mn-cs"/>
            </a:endParaRPr>
          </a:p>
        </p:txBody>
      </p:sp>
      <p:sp>
        <p:nvSpPr>
          <p:cNvPr id="4" name="ZoneTexte 3">
            <a:extLst>
              <a:ext uri="{FF2B5EF4-FFF2-40B4-BE49-F238E27FC236}">
                <a16:creationId xmlns="" xmlns:a16="http://schemas.microsoft.com/office/drawing/2014/main" id="{231D17AC-540A-49F9-92EB-3828F6558FD0}"/>
              </a:ext>
            </a:extLst>
          </p:cNvPr>
          <p:cNvSpPr txBox="1"/>
          <p:nvPr/>
        </p:nvSpPr>
        <p:spPr>
          <a:xfrm>
            <a:off x="224408" y="1268760"/>
            <a:ext cx="11967592" cy="3703001"/>
          </a:xfrm>
          <a:prstGeom prst="rect">
            <a:avLst/>
          </a:prstGeom>
          <a:noFill/>
        </p:spPr>
        <p:txBody>
          <a:bodyPr wrap="square">
            <a:spAutoFit/>
          </a:bodyPr>
          <a:lstStyle/>
          <a:p>
            <a:pPr algn="just" defTabSz="457200" rtl="1">
              <a:lnSpc>
                <a:spcPct val="107000"/>
              </a:lnSpc>
              <a:spcAft>
                <a:spcPts val="800"/>
              </a:spcAft>
            </a:pPr>
            <a:r>
              <a:rPr lang="ar-DZ" sz="4400" b="1" dirty="0">
                <a:solidFill>
                  <a:prstClr val="black"/>
                </a:solidFill>
                <a:latin typeface="Trebuchet MS" panose="020B0603020202020204" pitchFamily="34" charset="0"/>
                <a:ea typeface="Trebuchet MS" panose="020B0603020202020204" pitchFamily="34" charset="0"/>
                <a:cs typeface="Simplified Arabic" panose="02020603050405020304" pitchFamily="18" charset="-78"/>
              </a:rPr>
              <a:t>على افتراض انه لا توجد نظرية إدارية ثابتة يمكن تطبيقها بشكل مستمر في مختلف أنواع المؤسسات ولجميع الظروف فانه يجب استخدام هذه النظريات بشكل انتقائي حسب الظروف البيئية المحيطة وتطبيق المبادئ الإدارية بشكل يتلاءم مع الظروف البيئية.</a:t>
            </a:r>
            <a:endParaRPr lang="fr-FR" sz="3600" b="1" dirty="0">
              <a:solidFill>
                <a:prstClr val="black"/>
              </a:solidFill>
              <a:latin typeface="Trebuchet MS" panose="020B0603020202020204" pitchFamily="34" charset="0"/>
              <a:ea typeface="Trebuchet MS" panose="020B0603020202020204" pitchFamily="34" charset="0"/>
              <a:cs typeface="Tahoma" panose="020B0604030504040204" pitchFamily="34" charset="0"/>
            </a:endParaRPr>
          </a:p>
        </p:txBody>
      </p:sp>
    </p:spTree>
    <p:extLst>
      <p:ext uri="{BB962C8B-B14F-4D97-AF65-F5344CB8AC3E}">
        <p14:creationId xmlns:p14="http://schemas.microsoft.com/office/powerpoint/2010/main" val="16332562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a:extLst>
              <a:ext uri="{FF2B5EF4-FFF2-40B4-BE49-F238E27FC236}">
                <a16:creationId xmlns="" xmlns:a16="http://schemas.microsoft.com/office/drawing/2014/main" id="{3EDDFC9C-CC82-4715-B5E5-5C1F5321870B}"/>
              </a:ext>
            </a:extLst>
          </p:cNvPr>
          <p:cNvSpPr txBox="1"/>
          <p:nvPr/>
        </p:nvSpPr>
        <p:spPr>
          <a:xfrm>
            <a:off x="1790737" y="110829"/>
            <a:ext cx="8610526" cy="584775"/>
          </a:xfrm>
          <a:prstGeom prst="rect">
            <a:avLst/>
          </a:prstGeom>
          <a:solidFill>
            <a:srgbClr val="39E739"/>
          </a:solidFill>
          <a:ln>
            <a:solidFill>
              <a:srgbClr val="FFC000"/>
            </a:solidFill>
          </a:ln>
        </p:spPr>
        <p:txBody>
          <a:bodyPr wrap="square">
            <a:spAutoFit/>
          </a:bodyPr>
          <a:lstStyle/>
          <a:p>
            <a:pPr algn="ctr" rtl="1"/>
            <a:r>
              <a:rPr kumimoji="0" lang="ar-DZ" sz="3200" b="1" i="0" u="sng" strike="noStrike" kern="0" cap="none" spc="0" normalizeH="0" baseline="0" noProof="0" dirty="0">
                <a:ln>
                  <a:noFill/>
                </a:ln>
                <a:effectLst/>
                <a:uLnTx/>
                <a:uFillTx/>
                <a:latin typeface="Trebuchet MS" panose="020B0603020202020204" pitchFamily="34" charset="0"/>
                <a:ea typeface="Trebuchet MS" panose="020B0603020202020204" pitchFamily="34" charset="0"/>
                <a:cs typeface="Simplified Arabic" panose="02020603050405020304" pitchFamily="18" charset="-78"/>
              </a:rPr>
              <a:t>*الإدارة بالأهداف: </a:t>
            </a:r>
            <a:r>
              <a:rPr kumimoji="0" lang="fr-FR" sz="3200" b="1" i="0" u="sng" strike="noStrike" kern="0" cap="none" spc="0" normalizeH="0" baseline="0" noProof="0" dirty="0">
                <a:ln>
                  <a:noFill/>
                </a:ln>
                <a:effectLst/>
                <a:uLnTx/>
                <a:uFillTx/>
                <a:latin typeface="Simplified Arabic" panose="02020603050405020304" pitchFamily="18" charset="-78"/>
                <a:ea typeface="Trebuchet MS" panose="020B0603020202020204" pitchFamily="34" charset="0"/>
                <a:cs typeface="Tahoma" panose="020B0604030504040204" pitchFamily="34" charset="0"/>
              </a:rPr>
              <a:t>Management by Objectives</a:t>
            </a:r>
            <a:endParaRPr kumimoji="0" lang="fr-FR" sz="2400" b="0" i="0" u="sng" strike="noStrike" kern="0" cap="none" spc="0" normalizeH="0" baseline="0" noProof="0" dirty="0">
              <a:ln>
                <a:noFill/>
              </a:ln>
              <a:effectLst/>
              <a:uLnTx/>
              <a:uFillTx/>
              <a:latin typeface="Trebuchet MS" panose="020B0603020202020204" pitchFamily="34" charset="0"/>
              <a:ea typeface="Trebuchet MS" panose="020B0603020202020204" pitchFamily="34" charset="0"/>
              <a:cs typeface="Tahoma" panose="020B0604030504040204" pitchFamily="34" charset="0"/>
            </a:endParaRPr>
          </a:p>
        </p:txBody>
      </p:sp>
      <p:sp>
        <p:nvSpPr>
          <p:cNvPr id="4" name="ZoneTexte 3">
            <a:extLst>
              <a:ext uri="{FF2B5EF4-FFF2-40B4-BE49-F238E27FC236}">
                <a16:creationId xmlns="" xmlns:a16="http://schemas.microsoft.com/office/drawing/2014/main" id="{A8205854-1A45-486D-A464-9D447DDBAF93}"/>
              </a:ext>
            </a:extLst>
          </p:cNvPr>
          <p:cNvSpPr txBox="1"/>
          <p:nvPr/>
        </p:nvSpPr>
        <p:spPr>
          <a:xfrm>
            <a:off x="479376" y="1474330"/>
            <a:ext cx="11377263" cy="4549707"/>
          </a:xfrm>
          <a:prstGeom prst="rect">
            <a:avLst/>
          </a:prstGeom>
          <a:noFill/>
          <a:ln w="12700" cap="flat" cmpd="sng" algn="ctr">
            <a:noFill/>
            <a:prstDash val="solid"/>
            <a:miter lim="800000"/>
          </a:ln>
          <a:effectLst/>
        </p:spPr>
        <p:txBody>
          <a:bodyPr wrap="square">
            <a:spAutoFit/>
          </a:bodyPr>
          <a:lstStyle/>
          <a:p>
            <a:pPr marL="0" marR="0" lvl="0" indent="0" algn="r" defTabSz="457200" rtl="1" eaLnBrk="1" fontAlgn="auto" latinLnBrk="0" hangingPunct="1">
              <a:lnSpc>
                <a:spcPct val="107000"/>
              </a:lnSpc>
              <a:spcBef>
                <a:spcPts val="0"/>
              </a:spcBef>
              <a:spcAft>
                <a:spcPts val="800"/>
              </a:spcAft>
              <a:buClrTx/>
              <a:buSzTx/>
              <a:buFontTx/>
              <a:buNone/>
              <a:tabLst/>
              <a:defRPr/>
            </a:pPr>
            <a:r>
              <a:rPr kumimoji="0" lang="ar-DZ" sz="4400" b="1" i="0" u="none" strike="noStrike" kern="0" cap="none" spc="0" normalizeH="0" baseline="0" noProof="0" dirty="0">
                <a:ln>
                  <a:noFill/>
                </a:ln>
                <a:solidFill>
                  <a:prstClr val="black"/>
                </a:solidFill>
                <a:effectLst/>
                <a:uLnTx/>
                <a:uFillTx/>
                <a:latin typeface="Trebuchet MS" panose="020B0603020202020204" pitchFamily="34" charset="0"/>
                <a:ea typeface="Trebuchet MS" panose="020B0603020202020204" pitchFamily="34" charset="0"/>
                <a:cs typeface="Simplified Arabic" panose="02020603050405020304" pitchFamily="18" charset="-78"/>
              </a:rPr>
              <a:t>اعتمدت بمفهومها على أسلوب الإدارة بالمشاركة، وأسلوب الديمقراطية، وحسن العلاقات بين المديرين والمنفذين على ضوء </a:t>
            </a:r>
            <a:r>
              <a:rPr kumimoji="0" lang="ar-DZ" sz="4400" b="1" i="0" u="none" strike="noStrike" kern="0" cap="none" spc="0" normalizeH="0" baseline="0" noProof="0" dirty="0" err="1">
                <a:ln>
                  <a:noFill/>
                </a:ln>
                <a:solidFill>
                  <a:prstClr val="black"/>
                </a:solidFill>
                <a:effectLst/>
                <a:uLnTx/>
                <a:uFillTx/>
                <a:latin typeface="Trebuchet MS" panose="020B0603020202020204" pitchFamily="34" charset="0"/>
                <a:ea typeface="Trebuchet MS" panose="020B0603020202020204" pitchFamily="34" charset="0"/>
                <a:cs typeface="Simplified Arabic" panose="02020603050405020304" pitchFamily="18" charset="-78"/>
              </a:rPr>
              <a:t>الإعتبارات</a:t>
            </a:r>
            <a:r>
              <a:rPr kumimoji="0" lang="ar-DZ" sz="4400" b="1" i="0" u="none" strike="noStrike" kern="0" cap="none" spc="0" normalizeH="0" baseline="0" noProof="0" dirty="0">
                <a:ln>
                  <a:noFill/>
                </a:ln>
                <a:solidFill>
                  <a:prstClr val="black"/>
                </a:solidFill>
                <a:effectLst/>
                <a:uLnTx/>
                <a:uFillTx/>
                <a:latin typeface="Trebuchet MS" panose="020B0603020202020204" pitchFamily="34" charset="0"/>
                <a:ea typeface="Trebuchet MS" panose="020B0603020202020204" pitchFamily="34" charset="0"/>
                <a:cs typeface="Simplified Arabic" panose="02020603050405020304" pitchFamily="18" charset="-78"/>
              </a:rPr>
              <a:t> التالية:</a:t>
            </a:r>
            <a:endParaRPr kumimoji="0" lang="fr-FR" sz="3600" b="1" i="0" u="none" strike="noStrike" kern="0" cap="none" spc="0" normalizeH="0" baseline="0" noProof="0" dirty="0">
              <a:ln>
                <a:noFill/>
              </a:ln>
              <a:solidFill>
                <a:prstClr val="black"/>
              </a:solidFill>
              <a:effectLst/>
              <a:uLnTx/>
              <a:uFillTx/>
              <a:latin typeface="Trebuchet MS" panose="020B0603020202020204" pitchFamily="34" charset="0"/>
              <a:ea typeface="Trebuchet MS" panose="020B0603020202020204" pitchFamily="34" charset="0"/>
              <a:cs typeface="Tahoma" panose="020B0604030504040204" pitchFamily="34" charset="0"/>
            </a:endParaRPr>
          </a:p>
          <a:p>
            <a:pPr marL="0" marR="0" lvl="0" indent="0" algn="r" defTabSz="457200" rtl="1" eaLnBrk="1" fontAlgn="auto" latinLnBrk="0" hangingPunct="1">
              <a:lnSpc>
                <a:spcPct val="107000"/>
              </a:lnSpc>
              <a:spcBef>
                <a:spcPts val="0"/>
              </a:spcBef>
              <a:spcAft>
                <a:spcPts val="800"/>
              </a:spcAft>
              <a:buClrTx/>
              <a:buSzTx/>
              <a:buFontTx/>
              <a:buNone/>
              <a:tabLst/>
              <a:defRPr/>
            </a:pPr>
            <a:r>
              <a:rPr lang="fr-FR" sz="4400" b="1" kern="0" dirty="0">
                <a:solidFill>
                  <a:prstClr val="black"/>
                </a:solidFill>
                <a:latin typeface="Trebuchet MS" panose="020B0603020202020204" pitchFamily="34" charset="0"/>
                <a:ea typeface="Trebuchet MS" panose="020B0603020202020204" pitchFamily="34" charset="0"/>
                <a:cs typeface="Simplified Arabic" panose="02020603050405020304" pitchFamily="18" charset="-78"/>
              </a:rPr>
              <a:t> </a:t>
            </a:r>
            <a:r>
              <a:rPr kumimoji="0" lang="ar-DZ" sz="4400" b="1" i="0" u="none" strike="noStrike" kern="0" cap="none" spc="0" normalizeH="0" baseline="0" noProof="0" dirty="0">
                <a:ln>
                  <a:noFill/>
                </a:ln>
                <a:solidFill>
                  <a:prstClr val="black"/>
                </a:solidFill>
                <a:effectLst/>
                <a:uLnTx/>
                <a:uFillTx/>
                <a:latin typeface="Trebuchet MS" panose="020B0603020202020204" pitchFamily="34" charset="0"/>
                <a:ea typeface="Trebuchet MS" panose="020B0603020202020204" pitchFamily="34" charset="0"/>
                <a:cs typeface="Simplified Arabic" panose="02020603050405020304" pitchFamily="18" charset="-78"/>
              </a:rPr>
              <a:t> -مشاركة العاملين ما أمكن في صنع القرار وتنفيذه.</a:t>
            </a:r>
            <a:endParaRPr kumimoji="0" lang="fr-FR" sz="3600" b="1" i="0" u="none" strike="noStrike" kern="0" cap="none" spc="0" normalizeH="0" baseline="0" noProof="0" dirty="0">
              <a:ln>
                <a:noFill/>
              </a:ln>
              <a:solidFill>
                <a:prstClr val="black"/>
              </a:solidFill>
              <a:effectLst/>
              <a:uLnTx/>
              <a:uFillTx/>
              <a:latin typeface="Trebuchet MS" panose="020B0603020202020204" pitchFamily="34" charset="0"/>
              <a:ea typeface="Trebuchet MS" panose="020B0603020202020204" pitchFamily="34" charset="0"/>
              <a:cs typeface="Tahoma" panose="020B0604030504040204" pitchFamily="34" charset="0"/>
            </a:endParaRPr>
          </a:p>
          <a:p>
            <a:pPr marL="0" marR="0" lvl="0" indent="0" algn="r" defTabSz="457200" rtl="1" eaLnBrk="1" fontAlgn="auto" latinLnBrk="0" hangingPunct="1">
              <a:lnSpc>
                <a:spcPct val="100000"/>
              </a:lnSpc>
              <a:spcBef>
                <a:spcPts val="0"/>
              </a:spcBef>
              <a:spcAft>
                <a:spcPts val="0"/>
              </a:spcAft>
              <a:buClrTx/>
              <a:buSzTx/>
              <a:buFontTx/>
              <a:buNone/>
              <a:tabLst/>
              <a:defRPr/>
            </a:pPr>
            <a:r>
              <a:rPr kumimoji="0" lang="ar-DZ" sz="4400" b="1" i="0" u="none" strike="noStrike" kern="0" cap="none" spc="0" normalizeH="0" baseline="0" noProof="0" dirty="0">
                <a:ln>
                  <a:noFill/>
                </a:ln>
                <a:solidFill>
                  <a:prstClr val="black"/>
                </a:solidFill>
                <a:effectLst/>
                <a:uLnTx/>
                <a:uFillTx/>
                <a:latin typeface="Calibri" panose="020F0502020204030204"/>
                <a:ea typeface="Trebuchet MS" panose="020B0603020202020204" pitchFamily="34" charset="0"/>
                <a:cs typeface="Simplified Arabic" panose="02020603050405020304" pitchFamily="18" charset="-78"/>
              </a:rPr>
              <a:t>  -زيادة حوافز العاملين من خلال مشاركتهم في الأمور الإدارية</a:t>
            </a:r>
            <a:endParaRPr kumimoji="0" lang="fr-FR" sz="5400" b="1" i="0" u="none" strike="noStrike" kern="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22779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108887" y="445622"/>
            <a:ext cx="6146566" cy="1384995"/>
          </a:xfrm>
          <a:prstGeom prst="rect">
            <a:avLst/>
          </a:prstGeom>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DZ" sz="4000" b="1" dirty="0">
                <a:solidFill>
                  <a:srgbClr val="000000"/>
                </a:solidFill>
                <a:latin typeface="Tahoma" panose="020B0604030504040204" pitchFamily="34" charset="0"/>
                <a:ea typeface="Trebuchet MS" panose="020B0603020202020204" pitchFamily="34" charset="0"/>
                <a:cs typeface="Arabic Transparent" panose="020B0604020202020204" pitchFamily="34" charset="0"/>
              </a:rPr>
              <a:t>برنامج مقياس أنظمة التسيير </a:t>
            </a:r>
            <a:endParaRPr kumimoji="0" lang="fr-FR" sz="4000" b="0" i="0" u="none" strike="noStrike" kern="1200" cap="none" spc="0" normalizeH="0" baseline="0" noProof="0" dirty="0">
              <a:ln>
                <a:noFill/>
              </a:ln>
              <a:solidFill>
                <a:srgbClr val="000000"/>
              </a:solidFill>
              <a:effectLst/>
              <a:uLnTx/>
              <a:uFillTx/>
              <a:latin typeface="Trebuchet MS" panose="020B0603020202020204" pitchFamily="34" charset="0"/>
              <a:ea typeface="Trebuchet MS" panose="020B0603020202020204" pitchFamily="34" charset="0"/>
              <a:cs typeface="Tahoma" panose="020B060403050404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4400" b="1" i="0" u="none" strike="noStrike" kern="1200" cap="none" spc="0" normalizeH="0" baseline="0" noProof="0" dirty="0">
              <a:ln>
                <a:noFill/>
              </a:ln>
              <a:solidFill>
                <a:srgbClr val="000000"/>
              </a:solidFill>
              <a:effectLst/>
              <a:uLnTx/>
              <a:uFillTx/>
              <a:latin typeface="Times New Roman" pitchFamily="18" charset="0"/>
              <a:ea typeface="SimSun"/>
              <a:cs typeface="Times New Roman" pitchFamily="18" charset="0"/>
            </a:endParaRPr>
          </a:p>
        </p:txBody>
      </p:sp>
      <p:sp>
        <p:nvSpPr>
          <p:cNvPr id="5" name="Forme 4">
            <a:extLst>
              <a:ext uri="{FF2B5EF4-FFF2-40B4-BE49-F238E27FC236}">
                <a16:creationId xmlns="" xmlns:a16="http://schemas.microsoft.com/office/drawing/2014/main" id="{72C7987C-1C94-49A7-BE26-C98E0D5B91E8}"/>
              </a:ext>
            </a:extLst>
          </p:cNvPr>
          <p:cNvSpPr/>
          <p:nvPr/>
        </p:nvSpPr>
        <p:spPr>
          <a:xfrm>
            <a:off x="2084039" y="1042403"/>
            <a:ext cx="8308430" cy="5455643"/>
          </a:xfrm>
          <a:prstGeom prst="swooshArrow">
            <a:avLst>
              <a:gd name="adj1" fmla="val 25000"/>
              <a:gd name="adj2" fmla="val 25000"/>
            </a:avLst>
          </a:prstGeom>
          <a:solidFill>
            <a:srgbClr val="40E0CD"/>
          </a:solidFill>
          <a:effectLst>
            <a:innerShdw blurRad="114300">
              <a:prstClr val="black"/>
            </a:innerShdw>
          </a:effectLst>
        </p:spPr>
        <p:style>
          <a:lnRef idx="0">
            <a:schemeClr val="accent5"/>
          </a:lnRef>
          <a:fillRef idx="3">
            <a:schemeClr val="accent5"/>
          </a:fillRef>
          <a:effectRef idx="3">
            <a:schemeClr val="accent5"/>
          </a:effectRef>
          <a:fontRef idx="minor">
            <a:schemeClr val="dk1">
              <a:hueOff val="0"/>
              <a:satOff val="0"/>
              <a:lumOff val="0"/>
              <a:alphaOff val="0"/>
            </a:schemeClr>
          </a:fontRef>
        </p:style>
      </p:sp>
      <p:sp>
        <p:nvSpPr>
          <p:cNvPr id="2" name="Organigramme : Connecteur 1">
            <a:extLst>
              <a:ext uri="{FF2B5EF4-FFF2-40B4-BE49-F238E27FC236}">
                <a16:creationId xmlns="" xmlns:a16="http://schemas.microsoft.com/office/drawing/2014/main" id="{5841C336-C6B8-4434-A28D-F9843232E7FB}"/>
              </a:ext>
            </a:extLst>
          </p:cNvPr>
          <p:cNvSpPr/>
          <p:nvPr/>
        </p:nvSpPr>
        <p:spPr bwMode="auto">
          <a:xfrm>
            <a:off x="2157298" y="6160669"/>
            <a:ext cx="144016" cy="213963"/>
          </a:xfrm>
          <a:prstGeom prst="flowChartConnector">
            <a:avLst/>
          </a:prstGeom>
          <a:solidFill>
            <a:srgbClr val="CC0099"/>
          </a:solidFill>
          <a:ln w="9525" cap="flat" cmpd="sng" algn="ctr">
            <a:solidFill>
              <a:schemeClr val="accent1"/>
            </a:solidFill>
            <a:prstDash val="solid"/>
            <a:round/>
            <a:headEnd type="none" w="med" len="med"/>
            <a:tailEnd type="none" w="med" len="med"/>
          </a:ln>
          <a:scene3d>
            <a:camera prst="orthographicFront"/>
            <a:lightRig rig="threePt" dir="t"/>
          </a:scene3d>
          <a:sp3d>
            <a:bevelT/>
          </a:sp3d>
        </p:spPr>
        <p:txBody>
          <a:bodyPr vert="horz" wrap="none" lIns="91440" tIns="45720" rIns="91440" bIns="45720" numCol="1" rtlCol="0" anchor="ctr" anchorCtr="0" compatLnSpc="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3" name="ZoneTexte 2">
            <a:extLst>
              <a:ext uri="{FF2B5EF4-FFF2-40B4-BE49-F238E27FC236}">
                <a16:creationId xmlns="" xmlns:a16="http://schemas.microsoft.com/office/drawing/2014/main" id="{F0238A50-7F0A-41E6-91F1-C9C896AE1188}"/>
              </a:ext>
            </a:extLst>
          </p:cNvPr>
          <p:cNvSpPr txBox="1"/>
          <p:nvPr/>
        </p:nvSpPr>
        <p:spPr>
          <a:xfrm>
            <a:off x="94368" y="4378801"/>
            <a:ext cx="2443965" cy="1015663"/>
          </a:xfrm>
          <a:prstGeom prst="rect">
            <a:avLst/>
          </a:prstGeom>
          <a:solidFill>
            <a:srgbClr val="FF6600"/>
          </a:solidFill>
          <a:scene3d>
            <a:camera prst="orthographicFront"/>
            <a:lightRig rig="threePt" dir="t"/>
          </a:scene3d>
          <a:sp3d>
            <a:bevelT/>
          </a:sp3d>
        </p:spPr>
        <p:txBody>
          <a:bodyPr wrap="square" rtlCol="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DZ" sz="2000" b="1" i="0" u="none" strike="noStrike" kern="1200" cap="none" spc="0" normalizeH="0" baseline="0" noProof="0" dirty="0" err="1">
                <a:ln>
                  <a:noFill/>
                </a:ln>
                <a:solidFill>
                  <a:srgbClr val="000000"/>
                </a:solidFill>
                <a:effectLst/>
                <a:uLnTx/>
                <a:uFillTx/>
                <a:latin typeface="Arial"/>
                <a:ea typeface="SimSun"/>
                <a:cs typeface="+mn-cs"/>
              </a:rPr>
              <a:t>االمحور</a:t>
            </a:r>
            <a:r>
              <a:rPr kumimoji="0" lang="ar-DZ" sz="2000" b="1" i="0" u="none" strike="noStrike" kern="1200" cap="none" spc="0" normalizeH="0" baseline="0" noProof="0" dirty="0">
                <a:ln>
                  <a:noFill/>
                </a:ln>
                <a:solidFill>
                  <a:srgbClr val="000000"/>
                </a:solidFill>
                <a:effectLst/>
                <a:uLnTx/>
                <a:uFillTx/>
                <a:latin typeface="Arial"/>
                <a:ea typeface="SimSun"/>
                <a:cs typeface="+mn-cs"/>
              </a:rPr>
              <a:t> الثاني: أساسيات حول المقاربة النظامية و التسيير</a:t>
            </a:r>
            <a:endParaRPr kumimoji="0" lang="fr-FR" sz="2000" b="1" i="0" u="none" strike="noStrike" kern="1200" cap="none" spc="0" normalizeH="0" baseline="0" noProof="0" dirty="0">
              <a:ln>
                <a:noFill/>
              </a:ln>
              <a:solidFill>
                <a:srgbClr val="000000"/>
              </a:solidFill>
              <a:effectLst/>
              <a:uLnTx/>
              <a:uFillTx/>
              <a:latin typeface="Arial"/>
              <a:ea typeface="SimSun"/>
              <a:cs typeface="+mn-cs"/>
            </a:endParaRPr>
          </a:p>
        </p:txBody>
      </p:sp>
      <p:sp>
        <p:nvSpPr>
          <p:cNvPr id="6" name="Organigramme : Connecteur 5">
            <a:extLst>
              <a:ext uri="{FF2B5EF4-FFF2-40B4-BE49-F238E27FC236}">
                <a16:creationId xmlns="" xmlns:a16="http://schemas.microsoft.com/office/drawing/2014/main" id="{9F7D94FA-DF51-4928-9618-802DE2F692BC}"/>
              </a:ext>
            </a:extLst>
          </p:cNvPr>
          <p:cNvSpPr/>
          <p:nvPr/>
        </p:nvSpPr>
        <p:spPr bwMode="auto">
          <a:xfrm>
            <a:off x="4201821" y="3549933"/>
            <a:ext cx="702744" cy="743952"/>
          </a:xfrm>
          <a:prstGeom prst="flowChartConnector">
            <a:avLst/>
          </a:prstGeom>
          <a:solidFill>
            <a:srgbClr val="FF0000"/>
          </a:solidFill>
          <a:ln w="9525" cap="flat" cmpd="sng" algn="ctr">
            <a:solidFill>
              <a:schemeClr val="accent1"/>
            </a:solidFill>
            <a:prstDash val="solid"/>
            <a:round/>
            <a:headEnd type="none" w="med" len="med"/>
            <a:tailEnd type="none" w="med" len="med"/>
          </a:ln>
          <a:scene3d>
            <a:camera prst="orthographicFront"/>
            <a:lightRig rig="threePt" dir="t"/>
          </a:scene3d>
          <a:sp3d>
            <a:bevelT/>
          </a:sp3d>
        </p:spPr>
        <p:txBody>
          <a:bodyPr vert="horz" wrap="none" lIns="91440" tIns="45720" rIns="91440" bIns="45720" numCol="1" rtlCol="0" anchor="ctr" anchorCtr="0" compatLnSpc="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7" name="Organigramme : Connecteur 6">
            <a:extLst>
              <a:ext uri="{FF2B5EF4-FFF2-40B4-BE49-F238E27FC236}">
                <a16:creationId xmlns="" xmlns:a16="http://schemas.microsoft.com/office/drawing/2014/main" id="{E2CCA095-8EBF-476D-9994-E5FD38855BC0}"/>
              </a:ext>
            </a:extLst>
          </p:cNvPr>
          <p:cNvSpPr/>
          <p:nvPr/>
        </p:nvSpPr>
        <p:spPr bwMode="auto">
          <a:xfrm>
            <a:off x="3108887" y="4416533"/>
            <a:ext cx="652808" cy="596644"/>
          </a:xfrm>
          <a:prstGeom prst="flowChartConnector">
            <a:avLst/>
          </a:prstGeom>
          <a:solidFill>
            <a:srgbClr val="00B0F0"/>
          </a:solidFill>
          <a:ln w="9525" cap="flat" cmpd="sng" algn="ctr">
            <a:solidFill>
              <a:schemeClr val="accent1"/>
            </a:solidFill>
            <a:prstDash val="solid"/>
            <a:round/>
            <a:headEnd type="none" w="med" len="med"/>
            <a:tailEnd type="none" w="med" len="med"/>
          </a:ln>
          <a:scene3d>
            <a:camera prst="orthographicFront"/>
            <a:lightRig rig="threePt" dir="t"/>
          </a:scene3d>
          <a:sp3d>
            <a:bevelT/>
          </a:sp3d>
        </p:spPr>
        <p:txBody>
          <a:bodyPr vert="horz" wrap="none" lIns="91440" tIns="45720" rIns="91440" bIns="45720" numCol="1" rtlCol="0" anchor="ctr" anchorCtr="0" compatLnSpc="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3" name="Organigramme : Connecteur 12">
            <a:extLst>
              <a:ext uri="{FF2B5EF4-FFF2-40B4-BE49-F238E27FC236}">
                <a16:creationId xmlns="" xmlns:a16="http://schemas.microsoft.com/office/drawing/2014/main" id="{252E37AE-97F8-4E0F-B5D5-3264C6919CF5}"/>
              </a:ext>
            </a:extLst>
          </p:cNvPr>
          <p:cNvSpPr/>
          <p:nvPr/>
        </p:nvSpPr>
        <p:spPr bwMode="auto">
          <a:xfrm>
            <a:off x="2584345" y="5285655"/>
            <a:ext cx="337371" cy="400110"/>
          </a:xfrm>
          <a:prstGeom prst="flowChartConnector">
            <a:avLst/>
          </a:prstGeom>
          <a:solidFill>
            <a:srgbClr val="FF6600"/>
          </a:solidFill>
          <a:ln w="9525" cap="flat" cmpd="sng" algn="ctr">
            <a:solidFill>
              <a:schemeClr val="accent1"/>
            </a:solidFill>
            <a:prstDash val="solid"/>
            <a:round/>
            <a:headEnd type="none" w="med" len="med"/>
            <a:tailEnd type="none" w="med" len="med"/>
          </a:ln>
          <a:scene3d>
            <a:camera prst="orthographicFront"/>
            <a:lightRig rig="threePt" dir="t"/>
          </a:scene3d>
          <a:sp3d>
            <a:bevelT/>
          </a:sp3d>
        </p:spPr>
        <p:txBody>
          <a:bodyPr vert="horz" wrap="none" lIns="91440" tIns="45720" rIns="91440" bIns="45720" numCol="1" rtlCol="0" anchor="ctr" anchorCtr="0" compatLnSpc="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5" name="ZoneTexte 14">
            <a:extLst>
              <a:ext uri="{FF2B5EF4-FFF2-40B4-BE49-F238E27FC236}">
                <a16:creationId xmlns="" xmlns:a16="http://schemas.microsoft.com/office/drawing/2014/main" id="{E91FAF9B-DEF4-4E85-AD7D-2E68CD23A88C}"/>
              </a:ext>
            </a:extLst>
          </p:cNvPr>
          <p:cNvSpPr txBox="1"/>
          <p:nvPr/>
        </p:nvSpPr>
        <p:spPr>
          <a:xfrm>
            <a:off x="419442" y="6374632"/>
            <a:ext cx="3380874" cy="400110"/>
          </a:xfrm>
          <a:prstGeom prst="rect">
            <a:avLst/>
          </a:prstGeom>
          <a:solidFill>
            <a:srgbClr val="CC0099"/>
          </a:solidFill>
          <a:scene3d>
            <a:camera prst="orthographicFront"/>
            <a:lightRig rig="threePt" dir="t"/>
          </a:scene3d>
          <a:sp3d>
            <a:bevelT/>
          </a:sp3d>
        </p:spPr>
        <p:txBody>
          <a:bodyPr wrap="square" rtlCol="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DZ" sz="2000" b="1" dirty="0">
                <a:solidFill>
                  <a:srgbClr val="000000"/>
                </a:solidFill>
                <a:latin typeface="Arial"/>
                <a:ea typeface="SimSun"/>
              </a:rPr>
              <a:t>المحور الأول : تطور الفكر الاداري</a:t>
            </a:r>
            <a:r>
              <a:rPr kumimoji="0" lang="ar-DZ" sz="2000" b="1" i="0" u="none" strike="noStrike" kern="1200" cap="none" spc="0" normalizeH="0" baseline="0" noProof="0" dirty="0">
                <a:ln>
                  <a:noFill/>
                </a:ln>
                <a:solidFill>
                  <a:srgbClr val="000000"/>
                </a:solidFill>
                <a:effectLst/>
                <a:uLnTx/>
                <a:uFillTx/>
                <a:latin typeface="Arial"/>
                <a:ea typeface="SimSun"/>
                <a:cs typeface="+mn-cs"/>
              </a:rPr>
              <a:t> </a:t>
            </a:r>
            <a:endParaRPr kumimoji="0" lang="fr-FR" sz="2000" b="1" i="0" u="none" strike="noStrike" kern="1200" cap="none" spc="0" normalizeH="0" baseline="0" noProof="0" dirty="0">
              <a:ln>
                <a:noFill/>
              </a:ln>
              <a:solidFill>
                <a:srgbClr val="000000"/>
              </a:solidFill>
              <a:effectLst/>
              <a:uLnTx/>
              <a:uFillTx/>
              <a:latin typeface="Arial"/>
              <a:ea typeface="SimSun"/>
              <a:cs typeface="+mn-cs"/>
            </a:endParaRPr>
          </a:p>
        </p:txBody>
      </p:sp>
      <p:sp>
        <p:nvSpPr>
          <p:cNvPr id="17" name="ZoneTexte 16">
            <a:extLst>
              <a:ext uri="{FF2B5EF4-FFF2-40B4-BE49-F238E27FC236}">
                <a16:creationId xmlns="" xmlns:a16="http://schemas.microsoft.com/office/drawing/2014/main" id="{499C2880-A3BD-4F8A-BDC4-2C0EC7C80AB6}"/>
              </a:ext>
            </a:extLst>
          </p:cNvPr>
          <p:cNvSpPr txBox="1"/>
          <p:nvPr/>
        </p:nvSpPr>
        <p:spPr>
          <a:xfrm>
            <a:off x="419442" y="3144892"/>
            <a:ext cx="3965698" cy="400110"/>
          </a:xfrm>
          <a:prstGeom prst="rect">
            <a:avLst/>
          </a:prstGeom>
          <a:solidFill>
            <a:srgbClr val="FF0000"/>
          </a:solidFill>
          <a:scene3d>
            <a:camera prst="orthographicFront"/>
            <a:lightRig rig="threePt" dir="t"/>
          </a:scene3d>
          <a:sp3d>
            <a:bevelT/>
          </a:sp3d>
        </p:spPr>
        <p:txBody>
          <a:bodyPr wrap="square" rtlCol="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DZ" sz="2000" b="1" i="0" u="none" strike="noStrike" kern="1200" cap="none" spc="0" normalizeH="0" baseline="0" noProof="0" dirty="0">
                <a:ln>
                  <a:noFill/>
                </a:ln>
                <a:solidFill>
                  <a:srgbClr val="000000"/>
                </a:solidFill>
                <a:effectLst/>
                <a:uLnTx/>
                <a:uFillTx/>
                <a:latin typeface="Arial"/>
                <a:ea typeface="SimSun"/>
                <a:cs typeface="+mn-cs"/>
              </a:rPr>
              <a:t>المحور الرابع:  نظام التنظيم</a:t>
            </a:r>
            <a:endParaRPr kumimoji="0" lang="fr-FR" sz="2000" b="1" i="0" u="none" strike="noStrike" kern="1200" cap="none" spc="0" normalizeH="0" baseline="0" noProof="0" dirty="0">
              <a:ln>
                <a:noFill/>
              </a:ln>
              <a:solidFill>
                <a:srgbClr val="000000"/>
              </a:solidFill>
              <a:effectLst/>
              <a:uLnTx/>
              <a:uFillTx/>
              <a:latin typeface="Arial"/>
              <a:ea typeface="SimSun"/>
              <a:cs typeface="+mn-cs"/>
            </a:endParaRPr>
          </a:p>
        </p:txBody>
      </p:sp>
      <p:sp>
        <p:nvSpPr>
          <p:cNvPr id="19" name="ZoneTexte 18">
            <a:extLst>
              <a:ext uri="{FF2B5EF4-FFF2-40B4-BE49-F238E27FC236}">
                <a16:creationId xmlns="" xmlns:a16="http://schemas.microsoft.com/office/drawing/2014/main" id="{6B3A4ECE-4049-4374-A258-CA304C163C4C}"/>
              </a:ext>
            </a:extLst>
          </p:cNvPr>
          <p:cNvSpPr txBox="1"/>
          <p:nvPr/>
        </p:nvSpPr>
        <p:spPr>
          <a:xfrm>
            <a:off x="3780988" y="4767251"/>
            <a:ext cx="4649319" cy="369332"/>
          </a:xfrm>
          <a:prstGeom prst="rect">
            <a:avLst/>
          </a:prstGeom>
          <a:solidFill>
            <a:srgbClr val="00B0F0"/>
          </a:solidFill>
          <a:scene3d>
            <a:camera prst="orthographicFront"/>
            <a:lightRig rig="threePt" dir="t"/>
          </a:scene3d>
          <a:sp3d>
            <a:bevelT/>
          </a:sp3d>
        </p:spPr>
        <p:txBody>
          <a:bodyPr wrap="square" rtlCol="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DZ" sz="1800" b="1" i="0" u="none" strike="noStrike" kern="1200" cap="none" spc="0" normalizeH="0" baseline="0" noProof="0" dirty="0">
                <a:ln>
                  <a:noFill/>
                </a:ln>
                <a:solidFill>
                  <a:srgbClr val="000000"/>
                </a:solidFill>
                <a:effectLst/>
                <a:uLnTx/>
                <a:uFillTx/>
                <a:latin typeface="Tahoma" panose="020B0604030504040204" pitchFamily="34" charset="0"/>
                <a:ea typeface="Trebuchet MS" panose="020B0603020202020204" pitchFamily="34" charset="0"/>
                <a:cs typeface="Arabic Transparent" panose="020B0604020202020204" pitchFamily="34" charset="0"/>
              </a:rPr>
              <a:t>المحور الثالث: نظام التخطيط و اتخاذ القرار</a:t>
            </a:r>
            <a:endParaRPr kumimoji="0" lang="fr-FR" sz="2000" b="1" i="0" u="none" strike="noStrike" kern="1200" cap="none" spc="0" normalizeH="0" baseline="0" noProof="0" dirty="0">
              <a:ln>
                <a:noFill/>
              </a:ln>
              <a:solidFill>
                <a:srgbClr val="000000"/>
              </a:solidFill>
              <a:effectLst/>
              <a:uLnTx/>
              <a:uFillTx/>
              <a:latin typeface="Arial"/>
              <a:ea typeface="SimSun"/>
              <a:cs typeface="+mn-cs"/>
            </a:endParaRPr>
          </a:p>
        </p:txBody>
      </p:sp>
      <p:sp>
        <p:nvSpPr>
          <p:cNvPr id="21" name="ZoneTexte 20">
            <a:extLst>
              <a:ext uri="{FF2B5EF4-FFF2-40B4-BE49-F238E27FC236}">
                <a16:creationId xmlns="" xmlns:a16="http://schemas.microsoft.com/office/drawing/2014/main" id="{F2F61BCF-9EE1-4028-8154-5CE05488DACD}"/>
              </a:ext>
            </a:extLst>
          </p:cNvPr>
          <p:cNvSpPr txBox="1"/>
          <p:nvPr/>
        </p:nvSpPr>
        <p:spPr>
          <a:xfrm>
            <a:off x="6012889" y="3806584"/>
            <a:ext cx="3432555" cy="400110"/>
          </a:xfrm>
          <a:prstGeom prst="rect">
            <a:avLst/>
          </a:prstGeom>
          <a:solidFill>
            <a:srgbClr val="FF3399"/>
          </a:solidFill>
          <a:scene3d>
            <a:camera prst="orthographicFront"/>
            <a:lightRig rig="threePt" dir="t"/>
          </a:scene3d>
          <a:sp3d>
            <a:bevelT/>
          </a:sp3d>
        </p:spPr>
        <p:txBody>
          <a:bodyPr wrap="square" rtlCol="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DZ" sz="2000" b="1" i="0" u="none" strike="noStrike" kern="1200" cap="none" spc="0" normalizeH="0" baseline="0" noProof="0" dirty="0">
                <a:ln>
                  <a:noFill/>
                </a:ln>
                <a:solidFill>
                  <a:srgbClr val="000000"/>
                </a:solidFill>
                <a:effectLst/>
                <a:uLnTx/>
                <a:uFillTx/>
                <a:latin typeface="Arial"/>
                <a:ea typeface="SimSun"/>
                <a:cs typeface="+mn-cs"/>
              </a:rPr>
              <a:t>المحور الخامس: نظام التنشيط</a:t>
            </a:r>
            <a:endParaRPr kumimoji="0" lang="fr-FR" sz="2000" b="1" i="0" u="none" strike="noStrike" kern="1200" cap="none" spc="0" normalizeH="0" baseline="0" noProof="0" dirty="0">
              <a:ln>
                <a:noFill/>
              </a:ln>
              <a:solidFill>
                <a:srgbClr val="000000"/>
              </a:solidFill>
              <a:effectLst/>
              <a:uLnTx/>
              <a:uFillTx/>
              <a:latin typeface="Arial"/>
              <a:ea typeface="SimSun"/>
              <a:cs typeface="+mn-cs"/>
            </a:endParaRPr>
          </a:p>
        </p:txBody>
      </p:sp>
      <p:sp>
        <p:nvSpPr>
          <p:cNvPr id="23" name="ZoneTexte 22">
            <a:extLst>
              <a:ext uri="{FF2B5EF4-FFF2-40B4-BE49-F238E27FC236}">
                <a16:creationId xmlns="" xmlns:a16="http://schemas.microsoft.com/office/drawing/2014/main" id="{7289D254-65BF-40DB-9287-21530B07A60C}"/>
              </a:ext>
            </a:extLst>
          </p:cNvPr>
          <p:cNvSpPr txBox="1"/>
          <p:nvPr/>
        </p:nvSpPr>
        <p:spPr>
          <a:xfrm>
            <a:off x="1552912" y="1749244"/>
            <a:ext cx="5664456" cy="400110"/>
          </a:xfrm>
          <a:prstGeom prst="rect">
            <a:avLst/>
          </a:prstGeom>
          <a:solidFill>
            <a:srgbClr val="39E739"/>
          </a:solidFill>
          <a:scene3d>
            <a:camera prst="orthographicFront"/>
            <a:lightRig rig="threePt" dir="t"/>
          </a:scene3d>
          <a:sp3d>
            <a:bevelT/>
          </a:sp3d>
        </p:spPr>
        <p:txBody>
          <a:bodyPr wrap="square" rtlCol="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DZ" sz="2000" b="1" i="0" u="none" strike="noStrike" kern="1200" cap="none" spc="0" normalizeH="0" baseline="0" noProof="0" dirty="0">
                <a:ln>
                  <a:noFill/>
                </a:ln>
                <a:solidFill>
                  <a:srgbClr val="000000"/>
                </a:solidFill>
                <a:effectLst/>
                <a:uLnTx/>
                <a:uFillTx/>
                <a:latin typeface="Tahoma" panose="020B0604030504040204" pitchFamily="34" charset="0"/>
                <a:ea typeface="Trebuchet MS" panose="020B0603020202020204" pitchFamily="34" charset="0"/>
                <a:cs typeface="Arabic Transparent" panose="020B0604020202020204" pitchFamily="34" charset="0"/>
              </a:rPr>
              <a:t>المحور السادس: نظام الرقابة</a:t>
            </a:r>
            <a:endParaRPr kumimoji="0" lang="fr-FR" sz="2400" b="1" i="0" u="none" strike="noStrike" kern="1200" cap="none" spc="0" normalizeH="0" baseline="0" noProof="0" dirty="0">
              <a:ln>
                <a:noFill/>
              </a:ln>
              <a:solidFill>
                <a:srgbClr val="000000"/>
              </a:solidFill>
              <a:effectLst/>
              <a:uLnTx/>
              <a:uFillTx/>
              <a:latin typeface="Arial"/>
              <a:ea typeface="SimSun"/>
              <a:cs typeface="+mn-cs"/>
            </a:endParaRPr>
          </a:p>
        </p:txBody>
      </p:sp>
      <p:sp>
        <p:nvSpPr>
          <p:cNvPr id="25" name="ZoneTexte 24">
            <a:extLst>
              <a:ext uri="{FF2B5EF4-FFF2-40B4-BE49-F238E27FC236}">
                <a16:creationId xmlns="" xmlns:a16="http://schemas.microsoft.com/office/drawing/2014/main" id="{C92EEE38-CC16-4718-B99C-ACC2DFD9109B}"/>
              </a:ext>
            </a:extLst>
          </p:cNvPr>
          <p:cNvSpPr txBox="1"/>
          <p:nvPr/>
        </p:nvSpPr>
        <p:spPr>
          <a:xfrm>
            <a:off x="10438481" y="1543912"/>
            <a:ext cx="1753519" cy="1200329"/>
          </a:xfrm>
          <a:prstGeom prst="rect">
            <a:avLst/>
          </a:prstGeom>
          <a:solidFill>
            <a:srgbClr val="FFFF00"/>
          </a:solidFill>
          <a:scene3d>
            <a:camera prst="orthographicFront"/>
            <a:lightRig rig="threePt" dir="t"/>
          </a:scene3d>
          <a:sp3d>
            <a:bevelT/>
          </a:sp3d>
        </p:spPr>
        <p:txBody>
          <a:bodyPr wrap="square" rtlCol="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DZ" sz="2400" b="1" i="0" u="none" strike="noStrike" kern="1200" cap="none" spc="0" normalizeH="0" baseline="0" noProof="0" dirty="0">
                <a:ln>
                  <a:noFill/>
                </a:ln>
                <a:solidFill>
                  <a:srgbClr val="000000"/>
                </a:solidFill>
                <a:effectLst/>
                <a:uLnTx/>
                <a:uFillTx/>
                <a:latin typeface="Arial"/>
                <a:ea typeface="SimSun"/>
                <a:cs typeface="+mn-cs"/>
              </a:rPr>
              <a:t>المحور السابع: الإدارة الإلكترونية</a:t>
            </a:r>
            <a:endParaRPr kumimoji="0" lang="fr-FR" sz="2400" b="1" i="0" u="none" strike="noStrike" kern="1200" cap="none" spc="0" normalizeH="0" baseline="0" noProof="0" dirty="0">
              <a:ln>
                <a:noFill/>
              </a:ln>
              <a:solidFill>
                <a:srgbClr val="000000"/>
              </a:solidFill>
              <a:effectLst/>
              <a:uLnTx/>
              <a:uFillTx/>
              <a:latin typeface="Arial"/>
              <a:ea typeface="SimSun"/>
              <a:cs typeface="+mn-cs"/>
            </a:endParaRPr>
          </a:p>
        </p:txBody>
      </p:sp>
      <p:sp>
        <p:nvSpPr>
          <p:cNvPr id="29" name="Organigramme : Connecteur 28">
            <a:extLst>
              <a:ext uri="{FF2B5EF4-FFF2-40B4-BE49-F238E27FC236}">
                <a16:creationId xmlns="" xmlns:a16="http://schemas.microsoft.com/office/drawing/2014/main" id="{68910047-E2ED-46E1-B997-E7DED02F4EB2}"/>
              </a:ext>
            </a:extLst>
          </p:cNvPr>
          <p:cNvSpPr/>
          <p:nvPr/>
        </p:nvSpPr>
        <p:spPr bwMode="auto">
          <a:xfrm>
            <a:off x="5275099" y="2935265"/>
            <a:ext cx="820901" cy="819003"/>
          </a:xfrm>
          <a:prstGeom prst="flowChartConnector">
            <a:avLst/>
          </a:prstGeom>
          <a:solidFill>
            <a:srgbClr val="FF3399"/>
          </a:solidFill>
          <a:ln w="9525" cap="flat" cmpd="sng" algn="ctr">
            <a:solidFill>
              <a:schemeClr val="accent1"/>
            </a:solidFill>
            <a:prstDash val="solid"/>
            <a:round/>
            <a:headEnd type="none" w="med" len="med"/>
            <a:tailEnd type="none" w="med" len="med"/>
          </a:ln>
          <a:scene3d>
            <a:camera prst="orthographicFront"/>
            <a:lightRig rig="threePt" dir="t"/>
          </a:scene3d>
          <a:sp3d>
            <a:bevelT/>
          </a:sp3d>
        </p:spPr>
        <p:txBody>
          <a:bodyPr vert="horz" wrap="none" lIns="91440" tIns="45720" rIns="91440" bIns="45720" numCol="1" rtlCol="0" anchor="ctr" anchorCtr="0" compatLnSpc="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31" name="Organigramme : Connecteur 30">
            <a:extLst>
              <a:ext uri="{FF2B5EF4-FFF2-40B4-BE49-F238E27FC236}">
                <a16:creationId xmlns="" xmlns:a16="http://schemas.microsoft.com/office/drawing/2014/main" id="{EFC41210-363D-49A3-96B7-98708189BD96}"/>
              </a:ext>
            </a:extLst>
          </p:cNvPr>
          <p:cNvSpPr/>
          <p:nvPr/>
        </p:nvSpPr>
        <p:spPr bwMode="auto">
          <a:xfrm>
            <a:off x="6810281" y="2196203"/>
            <a:ext cx="1121448" cy="1108979"/>
          </a:xfrm>
          <a:prstGeom prst="flowChartConnector">
            <a:avLst/>
          </a:prstGeom>
          <a:solidFill>
            <a:srgbClr val="39E739"/>
          </a:solidFill>
          <a:ln w="9525" cap="flat" cmpd="sng" algn="ctr">
            <a:solidFill>
              <a:schemeClr val="accent1"/>
            </a:solidFill>
            <a:prstDash val="solid"/>
            <a:round/>
            <a:headEnd type="none" w="med" len="med"/>
            <a:tailEnd type="none" w="med" len="med"/>
          </a:ln>
          <a:scene3d>
            <a:camera prst="orthographicFront"/>
            <a:lightRig rig="threePt" dir="t"/>
          </a:scene3d>
          <a:sp3d>
            <a:bevelT/>
          </a:sp3d>
        </p:spPr>
        <p:txBody>
          <a:bodyPr vert="horz" wrap="none" lIns="91440" tIns="45720" rIns="91440" bIns="45720" numCol="1" rtlCol="0" anchor="ctr" anchorCtr="0" compatLnSpc="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33" name="Organigramme : Connecteur 32">
            <a:extLst>
              <a:ext uri="{FF2B5EF4-FFF2-40B4-BE49-F238E27FC236}">
                <a16:creationId xmlns="" xmlns:a16="http://schemas.microsoft.com/office/drawing/2014/main" id="{39836506-6144-46B1-8AD5-FE40F22A0794}"/>
              </a:ext>
            </a:extLst>
          </p:cNvPr>
          <p:cNvSpPr/>
          <p:nvPr/>
        </p:nvSpPr>
        <p:spPr bwMode="auto">
          <a:xfrm>
            <a:off x="8926059" y="1735605"/>
            <a:ext cx="1121448" cy="1108979"/>
          </a:xfrm>
          <a:prstGeom prst="flowChartConnector">
            <a:avLst/>
          </a:prstGeom>
          <a:solidFill>
            <a:srgbClr val="FFFF00"/>
          </a:solidFill>
          <a:ln w="9525" cap="flat" cmpd="sng" algn="ctr">
            <a:solidFill>
              <a:schemeClr val="accent1"/>
            </a:solidFill>
            <a:prstDash val="solid"/>
            <a:round/>
            <a:headEnd type="none" w="med" len="med"/>
            <a:tailEnd type="none" w="med" len="med"/>
          </a:ln>
          <a:scene3d>
            <a:camera prst="orthographicFront"/>
            <a:lightRig rig="threePt" dir="t"/>
          </a:scene3d>
          <a:sp3d>
            <a:bevelT/>
          </a:sp3d>
        </p:spPr>
        <p:txBody>
          <a:bodyPr vert="horz" wrap="none" lIns="91440" tIns="45720" rIns="91440" bIns="45720" numCol="1" rtlCol="0" anchor="ctr" anchorCtr="0" compatLnSpc="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mn-cs"/>
            </a:endParaRPr>
          </a:p>
        </p:txBody>
      </p:sp>
      <p:pic>
        <p:nvPicPr>
          <p:cNvPr id="20" name="Image 19">
            <a:extLst>
              <a:ext uri="{FF2B5EF4-FFF2-40B4-BE49-F238E27FC236}">
                <a16:creationId xmlns="" xmlns:a16="http://schemas.microsoft.com/office/drawing/2014/main" id="{F8AC86ED-7867-4720-B45B-7F71747162C2}"/>
              </a:ext>
            </a:extLst>
          </p:cNvPr>
          <p:cNvPicPr/>
          <p:nvPr/>
        </p:nvPicPr>
        <p:blipFill>
          <a:blip r:embed="rId2">
            <a:extLst>
              <a:ext uri="{28A0092B-C50C-407E-A947-70E740481C1C}">
                <a14:useLocalDpi xmlns:a14="http://schemas.microsoft.com/office/drawing/2010/main" val="0"/>
              </a:ext>
            </a:extLst>
          </a:blip>
          <a:stretch>
            <a:fillRect/>
          </a:stretch>
        </p:blipFill>
        <p:spPr bwMode="auto">
          <a:xfrm>
            <a:off x="172115" y="332656"/>
            <a:ext cx="2129199" cy="95348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7788144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a:extLst>
              <a:ext uri="{FF2B5EF4-FFF2-40B4-BE49-F238E27FC236}">
                <a16:creationId xmlns="" xmlns:a16="http://schemas.microsoft.com/office/drawing/2014/main" id="{3EDDFC9C-CC82-4715-B5E5-5C1F5321870B}"/>
              </a:ext>
            </a:extLst>
          </p:cNvPr>
          <p:cNvSpPr txBox="1"/>
          <p:nvPr/>
        </p:nvSpPr>
        <p:spPr>
          <a:xfrm>
            <a:off x="2886075" y="38100"/>
            <a:ext cx="6419850" cy="646331"/>
          </a:xfrm>
          <a:prstGeom prst="rect">
            <a:avLst/>
          </a:prstGeom>
          <a:solidFill>
            <a:srgbClr val="39E739"/>
          </a:solidFill>
          <a:ln>
            <a:solidFill>
              <a:srgbClr val="FFC000"/>
            </a:solidFill>
          </a:ln>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DZ" sz="3600" b="1" u="sng" dirty="0">
                <a:effectLst/>
                <a:latin typeface="Trebuchet MS" panose="020B0603020202020204" pitchFamily="34" charset="0"/>
                <a:ea typeface="Trebuchet MS" panose="020B0603020202020204" pitchFamily="34" charset="0"/>
                <a:cs typeface="Simplified Arabic" panose="02020603050405020304" pitchFamily="18" charset="-78"/>
              </a:rPr>
              <a:t>*الإدارة اليابانية (نظرية </a:t>
            </a:r>
            <a:r>
              <a:rPr lang="fr-FR" sz="3600" b="1" u="sng" dirty="0">
                <a:effectLst/>
                <a:latin typeface="Simplified Arabic" panose="02020603050405020304" pitchFamily="18" charset="-78"/>
                <a:ea typeface="Trebuchet MS" panose="020B0603020202020204" pitchFamily="34" charset="0"/>
                <a:cs typeface="Tahoma" panose="020B0604030504040204" pitchFamily="34" charset="0"/>
              </a:rPr>
              <a:t>Z</a:t>
            </a:r>
            <a:r>
              <a:rPr lang="ar-DZ" sz="3600" b="1" u="sng" dirty="0">
                <a:effectLst/>
                <a:latin typeface="Trebuchet MS" panose="020B0603020202020204" pitchFamily="34" charset="0"/>
                <a:ea typeface="Trebuchet MS" panose="020B0603020202020204" pitchFamily="34" charset="0"/>
                <a:cs typeface="Simplified Arabic" panose="02020603050405020304" pitchFamily="18" charset="-78"/>
              </a:rPr>
              <a:t> لوليام اوشي) </a:t>
            </a:r>
            <a:r>
              <a:rPr lang="ar-DZ" sz="3600" b="1" dirty="0">
                <a:effectLst/>
                <a:latin typeface="Trebuchet MS" panose="020B0603020202020204" pitchFamily="34" charset="0"/>
                <a:ea typeface="Trebuchet MS" panose="020B0603020202020204" pitchFamily="34" charset="0"/>
                <a:cs typeface="Simplified Arabic" panose="02020603050405020304" pitchFamily="18" charset="-78"/>
              </a:rPr>
              <a:t>:</a:t>
            </a:r>
            <a:endParaRPr kumimoji="0" lang="fr-FR" sz="2400" b="0" i="0" u="none" strike="noStrike" kern="1200" cap="none" spc="0" normalizeH="0" baseline="0" noProof="0" dirty="0">
              <a:ln>
                <a:noFill/>
              </a:ln>
              <a:effectLst/>
              <a:uLnTx/>
              <a:uFillTx/>
              <a:latin typeface="Calibri" panose="020F0502020204030204"/>
              <a:ea typeface="+mn-ea"/>
              <a:cs typeface="+mn-cs"/>
            </a:endParaRPr>
          </a:p>
        </p:txBody>
      </p:sp>
      <p:sp>
        <p:nvSpPr>
          <p:cNvPr id="4" name="ZoneTexte 3">
            <a:extLst>
              <a:ext uri="{FF2B5EF4-FFF2-40B4-BE49-F238E27FC236}">
                <a16:creationId xmlns="" xmlns:a16="http://schemas.microsoft.com/office/drawing/2014/main" id="{C412319B-40D1-4294-8B22-C59AD2E1ADC5}"/>
              </a:ext>
            </a:extLst>
          </p:cNvPr>
          <p:cNvSpPr txBox="1"/>
          <p:nvPr/>
        </p:nvSpPr>
        <p:spPr>
          <a:xfrm>
            <a:off x="131676" y="1029434"/>
            <a:ext cx="11928648" cy="5560497"/>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spAutoFit/>
          </a:bodyPr>
          <a:lstStyle/>
          <a:p>
            <a:pPr algn="just" rtl="1">
              <a:lnSpc>
                <a:spcPct val="107000"/>
              </a:lnSpc>
              <a:spcAft>
                <a:spcPts val="800"/>
              </a:spcAft>
            </a:pPr>
            <a:r>
              <a:rPr lang="ar-DZ" sz="2800" b="1" dirty="0">
                <a:effectLst/>
                <a:latin typeface="Trebuchet MS" panose="020B0603020202020204" pitchFamily="34" charset="0"/>
                <a:ea typeface="Trebuchet MS" panose="020B0603020202020204" pitchFamily="34" charset="0"/>
                <a:cs typeface="Simplified Arabic" panose="02020603050405020304" pitchFamily="18" charset="-78"/>
              </a:rPr>
              <a:t>كانت على يد </a:t>
            </a:r>
            <a:r>
              <a:rPr lang="fr-FR" sz="2800" b="1" dirty="0">
                <a:effectLst/>
                <a:latin typeface="Simplified Arabic" panose="02020603050405020304" pitchFamily="18" charset="-78"/>
                <a:ea typeface="Trebuchet MS" panose="020B0603020202020204" pitchFamily="34" charset="0"/>
                <a:cs typeface="Tahoma" panose="020B0604030504040204" pitchFamily="34" charset="0"/>
              </a:rPr>
              <a:t>William OUCHI</a:t>
            </a:r>
            <a:r>
              <a:rPr lang="ar-DZ" sz="2800" b="1" dirty="0">
                <a:effectLst/>
                <a:latin typeface="Trebuchet MS" panose="020B0603020202020204" pitchFamily="34" charset="0"/>
                <a:ea typeface="Trebuchet MS" panose="020B0603020202020204" pitchFamily="34" charset="0"/>
                <a:cs typeface="Simplified Arabic" panose="02020603050405020304" pitchFamily="18" charset="-78"/>
              </a:rPr>
              <a:t> حيث تم في نفس النظرية اليابانية تطوير بعض الممارسات الإدارية اليابانية للتوافق مع البيئة الأمريكية، وتقوم هذه النظرية على المبادئ التالية:</a:t>
            </a:r>
            <a:endParaRPr lang="fr-FR" sz="2000" b="1" dirty="0">
              <a:effectLst/>
              <a:latin typeface="Trebuchet MS" panose="020B0603020202020204" pitchFamily="34" charset="0"/>
              <a:ea typeface="Trebuchet MS" panose="020B0603020202020204" pitchFamily="34" charset="0"/>
              <a:cs typeface="Tahoma" panose="020B0604030504040204" pitchFamily="34" charset="0"/>
            </a:endParaRPr>
          </a:p>
          <a:p>
            <a:pPr marL="342900" lvl="0" indent="-342900" algn="just" rtl="1">
              <a:lnSpc>
                <a:spcPct val="115000"/>
              </a:lnSpc>
              <a:buFont typeface="+mj-lt"/>
              <a:buAutoNum type="arabicPeriod"/>
            </a:pPr>
            <a:r>
              <a:rPr lang="ar-DZ" sz="2800" b="1" dirty="0">
                <a:effectLst/>
                <a:latin typeface="Trebuchet MS" panose="020B0603020202020204" pitchFamily="34" charset="0"/>
                <a:ea typeface="Trebuchet MS" panose="020B0603020202020204" pitchFamily="34" charset="0"/>
                <a:cs typeface="Simplified Arabic" panose="02020603050405020304" pitchFamily="18" charset="-78"/>
              </a:rPr>
              <a:t>التشغيل طويل الأجل: حيث يساهم ذلك في الاستقرار والأمن الوظيفي.</a:t>
            </a:r>
            <a:endParaRPr lang="fr-FR" sz="2000" b="1" dirty="0">
              <a:effectLst/>
              <a:latin typeface="Trebuchet MS" panose="020B0603020202020204" pitchFamily="34" charset="0"/>
              <a:ea typeface="Trebuchet MS" panose="020B0603020202020204" pitchFamily="34" charset="0"/>
              <a:cs typeface="Tahoma" panose="020B0604030504040204" pitchFamily="34" charset="0"/>
            </a:endParaRPr>
          </a:p>
          <a:p>
            <a:pPr marL="342900" lvl="0" indent="-342900" algn="just" rtl="1">
              <a:lnSpc>
                <a:spcPct val="115000"/>
              </a:lnSpc>
              <a:buFont typeface="+mj-lt"/>
              <a:buAutoNum type="arabicPeriod"/>
            </a:pPr>
            <a:r>
              <a:rPr lang="ar-DZ" sz="2800" b="1" dirty="0">
                <a:effectLst/>
                <a:latin typeface="Trebuchet MS" panose="020B0603020202020204" pitchFamily="34" charset="0"/>
                <a:ea typeface="Trebuchet MS" panose="020B0603020202020204" pitchFamily="34" charset="0"/>
                <a:cs typeface="Simplified Arabic" panose="02020603050405020304" pitchFamily="18" charset="-78"/>
              </a:rPr>
              <a:t>التقويم والترقية بطيئان نسبيا: لإتاحة الفرصة للتأني والدقة في التقويم وفي المقابل يتم التركيز على التدريب والتنمية الإدارية.</a:t>
            </a:r>
            <a:endParaRPr lang="fr-FR" sz="2000" b="1" dirty="0">
              <a:effectLst/>
              <a:latin typeface="Trebuchet MS" panose="020B0603020202020204" pitchFamily="34" charset="0"/>
              <a:ea typeface="Trebuchet MS" panose="020B0603020202020204" pitchFamily="34" charset="0"/>
              <a:cs typeface="Tahoma" panose="020B0604030504040204" pitchFamily="34" charset="0"/>
            </a:endParaRPr>
          </a:p>
          <a:p>
            <a:pPr marL="342900" lvl="0" indent="-342900" algn="just" rtl="1">
              <a:lnSpc>
                <a:spcPct val="115000"/>
              </a:lnSpc>
              <a:buFont typeface="+mj-lt"/>
              <a:buAutoNum type="arabicPeriod"/>
            </a:pPr>
            <a:r>
              <a:rPr lang="ar-DZ" sz="2800" b="1" dirty="0">
                <a:effectLst/>
                <a:latin typeface="Trebuchet MS" panose="020B0603020202020204" pitchFamily="34" charset="0"/>
                <a:ea typeface="Trebuchet MS" panose="020B0603020202020204" pitchFamily="34" charset="0"/>
                <a:cs typeface="Simplified Arabic" panose="02020603050405020304" pitchFamily="18" charset="-78"/>
              </a:rPr>
              <a:t>عدم التخصص في المهنة: وبالتالي التنقل بين الوظائف المختلفة من تنوع التدريب لإكساب الفرد إحساس وشعور افضل بالمنظمة وبأنشطتها ككل.</a:t>
            </a:r>
            <a:endParaRPr lang="fr-FR" sz="2000" b="1" dirty="0">
              <a:effectLst/>
              <a:latin typeface="Trebuchet MS" panose="020B0603020202020204" pitchFamily="34" charset="0"/>
              <a:ea typeface="Trebuchet MS" panose="020B0603020202020204" pitchFamily="34" charset="0"/>
              <a:cs typeface="Tahoma" panose="020B0604030504040204" pitchFamily="34" charset="0"/>
            </a:endParaRPr>
          </a:p>
          <a:p>
            <a:pPr marL="342900" lvl="0" indent="-342900" algn="just" rtl="1">
              <a:lnSpc>
                <a:spcPct val="115000"/>
              </a:lnSpc>
              <a:buFont typeface="+mj-lt"/>
              <a:buAutoNum type="arabicPeriod"/>
            </a:pPr>
            <a:r>
              <a:rPr lang="ar-DZ" sz="2800" b="1" dirty="0">
                <a:effectLst/>
                <a:latin typeface="Trebuchet MS" panose="020B0603020202020204" pitchFamily="34" charset="0"/>
                <a:ea typeface="Trebuchet MS" panose="020B0603020202020204" pitchFamily="34" charset="0"/>
                <a:cs typeface="Simplified Arabic" panose="02020603050405020304" pitchFamily="18" charset="-78"/>
              </a:rPr>
              <a:t>اهتمام اكبر بالرقابة غير الرسمية.</a:t>
            </a:r>
            <a:endParaRPr lang="fr-FR" sz="2000" b="1" dirty="0">
              <a:effectLst/>
              <a:latin typeface="Trebuchet MS" panose="020B0603020202020204" pitchFamily="34" charset="0"/>
              <a:ea typeface="Trebuchet MS" panose="020B0603020202020204" pitchFamily="34" charset="0"/>
              <a:cs typeface="Tahoma" panose="020B0604030504040204" pitchFamily="34" charset="0"/>
            </a:endParaRPr>
          </a:p>
          <a:p>
            <a:pPr marL="342900" lvl="0" indent="-342900" algn="just" rtl="1">
              <a:lnSpc>
                <a:spcPct val="115000"/>
              </a:lnSpc>
              <a:buFont typeface="+mj-lt"/>
              <a:buAutoNum type="arabicPeriod"/>
            </a:pPr>
            <a:r>
              <a:rPr lang="ar-DZ" sz="2800" b="1" dirty="0">
                <a:effectLst/>
                <a:latin typeface="Trebuchet MS" panose="020B0603020202020204" pitchFamily="34" charset="0"/>
                <a:ea typeface="Trebuchet MS" panose="020B0603020202020204" pitchFamily="34" charset="0"/>
                <a:cs typeface="Simplified Arabic" panose="02020603050405020304" pitchFamily="18" charset="-78"/>
              </a:rPr>
              <a:t>التركيز على اتخاذ القرارات الجماعية.</a:t>
            </a:r>
            <a:endParaRPr lang="fr-FR" sz="2000" b="1" dirty="0">
              <a:effectLst/>
              <a:latin typeface="Trebuchet MS" panose="020B0603020202020204" pitchFamily="34" charset="0"/>
              <a:ea typeface="Trebuchet MS" panose="020B0603020202020204" pitchFamily="34" charset="0"/>
              <a:cs typeface="Tahoma" panose="020B0604030504040204" pitchFamily="34" charset="0"/>
            </a:endParaRPr>
          </a:p>
          <a:p>
            <a:pPr marL="342900" lvl="0" indent="-342900" algn="just" rtl="1">
              <a:lnSpc>
                <a:spcPct val="115000"/>
              </a:lnSpc>
              <a:buFont typeface="+mj-lt"/>
              <a:buAutoNum type="arabicPeriod"/>
            </a:pPr>
            <a:r>
              <a:rPr lang="ar-DZ" sz="2800" b="1" dirty="0">
                <a:effectLst/>
                <a:latin typeface="Trebuchet MS" panose="020B0603020202020204" pitchFamily="34" charset="0"/>
                <a:ea typeface="Trebuchet MS" panose="020B0603020202020204" pitchFamily="34" charset="0"/>
                <a:cs typeface="Simplified Arabic" panose="02020603050405020304" pitchFamily="18" charset="-78"/>
              </a:rPr>
              <a:t>توزيع وتخصيص المسؤوليات على أساس شخصي.</a:t>
            </a:r>
            <a:endParaRPr lang="fr-FR" sz="2000" b="1" dirty="0">
              <a:effectLst/>
              <a:latin typeface="Trebuchet MS" panose="020B0603020202020204" pitchFamily="34" charset="0"/>
              <a:ea typeface="Trebuchet MS" panose="020B0603020202020204" pitchFamily="34" charset="0"/>
              <a:cs typeface="Tahoma" panose="020B0604030504040204" pitchFamily="34" charset="0"/>
            </a:endParaRPr>
          </a:p>
          <a:p>
            <a:pPr marL="342900" lvl="0" indent="-342900" algn="just" rtl="1">
              <a:lnSpc>
                <a:spcPct val="115000"/>
              </a:lnSpc>
              <a:spcAft>
                <a:spcPts val="1000"/>
              </a:spcAft>
              <a:buFont typeface="+mj-lt"/>
              <a:buAutoNum type="arabicPeriod"/>
            </a:pPr>
            <a:r>
              <a:rPr lang="ar-DZ" sz="2800" b="1" dirty="0">
                <a:effectLst/>
                <a:latin typeface="Trebuchet MS" panose="020B0603020202020204" pitchFamily="34" charset="0"/>
                <a:ea typeface="Trebuchet MS" panose="020B0603020202020204" pitchFamily="34" charset="0"/>
                <a:cs typeface="Simplified Arabic" panose="02020603050405020304" pitchFamily="18" charset="-78"/>
              </a:rPr>
              <a:t>الاهتمام الشامل بالأفراد.</a:t>
            </a:r>
            <a:endParaRPr lang="fr-FR" sz="2000" b="1" dirty="0">
              <a:effectLst/>
              <a:latin typeface="Trebuchet MS" panose="020B0603020202020204" pitchFamily="34" charset="0"/>
              <a:ea typeface="Trebuchet MS" panose="020B0603020202020204" pitchFamily="34" charset="0"/>
              <a:cs typeface="Tahoma" panose="020B0604030504040204" pitchFamily="34" charset="0"/>
            </a:endParaRPr>
          </a:p>
        </p:txBody>
      </p:sp>
    </p:spTree>
    <p:extLst>
      <p:ext uri="{BB962C8B-B14F-4D97-AF65-F5344CB8AC3E}">
        <p14:creationId xmlns:p14="http://schemas.microsoft.com/office/powerpoint/2010/main" val="20784757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 xmlns:a16="http://schemas.microsoft.com/office/drawing/2014/main" id="{BAAD3588-13BB-46DD-932A-452BDCD1D243}"/>
              </a:ext>
            </a:extLst>
          </p:cNvPr>
          <p:cNvSpPr txBox="1"/>
          <p:nvPr/>
        </p:nvSpPr>
        <p:spPr>
          <a:xfrm>
            <a:off x="395536" y="1340768"/>
            <a:ext cx="11400928" cy="4764894"/>
          </a:xfrm>
          <a:prstGeom prst="rect">
            <a:avLst/>
          </a:prstGeom>
          <a:solidFill>
            <a:schemeClr val="bg1">
              <a:lumMod val="85000"/>
            </a:schemeClr>
          </a:solidFill>
          <a:ln w="12700" cap="flat" cmpd="sng" algn="ctr">
            <a:noFill/>
            <a:prstDash val="solid"/>
            <a:miter lim="800000"/>
          </a:ln>
          <a:effectLst/>
        </p:spPr>
        <p:txBody>
          <a:bodyPr wrap="square">
            <a:spAutoFit/>
          </a:bodyPr>
          <a:lstStyle/>
          <a:p>
            <a:pPr marL="0" marR="0" lvl="0" indent="0" algn="just" defTabSz="457200" rtl="1" eaLnBrk="1" fontAlgn="auto" latinLnBrk="0" hangingPunct="1">
              <a:lnSpc>
                <a:spcPct val="107000"/>
              </a:lnSpc>
              <a:spcBef>
                <a:spcPts val="0"/>
              </a:spcBef>
              <a:spcAft>
                <a:spcPts val="800"/>
              </a:spcAft>
              <a:buClrTx/>
              <a:buSzTx/>
              <a:buFontTx/>
              <a:buNone/>
              <a:tabLst/>
              <a:defRPr/>
            </a:pPr>
            <a:r>
              <a:rPr kumimoji="0" lang="ar-DZ" sz="3200" b="1" i="0" u="none" strike="noStrike" kern="0" cap="none" spc="0" normalizeH="0" baseline="0" noProof="0" dirty="0">
                <a:ln>
                  <a:noFill/>
                </a:ln>
                <a:solidFill>
                  <a:prstClr val="black"/>
                </a:solidFill>
                <a:effectLst/>
                <a:uLnTx/>
                <a:uFillTx/>
                <a:latin typeface="Trebuchet MS" panose="020B0603020202020204" pitchFamily="34" charset="0"/>
                <a:ea typeface="Trebuchet MS" panose="020B0603020202020204" pitchFamily="34" charset="0"/>
                <a:cs typeface="Simplified Arabic" panose="02020603050405020304" pitchFamily="18" charset="-78"/>
              </a:rPr>
              <a:t>تطور مفهوم الجودة الشاملة كاستراتيجية للمنافسة بين المنظمات وان الجودة لم تعد مفهومها مرتبطا فقط بالمنتجات والخدمات التي تقدمها المنظمات وإنما ترتبط أيضا بمقاييس العمل والأداء، وقدم "إدوارد </a:t>
            </a:r>
            <a:r>
              <a:rPr kumimoji="0" lang="ar-DZ" sz="3200" b="1" i="0" u="none" strike="noStrike" kern="0" cap="none" spc="0" normalizeH="0" baseline="0" noProof="0" dirty="0" err="1">
                <a:ln>
                  <a:noFill/>
                </a:ln>
                <a:solidFill>
                  <a:prstClr val="black"/>
                </a:solidFill>
                <a:effectLst/>
                <a:uLnTx/>
                <a:uFillTx/>
                <a:latin typeface="Trebuchet MS" panose="020B0603020202020204" pitchFamily="34" charset="0"/>
                <a:ea typeface="Trebuchet MS" panose="020B0603020202020204" pitchFamily="34" charset="0"/>
                <a:cs typeface="Simplified Arabic" panose="02020603050405020304" pitchFamily="18" charset="-78"/>
              </a:rPr>
              <a:t>ديمنج</a:t>
            </a:r>
            <a:r>
              <a:rPr kumimoji="0" lang="ar-DZ" sz="3200" b="1" i="0" u="none" strike="noStrike" kern="0" cap="none" spc="0" normalizeH="0" baseline="0" noProof="0" dirty="0">
                <a:ln>
                  <a:noFill/>
                </a:ln>
                <a:solidFill>
                  <a:prstClr val="black"/>
                </a:solidFill>
                <a:effectLst/>
                <a:uLnTx/>
                <a:uFillTx/>
                <a:latin typeface="Trebuchet MS" panose="020B0603020202020204" pitchFamily="34" charset="0"/>
                <a:ea typeface="Trebuchet MS" panose="020B0603020202020204" pitchFamily="34" charset="0"/>
                <a:cs typeface="Simplified Arabic" panose="02020603050405020304" pitchFamily="18" charset="-78"/>
              </a:rPr>
              <a:t> هذا المفهوم للشركات اليابانية، وترجع نهضة الاقتصاد الياباني إلى تلك الفلسفة التي قدمها "</a:t>
            </a:r>
            <a:r>
              <a:rPr kumimoji="0" lang="ar-DZ" sz="3200" b="1" i="0" u="none" strike="noStrike" kern="0" cap="none" spc="0" normalizeH="0" baseline="0" noProof="0" dirty="0" err="1">
                <a:ln>
                  <a:noFill/>
                </a:ln>
                <a:solidFill>
                  <a:prstClr val="black"/>
                </a:solidFill>
                <a:effectLst/>
                <a:uLnTx/>
                <a:uFillTx/>
                <a:latin typeface="Trebuchet MS" panose="020B0603020202020204" pitchFamily="34" charset="0"/>
                <a:ea typeface="Trebuchet MS" panose="020B0603020202020204" pitchFamily="34" charset="0"/>
                <a:cs typeface="Simplified Arabic" panose="02020603050405020304" pitchFamily="18" charset="-78"/>
              </a:rPr>
              <a:t>ديمنج</a:t>
            </a:r>
            <a:r>
              <a:rPr kumimoji="0" lang="ar-DZ" sz="3200" b="1" i="0" u="none" strike="noStrike" kern="0" cap="none" spc="0" normalizeH="0" baseline="0" noProof="0" dirty="0">
                <a:ln>
                  <a:noFill/>
                </a:ln>
                <a:solidFill>
                  <a:prstClr val="black"/>
                </a:solidFill>
                <a:effectLst/>
                <a:uLnTx/>
                <a:uFillTx/>
                <a:latin typeface="Trebuchet MS" panose="020B0603020202020204" pitchFamily="34" charset="0"/>
                <a:ea typeface="Trebuchet MS" panose="020B0603020202020204" pitchFamily="34" charset="0"/>
                <a:cs typeface="Simplified Arabic" panose="02020603050405020304" pitchFamily="18" charset="-78"/>
              </a:rPr>
              <a:t>".</a:t>
            </a:r>
            <a:endParaRPr kumimoji="0" lang="fr-FR" sz="3200" b="1" i="0" u="none" strike="noStrike" kern="0" cap="none" spc="0" normalizeH="0" baseline="0" noProof="0" dirty="0">
              <a:ln>
                <a:noFill/>
              </a:ln>
              <a:solidFill>
                <a:prstClr val="black"/>
              </a:solidFill>
              <a:effectLst/>
              <a:uLnTx/>
              <a:uFillTx/>
              <a:latin typeface="Trebuchet MS" panose="020B0603020202020204" pitchFamily="34" charset="0"/>
              <a:ea typeface="Trebuchet MS" panose="020B0603020202020204" pitchFamily="34" charset="0"/>
              <a:cs typeface="Tahoma" panose="020B0604030504040204" pitchFamily="34" charset="0"/>
            </a:endParaRPr>
          </a:p>
          <a:p>
            <a:pPr marL="0" marR="0" lvl="0" indent="0" algn="just" defTabSz="457200" rtl="1" eaLnBrk="1" fontAlgn="auto" latinLnBrk="0" hangingPunct="1">
              <a:lnSpc>
                <a:spcPct val="100000"/>
              </a:lnSpc>
              <a:spcBef>
                <a:spcPts val="0"/>
              </a:spcBef>
              <a:spcAft>
                <a:spcPts val="0"/>
              </a:spcAft>
              <a:buClrTx/>
              <a:buSzTx/>
              <a:buFontTx/>
              <a:buNone/>
              <a:tabLst/>
              <a:defRPr/>
            </a:pPr>
            <a:r>
              <a:rPr kumimoji="0" lang="ar-DZ" sz="3200" b="1" i="0" u="none" strike="noStrike" kern="0" cap="none" spc="0" normalizeH="0" baseline="0" noProof="0" dirty="0">
                <a:ln>
                  <a:noFill/>
                </a:ln>
                <a:solidFill>
                  <a:prstClr val="black"/>
                </a:solidFill>
                <a:effectLst/>
                <a:uLnTx/>
                <a:uFillTx/>
                <a:latin typeface="Calibri" panose="020F0502020204030204"/>
                <a:ea typeface="Trebuchet MS" panose="020B0603020202020204" pitchFamily="34" charset="0"/>
                <a:cs typeface="Simplified Arabic" panose="02020603050405020304" pitchFamily="18" charset="-78"/>
              </a:rPr>
              <a:t>وقد مرت الجودة الشاملة بعدة مراحل أهمها، التركيز على أساليب التفتيش الفعالة بغرض تحديد الوحدات المعيبة في الإنتاج، وذلك خلال عقد السبعينيات من القرن الماضي، ثم انتقل المفهوم إلى التأكد على الجودة الشاملة للتأكد من ملائمة السلع لأوجه استعمالها، وملائمة السلع لأهداف التصميم بما يضمن الوصول للعمل الصحيح من أول مرة والتسليم في الوقت المحدد أو المخطط وتحقيق رضا العميل </a:t>
            </a:r>
            <a:endParaRPr kumimoji="0" lang="fr-FR" sz="3200" b="1"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6" name="ZoneTexte 5">
            <a:extLst>
              <a:ext uri="{FF2B5EF4-FFF2-40B4-BE49-F238E27FC236}">
                <a16:creationId xmlns="" xmlns:a16="http://schemas.microsoft.com/office/drawing/2014/main" id="{CBEB9E75-051C-4FC1-BD89-49FB631EF4D3}"/>
              </a:ext>
            </a:extLst>
          </p:cNvPr>
          <p:cNvSpPr txBox="1"/>
          <p:nvPr/>
        </p:nvSpPr>
        <p:spPr>
          <a:xfrm>
            <a:off x="2886075" y="169277"/>
            <a:ext cx="6419850" cy="769441"/>
          </a:xfrm>
          <a:prstGeom prst="rect">
            <a:avLst/>
          </a:prstGeom>
          <a:solidFill>
            <a:srgbClr val="39E739"/>
          </a:solidFill>
          <a:ln>
            <a:solidFill>
              <a:srgbClr val="FFC000"/>
            </a:solidFill>
          </a:ln>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DZ" sz="4400" b="1" i="0" u="sng" strike="noStrike" kern="0" cap="none" spc="0" normalizeH="0" baseline="0" noProof="0" dirty="0">
                <a:ln>
                  <a:noFill/>
                </a:ln>
                <a:effectLst/>
                <a:uLnTx/>
                <a:uFillTx/>
                <a:latin typeface="Trebuchet MS" panose="020B0603020202020204" pitchFamily="34" charset="0"/>
                <a:ea typeface="Trebuchet MS" panose="020B0603020202020204" pitchFamily="34" charset="0"/>
                <a:cs typeface="Simplified Arabic" panose="02020603050405020304" pitchFamily="18" charset="-78"/>
              </a:rPr>
              <a:t>*إدارة الجودة الشاملة:</a:t>
            </a:r>
            <a:endParaRPr kumimoji="0" lang="fr-FR" sz="4400" b="0" i="0" u="none" strike="noStrike" kern="1200" cap="none" spc="0" normalizeH="0" baseline="0" noProof="0" dirty="0">
              <a:ln>
                <a:noFill/>
              </a:ln>
              <a:effectLst/>
              <a:uLnTx/>
              <a:uFillTx/>
              <a:latin typeface="Calibri" panose="020F0502020204030204"/>
              <a:ea typeface="+mn-ea"/>
              <a:cs typeface="+mn-cs"/>
            </a:endParaRPr>
          </a:p>
        </p:txBody>
      </p:sp>
    </p:spTree>
    <p:extLst>
      <p:ext uri="{BB962C8B-B14F-4D97-AF65-F5344CB8AC3E}">
        <p14:creationId xmlns:p14="http://schemas.microsoft.com/office/powerpoint/2010/main" val="40018472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 xmlns:a16="http://schemas.microsoft.com/office/drawing/2014/main" id="{659DE9C1-FC56-4091-87F4-F9BCDDD22E7B}"/>
              </a:ext>
            </a:extLst>
          </p:cNvPr>
          <p:cNvPicPr>
            <a:picLocks noChangeAspect="1"/>
          </p:cNvPicPr>
          <p:nvPr/>
        </p:nvPicPr>
        <p:blipFill>
          <a:blip r:embed="rId2"/>
          <a:stretch>
            <a:fillRect/>
          </a:stretch>
        </p:blipFill>
        <p:spPr>
          <a:xfrm>
            <a:off x="1919536" y="0"/>
            <a:ext cx="7811217" cy="5512508"/>
          </a:xfrm>
          <a:prstGeom prst="rect">
            <a:avLst/>
          </a:prstGeom>
        </p:spPr>
      </p:pic>
      <p:sp>
        <p:nvSpPr>
          <p:cNvPr id="6" name="ZoneTexte 5">
            <a:extLst>
              <a:ext uri="{FF2B5EF4-FFF2-40B4-BE49-F238E27FC236}">
                <a16:creationId xmlns="" xmlns:a16="http://schemas.microsoft.com/office/drawing/2014/main" id="{ACE09E66-13BF-40A3-B399-B1ECB53F777A}"/>
              </a:ext>
            </a:extLst>
          </p:cNvPr>
          <p:cNvSpPr txBox="1"/>
          <p:nvPr/>
        </p:nvSpPr>
        <p:spPr>
          <a:xfrm>
            <a:off x="0" y="5473005"/>
            <a:ext cx="12192000" cy="1384995"/>
          </a:xfrm>
          <a:prstGeom prst="rect">
            <a:avLst/>
          </a:prstGeom>
          <a:solidFill>
            <a:srgbClr val="66FFCC"/>
          </a:solidFill>
        </p:spPr>
        <p:txBody>
          <a:bodyPr wrap="square" rtlCol="0">
            <a:spAutoFit/>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kumimoji="0" lang="ar-DZ" sz="2800" b="1" i="1" u="none" strike="noStrike" kern="0" cap="none" spc="0" normalizeH="0" baseline="0" noProof="0" dirty="0">
                <a:ln>
                  <a:noFill/>
                </a:ln>
                <a:solidFill>
                  <a:srgbClr val="333333"/>
                </a:solidFill>
                <a:effectLst/>
                <a:uLnTx/>
                <a:uFillTx/>
                <a:latin typeface="DroidArabicKufi-Regular"/>
              </a:rPr>
              <a:t>أن الجودة هي مدى قدرة مواصفات المنتج أو الخدمة على التطابق مع المواصفات المطلوبة، وتتخّذ عدة صفات مثال: جودة سيئة، وجيدة، وممتازة، وتعتمد عملية التقييم على عوامل قابلة للقياس، مثل: الطول، والعرض، والوزن، والنسب، وخواص المواد، والسعر، والاستخدام وغيرها.</a:t>
            </a:r>
            <a:endParaRPr kumimoji="0" lang="fr-FR" sz="28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22333883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 xmlns:a16="http://schemas.microsoft.com/office/drawing/2014/main" id="{FF2184EC-D6E0-4422-B892-3AB8891734EB}"/>
              </a:ext>
            </a:extLst>
          </p:cNvPr>
          <p:cNvSpPr txBox="1"/>
          <p:nvPr/>
        </p:nvSpPr>
        <p:spPr>
          <a:xfrm>
            <a:off x="551384" y="1312908"/>
            <a:ext cx="11640616" cy="4232184"/>
          </a:xfrm>
          <a:prstGeom prst="rect">
            <a:avLst/>
          </a:prstGeom>
          <a:noFill/>
        </p:spPr>
        <p:txBody>
          <a:bodyPr wrap="square">
            <a:spAutoFit/>
          </a:bodyPr>
          <a:lstStyle/>
          <a:p>
            <a:pPr algn="just" defTabSz="457200" rtl="1">
              <a:lnSpc>
                <a:spcPct val="107000"/>
              </a:lnSpc>
              <a:spcAft>
                <a:spcPts val="800"/>
              </a:spcAft>
            </a:pPr>
            <a:r>
              <a:rPr lang="ar-DZ" sz="3600" b="1" dirty="0">
                <a:solidFill>
                  <a:prstClr val="black"/>
                </a:solidFill>
                <a:latin typeface="Trebuchet MS" panose="020B0603020202020204" pitchFamily="34" charset="0"/>
                <a:ea typeface="Trebuchet MS" panose="020B0603020202020204" pitchFamily="34" charset="0"/>
                <a:cs typeface="Simplified Arabic" panose="02020603050405020304" pitchFamily="18" charset="-78"/>
              </a:rPr>
              <a:t>مع اشتداد المنافسة في ميدان الأعمال وازدياد حالة عدم التأكد البيئي لم يعد ممكنا العمل وفق مفاهيم المنظمة التقليدية والقائمة على السلطة وتوزيع الأدوار والاهتمام الجزئي بالعمل. لذلك طرح مفهوم المنظمة المتعلمة </a:t>
            </a:r>
            <a:r>
              <a:rPr lang="fr-FR" sz="3600" b="1" dirty="0">
                <a:solidFill>
                  <a:prstClr val="black"/>
                </a:solidFill>
                <a:latin typeface="Simplified Arabic" panose="02020603050405020304" pitchFamily="18" charset="-78"/>
                <a:ea typeface="Trebuchet MS" panose="020B0603020202020204" pitchFamily="34" charset="0"/>
                <a:cs typeface="Tahoma" panose="020B0604030504040204" pitchFamily="34" charset="0"/>
              </a:rPr>
              <a:t>Learning </a:t>
            </a:r>
            <a:r>
              <a:rPr lang="fr-FR" sz="3600" b="1" dirty="0" err="1">
                <a:solidFill>
                  <a:prstClr val="black"/>
                </a:solidFill>
                <a:latin typeface="Simplified Arabic" panose="02020603050405020304" pitchFamily="18" charset="-78"/>
                <a:ea typeface="Trebuchet MS" panose="020B0603020202020204" pitchFamily="34" charset="0"/>
                <a:cs typeface="Tahoma" panose="020B0604030504040204" pitchFamily="34" charset="0"/>
              </a:rPr>
              <a:t>Organization</a:t>
            </a:r>
            <a:r>
              <a:rPr lang="ar-DZ" sz="3600" b="1" dirty="0">
                <a:solidFill>
                  <a:prstClr val="black"/>
                </a:solidFill>
                <a:latin typeface="Trebuchet MS" panose="020B0603020202020204" pitchFamily="34" charset="0"/>
                <a:ea typeface="Trebuchet MS" panose="020B0603020202020204" pitchFamily="34" charset="0"/>
                <a:cs typeface="Simplified Arabic" panose="02020603050405020304" pitchFamily="18" charset="-78"/>
              </a:rPr>
              <a:t> والتي تمثل منظمة لها القدرة على التعلم باستمرار لتكيف نفسها مع المستجدات والظروف الطارئة. ان هذه المنظمة تحمل خصائص النجاح لكونها قادرة على الاستفادة والتعلم من خبرتها وخبرة الأخرين.</a:t>
            </a:r>
            <a:endParaRPr lang="fr-FR" sz="3600" b="1" dirty="0">
              <a:solidFill>
                <a:prstClr val="black"/>
              </a:solidFill>
              <a:latin typeface="Trebuchet MS" panose="020B0603020202020204" pitchFamily="34" charset="0"/>
              <a:ea typeface="Trebuchet MS" panose="020B0603020202020204" pitchFamily="34" charset="0"/>
              <a:cs typeface="Tahoma" panose="020B0604030504040204" pitchFamily="34" charset="0"/>
            </a:endParaRPr>
          </a:p>
        </p:txBody>
      </p:sp>
      <p:sp>
        <p:nvSpPr>
          <p:cNvPr id="5" name="ZoneTexte 4">
            <a:extLst>
              <a:ext uri="{FF2B5EF4-FFF2-40B4-BE49-F238E27FC236}">
                <a16:creationId xmlns="" xmlns:a16="http://schemas.microsoft.com/office/drawing/2014/main" id="{1E459B07-5BA6-4AA1-85F8-9EB5B4629488}"/>
              </a:ext>
            </a:extLst>
          </p:cNvPr>
          <p:cNvSpPr txBox="1"/>
          <p:nvPr/>
        </p:nvSpPr>
        <p:spPr>
          <a:xfrm>
            <a:off x="1045046" y="103811"/>
            <a:ext cx="10101907" cy="769441"/>
          </a:xfrm>
          <a:prstGeom prst="rect">
            <a:avLst/>
          </a:prstGeom>
          <a:solidFill>
            <a:srgbClr val="39E739"/>
          </a:solidFill>
          <a:ln>
            <a:solidFill>
              <a:srgbClr val="FFC000"/>
            </a:solidFill>
          </a:ln>
        </p:spPr>
        <p:txBody>
          <a:bodyPr wrap="square">
            <a:spAutoFit/>
          </a:bodyPr>
          <a:lstStyle/>
          <a:p>
            <a:pPr algn="ctr" rtl="1"/>
            <a:r>
              <a:rPr lang="ar-DZ" sz="4400" b="1" u="sng" dirty="0">
                <a:latin typeface="Trebuchet MS" panose="020B0603020202020204" pitchFamily="34" charset="0"/>
                <a:ea typeface="Trebuchet MS" panose="020B0603020202020204" pitchFamily="34" charset="0"/>
                <a:cs typeface="Simplified Arabic" panose="02020603050405020304" pitchFamily="18" charset="-78"/>
              </a:rPr>
              <a:t>*المنظمة المتعلمة </a:t>
            </a:r>
            <a:r>
              <a:rPr lang="fr-FR" sz="4400" b="1" u="sng" dirty="0">
                <a:latin typeface="Simplified Arabic" panose="02020603050405020304" pitchFamily="18" charset="-78"/>
                <a:ea typeface="Trebuchet MS" panose="020B0603020202020204" pitchFamily="34" charset="0"/>
                <a:cs typeface="Tahoma" panose="020B0604030504040204" pitchFamily="34" charset="0"/>
              </a:rPr>
              <a:t>Learning </a:t>
            </a:r>
            <a:r>
              <a:rPr lang="fr-FR" sz="4400" b="1" u="sng" dirty="0" err="1">
                <a:latin typeface="Simplified Arabic" panose="02020603050405020304" pitchFamily="18" charset="-78"/>
                <a:ea typeface="Trebuchet MS" panose="020B0603020202020204" pitchFamily="34" charset="0"/>
                <a:cs typeface="Tahoma" panose="020B0604030504040204" pitchFamily="34" charset="0"/>
              </a:rPr>
              <a:t>Organization</a:t>
            </a:r>
            <a:r>
              <a:rPr lang="ar-DZ" sz="4400" b="1" u="sng" dirty="0">
                <a:latin typeface="Trebuchet MS" panose="020B0603020202020204" pitchFamily="34" charset="0"/>
                <a:ea typeface="Trebuchet MS" panose="020B0603020202020204" pitchFamily="34" charset="0"/>
                <a:cs typeface="Simplified Arabic" panose="02020603050405020304" pitchFamily="18" charset="-78"/>
              </a:rPr>
              <a:t> :</a:t>
            </a:r>
            <a:endParaRPr lang="fr-FR" sz="4400" u="sng" dirty="0">
              <a:latin typeface="Trebuchet MS" panose="020B0603020202020204" pitchFamily="34" charset="0"/>
              <a:ea typeface="Trebuchet MS" panose="020B0603020202020204" pitchFamily="34" charset="0"/>
              <a:cs typeface="Tahoma" panose="020B0604030504040204" pitchFamily="34" charset="0"/>
            </a:endParaRPr>
          </a:p>
        </p:txBody>
      </p:sp>
    </p:spTree>
    <p:extLst>
      <p:ext uri="{BB962C8B-B14F-4D97-AF65-F5344CB8AC3E}">
        <p14:creationId xmlns:p14="http://schemas.microsoft.com/office/powerpoint/2010/main" val="35553879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25"/>
          <p:cNvSpPr/>
          <p:nvPr/>
        </p:nvSpPr>
        <p:spPr>
          <a:xfrm>
            <a:off x="0" y="0"/>
            <a:ext cx="12191999" cy="6858000"/>
          </a:xfrm>
          <a:prstGeom prst="rect">
            <a:avLst/>
          </a:prstGeom>
          <a:solidFill>
            <a:srgbClr val="66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2" name="Groupe 11"/>
          <p:cNvGrpSpPr/>
          <p:nvPr/>
        </p:nvGrpSpPr>
        <p:grpSpPr>
          <a:xfrm rot="10800000">
            <a:off x="0" y="2465480"/>
            <a:ext cx="12183966" cy="2695780"/>
            <a:chOff x="3" y="1647610"/>
            <a:chExt cx="9143997" cy="2695780"/>
          </a:xfrm>
        </p:grpSpPr>
        <p:sp>
          <p:nvSpPr>
            <p:cNvPr id="13" name="梯形 2"/>
            <p:cNvSpPr>
              <a:spLocks noChangeArrowheads="1"/>
            </p:cNvSpPr>
            <p:nvPr/>
          </p:nvSpPr>
          <p:spPr bwMode="auto">
            <a:xfrm rot="5400000" flipV="1">
              <a:off x="-421489" y="2421732"/>
              <a:ext cx="2343150" cy="1500166"/>
            </a:xfrm>
            <a:custGeom>
              <a:avLst/>
              <a:gdLst>
                <a:gd name="T0" fmla="*/ 0 w 21600"/>
                <a:gd name="T1" fmla="*/ 0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3858" y="21600"/>
                  </a:lnTo>
                  <a:lnTo>
                    <a:pt x="17742" y="21600"/>
                  </a:lnTo>
                  <a:lnTo>
                    <a:pt x="21600" y="0"/>
                  </a:lnTo>
                  <a:close/>
                </a:path>
              </a:pathLst>
            </a:custGeom>
            <a:ln>
              <a:headEnd/>
              <a:tailEnd/>
            </a:ln>
          </p:spPr>
          <p:style>
            <a:lnRef idx="1">
              <a:schemeClr val="accent6"/>
            </a:lnRef>
            <a:fillRef idx="2">
              <a:schemeClr val="accent6"/>
            </a:fillRef>
            <a:effectRef idx="1">
              <a:schemeClr val="accent6"/>
            </a:effectRef>
            <a:fontRef idx="minor">
              <a:schemeClr val="dk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梯形 1"/>
            <p:cNvSpPr>
              <a:spLocks noChangeArrowheads="1"/>
            </p:cNvSpPr>
            <p:nvPr/>
          </p:nvSpPr>
          <p:spPr bwMode="auto">
            <a:xfrm rot="16200000" flipV="1">
              <a:off x="4211627" y="-639783"/>
              <a:ext cx="2220912" cy="7643834"/>
            </a:xfrm>
            <a:custGeom>
              <a:avLst/>
              <a:gdLst>
                <a:gd name="T0" fmla="*/ 0 w 21600"/>
                <a:gd name="T1" fmla="*/ 0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3657" y="21600"/>
                  </a:lnTo>
                  <a:lnTo>
                    <a:pt x="17943" y="21600"/>
                  </a:lnTo>
                  <a:lnTo>
                    <a:pt x="21600" y="0"/>
                  </a:lnTo>
                  <a:close/>
                </a:path>
              </a:pathLst>
            </a:custGeom>
            <a:ln>
              <a:headEnd/>
              <a:tailEnd/>
            </a:ln>
          </p:spPr>
          <p:style>
            <a:lnRef idx="1">
              <a:schemeClr val="accent6"/>
            </a:lnRef>
            <a:fillRef idx="3">
              <a:schemeClr val="accent6"/>
            </a:fillRef>
            <a:effectRef idx="2">
              <a:schemeClr val="accent6"/>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5" name="文本框 2"/>
            <p:cNvSpPr>
              <a:spLocks noChangeArrowheads="1"/>
            </p:cNvSpPr>
            <p:nvPr/>
          </p:nvSpPr>
          <p:spPr bwMode="auto">
            <a:xfrm rot="10800000">
              <a:off x="317332" y="1647610"/>
              <a:ext cx="652743" cy="2308324"/>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DZ" altLang="zh-CN" sz="7200" b="1" i="0" u="none" strike="noStrike" kern="1200" cap="none" spc="0" normalizeH="0" baseline="0" noProof="0" dirty="0">
                  <a:ln>
                    <a:noFill/>
                  </a:ln>
                  <a:solidFill>
                    <a:srgbClr val="080808"/>
                  </a:solidFill>
                  <a:effectLst/>
                  <a:uLnTx/>
                  <a:uFillTx/>
                  <a:latin typeface="Calibri"/>
                  <a:ea typeface="宋体" panose="02010600030101010101" pitchFamily="2" charset="-122"/>
                  <a:cs typeface="+mn-cs"/>
                  <a:sym typeface="Arial" pitchFamily="34" charset="0"/>
                </a:rPr>
                <a:t>2</a:t>
              </a:r>
              <a:endParaRPr kumimoji="0" lang="en-US" altLang="zh-CN" sz="7200" b="1" i="0" u="none" strike="noStrike" kern="1200" cap="none" spc="0" normalizeH="0" baseline="0" noProof="0" dirty="0">
                <a:ln>
                  <a:noFill/>
                </a:ln>
                <a:solidFill>
                  <a:srgbClr val="080808"/>
                </a:solidFill>
                <a:effectLst/>
                <a:uLnTx/>
                <a:uFillTx/>
                <a:latin typeface="Calibri"/>
                <a:ea typeface="宋体" panose="02010600030101010101" pitchFamily="2" charset="-122"/>
                <a:cs typeface="+mn-cs"/>
                <a:sym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7200" b="1" i="0" u="none" strike="noStrike" kern="1200" cap="none" spc="0" normalizeH="0" baseline="0" noProof="0" dirty="0">
                <a:ln>
                  <a:noFill/>
                </a:ln>
                <a:solidFill>
                  <a:srgbClr val="080808"/>
                </a:solidFill>
                <a:effectLst/>
                <a:uLnTx/>
                <a:uFillTx/>
                <a:latin typeface="Calibri"/>
                <a:ea typeface="宋体" panose="02010600030101010101" pitchFamily="2" charset="-122"/>
                <a:cs typeface="+mn-cs"/>
                <a:sym typeface="Arial" pitchFamily="34" charset="0"/>
              </a:endParaRPr>
            </a:p>
          </p:txBody>
        </p:sp>
        <p:sp>
          <p:nvSpPr>
            <p:cNvPr id="16" name="矩形 3"/>
            <p:cNvSpPr>
              <a:spLocks noChangeArrowheads="1"/>
            </p:cNvSpPr>
            <p:nvPr/>
          </p:nvSpPr>
          <p:spPr bwMode="auto">
            <a:xfrm rot="10800000">
              <a:off x="1868006" y="2634858"/>
              <a:ext cx="6952636" cy="923330"/>
            </a:xfrm>
            <a:prstGeom prst="rect">
              <a:avLst/>
            </a:prstGeom>
            <a:noFill/>
            <a:ln w="9525">
              <a:noFill/>
              <a:miter lim="800000"/>
              <a:headEnd/>
              <a:tailEnd/>
            </a:ln>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ar-DZ" altLang="zh-CN" sz="5400" b="1" dirty="0">
                  <a:solidFill>
                    <a:srgbClr val="E6E6E6">
                      <a:lumMod val="10000"/>
                    </a:srgbClr>
                  </a:solidFill>
                  <a:latin typeface="Calibri"/>
                  <a:cs typeface="Arial" panose="020B0604020202020204" pitchFamily="34" charset="0"/>
                  <a:sym typeface="微软雅黑" pitchFamily="34" charset="-122"/>
                </a:rPr>
                <a:t>أساسيات حول المقاربة النظامية والتسيير</a:t>
              </a:r>
              <a:endParaRPr kumimoji="0" lang="zh-CN" altLang="en-US" sz="5400" b="1" i="0" u="none" strike="noStrike" kern="1200" cap="none" spc="0" normalizeH="0" baseline="0" noProof="0" dirty="0">
                <a:ln>
                  <a:noFill/>
                </a:ln>
                <a:solidFill>
                  <a:prstClr val="black"/>
                </a:solidFill>
                <a:effectLst/>
                <a:uLnTx/>
                <a:uFillTx/>
                <a:latin typeface="Times New Roman" pitchFamily="18" charset="0"/>
                <a:ea typeface="宋体" panose="02010600030101010101" pitchFamily="2" charset="-122"/>
                <a:cs typeface="Times New Roman" pitchFamily="18" charset="0"/>
                <a:sym typeface="微软雅黑" pitchFamily="34" charset="-122"/>
              </a:endParaRPr>
            </a:p>
          </p:txBody>
        </p:sp>
      </p:grpSp>
    </p:spTree>
    <p:extLst>
      <p:ext uri="{BB962C8B-B14F-4D97-AF65-F5344CB8AC3E}">
        <p14:creationId xmlns:p14="http://schemas.microsoft.com/office/powerpoint/2010/main" val="2739263664"/>
      </p:ext>
    </p:extLst>
  </p:cSld>
  <p:clrMapOvr>
    <a:masterClrMapping/>
  </p:clrMapOvr>
  <p:transition spd="med">
    <p:wedg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087888" y="481846"/>
            <a:ext cx="6146566" cy="1261884"/>
          </a:xfrm>
          <a:prstGeom prst="rect">
            <a:avLst/>
          </a:prstGeom>
        </p:spPr>
        <p:txBody>
          <a:bodyPr wrap="square">
            <a:spAutoFit/>
          </a:bodyPr>
          <a:lstStyle/>
          <a:p>
            <a:pPr algn="r" rtl="1">
              <a:defRPr/>
            </a:pPr>
            <a:r>
              <a:rPr lang="ar-DZ" sz="3200" b="1" dirty="0">
                <a:effectLst/>
                <a:latin typeface="Tahoma" panose="020B0604030504040204" pitchFamily="34" charset="0"/>
                <a:ea typeface="Trebuchet MS" panose="020B0603020202020204" pitchFamily="34" charset="0"/>
                <a:cs typeface="Arabic Transparent" panose="020B0604020202020204" pitchFamily="34" charset="0"/>
              </a:rPr>
              <a:t>المؤسسة كنظام</a:t>
            </a:r>
            <a:endParaRPr lang="fr-FR" sz="3200" dirty="0">
              <a:effectLst/>
              <a:latin typeface="Trebuchet MS" panose="020B0603020202020204" pitchFamily="34" charset="0"/>
              <a:ea typeface="Trebuchet MS" panose="020B0603020202020204" pitchFamily="34" charset="0"/>
              <a:cs typeface="Tahoma" panose="020B060403050404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4400" b="1" i="0" u="none" strike="noStrike" kern="1200" cap="none" spc="0" normalizeH="0" baseline="0" noProof="0" dirty="0">
              <a:ln>
                <a:noFill/>
              </a:ln>
              <a:solidFill>
                <a:srgbClr val="000000"/>
              </a:solidFill>
              <a:effectLst/>
              <a:uLnTx/>
              <a:uFillTx/>
              <a:latin typeface="Times New Roman" pitchFamily="18" charset="0"/>
              <a:ea typeface="SimSun"/>
              <a:cs typeface="Times New Roman" pitchFamily="18" charset="0"/>
            </a:endParaRPr>
          </a:p>
        </p:txBody>
      </p:sp>
      <p:grpSp>
        <p:nvGrpSpPr>
          <p:cNvPr id="6" name="Group 3">
            <a:extLst>
              <a:ext uri="{FF2B5EF4-FFF2-40B4-BE49-F238E27FC236}">
                <a16:creationId xmlns="" xmlns:a16="http://schemas.microsoft.com/office/drawing/2014/main" id="{55FA6410-CB0E-49D5-A1A2-01AE49841292}"/>
              </a:ext>
            </a:extLst>
          </p:cNvPr>
          <p:cNvGrpSpPr>
            <a:grpSpLocks/>
          </p:cNvGrpSpPr>
          <p:nvPr/>
        </p:nvGrpSpPr>
        <p:grpSpPr bwMode="auto">
          <a:xfrm>
            <a:off x="1055440" y="1743730"/>
            <a:ext cx="10513168" cy="4632424"/>
            <a:chOff x="1701" y="5984"/>
            <a:chExt cx="8460" cy="3017"/>
          </a:xfrm>
        </p:grpSpPr>
        <p:sp>
          <p:nvSpPr>
            <p:cNvPr id="7" name="Rectangle 6">
              <a:extLst>
                <a:ext uri="{FF2B5EF4-FFF2-40B4-BE49-F238E27FC236}">
                  <a16:creationId xmlns="" xmlns:a16="http://schemas.microsoft.com/office/drawing/2014/main" id="{516E8827-2343-4B2D-A283-8C17DE6463CD}"/>
                </a:ext>
              </a:extLst>
            </p:cNvPr>
            <p:cNvSpPr>
              <a:spLocks noChangeArrowheads="1"/>
            </p:cNvSpPr>
            <p:nvPr/>
          </p:nvSpPr>
          <p:spPr bwMode="auto">
            <a:xfrm>
              <a:off x="7661" y="6344"/>
              <a:ext cx="1980" cy="72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ar-SA" sz="3200" b="0" i="0" u="none" strike="noStrike" kern="0" cap="none" spc="0" normalizeH="0" baseline="0" noProof="0">
                  <a:ln>
                    <a:noFill/>
                  </a:ln>
                  <a:solidFill>
                    <a:sysClr val="windowText" lastClr="000000"/>
                  </a:solidFill>
                  <a:effectLst/>
                  <a:uLnTx/>
                  <a:uFillTx/>
                  <a:latin typeface="Trebuchet MS" panose="020B0603020202020204" pitchFamily="34" charset="0"/>
                  <a:ea typeface="Trebuchet MS" panose="020B0603020202020204" pitchFamily="34" charset="0"/>
                  <a:cs typeface="Simplified Arabic" panose="02020603050405020304" pitchFamily="18" charset="-78"/>
                </a:rPr>
                <a:t>مدخــلات</a:t>
              </a:r>
              <a:endParaRPr kumimoji="0" lang="fr-FR" sz="2000" b="0" i="0" u="none" strike="noStrike" kern="0" cap="none" spc="0" normalizeH="0" baseline="0" noProof="0">
                <a:ln>
                  <a:noFill/>
                </a:ln>
                <a:solidFill>
                  <a:sysClr val="windowText" lastClr="000000"/>
                </a:solidFill>
                <a:effectLst/>
                <a:uLnTx/>
                <a:uFillTx/>
                <a:latin typeface="Trebuchet MS" panose="020B0603020202020204" pitchFamily="34" charset="0"/>
                <a:ea typeface="Trebuchet MS" panose="020B0603020202020204" pitchFamily="34" charset="0"/>
                <a:cs typeface="Tahoma" panose="020B0604030504040204" pitchFamily="34" charset="0"/>
              </a:endParaRPr>
            </a:p>
            <a:p>
              <a:pPr marL="0" marR="0" lvl="0" indent="0" defTabSz="914400" eaLnBrk="1" fontAlgn="auto" latinLnBrk="0" hangingPunct="1">
                <a:lnSpc>
                  <a:spcPct val="107000"/>
                </a:lnSpc>
                <a:spcBef>
                  <a:spcPts val="0"/>
                </a:spcBef>
                <a:spcAft>
                  <a:spcPts val="800"/>
                </a:spcAft>
                <a:buClrTx/>
                <a:buSzTx/>
                <a:buFontTx/>
                <a:buNone/>
                <a:tabLst/>
                <a:defRPr/>
              </a:pPr>
              <a:r>
                <a:rPr kumimoji="0" lang="fr-FR" sz="3200" b="0" i="0" u="none" strike="noStrike" kern="0" cap="none" spc="0" normalizeH="0" baseline="0" noProof="0">
                  <a:ln>
                    <a:noFill/>
                  </a:ln>
                  <a:solidFill>
                    <a:sysClr val="windowText" lastClr="000000"/>
                  </a:solidFill>
                  <a:effectLst/>
                  <a:uLnTx/>
                  <a:uFillTx/>
                  <a:latin typeface="Trebuchet MS" panose="020B0603020202020204" pitchFamily="34" charset="0"/>
                  <a:ea typeface="Trebuchet MS" panose="020B0603020202020204" pitchFamily="34" charset="0"/>
                  <a:cs typeface="Tahoma" panose="020B0604030504040204" pitchFamily="34" charset="0"/>
                </a:rPr>
                <a:t> </a:t>
              </a:r>
              <a:endParaRPr kumimoji="0" lang="fr-FR" sz="2000" b="0" i="0" u="none" strike="noStrike" kern="0" cap="none" spc="0" normalizeH="0" baseline="0" noProof="0">
                <a:ln>
                  <a:noFill/>
                </a:ln>
                <a:solidFill>
                  <a:sysClr val="windowText" lastClr="000000"/>
                </a:solidFill>
                <a:effectLst/>
                <a:uLnTx/>
                <a:uFillTx/>
                <a:latin typeface="Trebuchet MS" panose="020B0603020202020204" pitchFamily="34" charset="0"/>
                <a:ea typeface="Trebuchet MS" panose="020B0603020202020204" pitchFamily="34" charset="0"/>
                <a:cs typeface="Tahoma" panose="020B0604030504040204" pitchFamily="34" charset="0"/>
              </a:endParaRPr>
            </a:p>
          </p:txBody>
        </p:sp>
        <p:sp>
          <p:nvSpPr>
            <p:cNvPr id="11" name="Rectangle 10">
              <a:extLst>
                <a:ext uri="{FF2B5EF4-FFF2-40B4-BE49-F238E27FC236}">
                  <a16:creationId xmlns="" xmlns:a16="http://schemas.microsoft.com/office/drawing/2014/main" id="{F327023D-83B7-4155-B9CC-405528E4DB6B}"/>
                </a:ext>
              </a:extLst>
            </p:cNvPr>
            <p:cNvSpPr>
              <a:spLocks noChangeArrowheads="1"/>
            </p:cNvSpPr>
            <p:nvPr/>
          </p:nvSpPr>
          <p:spPr bwMode="auto">
            <a:xfrm>
              <a:off x="4961" y="6324"/>
              <a:ext cx="1980" cy="97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ar-SA" sz="3200" b="0" i="0" u="none" strike="noStrike" kern="0" cap="none" spc="0" normalizeH="0" baseline="0" noProof="0" dirty="0">
                  <a:ln>
                    <a:noFill/>
                  </a:ln>
                  <a:solidFill>
                    <a:sysClr val="windowText" lastClr="000000"/>
                  </a:solidFill>
                  <a:effectLst/>
                  <a:uLnTx/>
                  <a:uFillTx/>
                  <a:latin typeface="Trebuchet MS" panose="020B0603020202020204" pitchFamily="34" charset="0"/>
                  <a:ea typeface="Trebuchet MS" panose="020B0603020202020204" pitchFamily="34" charset="0"/>
                  <a:cs typeface="Simplified Arabic" panose="02020603050405020304" pitchFamily="18" charset="-78"/>
                </a:rPr>
                <a:t>أنشطة (عمليات)</a:t>
              </a:r>
              <a:endParaRPr kumimoji="0" lang="ar-DZ" sz="3200" b="0" i="0" u="none" strike="noStrike" kern="0" cap="none" spc="0" normalizeH="0" baseline="0" noProof="0" dirty="0">
                <a:ln>
                  <a:noFill/>
                </a:ln>
                <a:solidFill>
                  <a:sysClr val="windowText" lastClr="000000"/>
                </a:solidFill>
                <a:effectLst/>
                <a:uLnTx/>
                <a:uFillTx/>
                <a:latin typeface="Trebuchet MS" panose="020B0603020202020204" pitchFamily="34" charset="0"/>
                <a:ea typeface="Trebuchet MS" panose="020B0603020202020204" pitchFamily="34" charset="0"/>
                <a:cs typeface="Simplified Arabic" panose="02020603050405020304" pitchFamily="18" charset="-78"/>
              </a:endParaRPr>
            </a:p>
            <a:p>
              <a:pPr marL="0" marR="0" lvl="0" indent="0" algn="ctr" defTabSz="914400" eaLnBrk="1" fontAlgn="auto" latinLnBrk="0" hangingPunct="1">
                <a:lnSpc>
                  <a:spcPct val="107000"/>
                </a:lnSpc>
                <a:spcBef>
                  <a:spcPts val="0"/>
                </a:spcBef>
                <a:spcAft>
                  <a:spcPts val="800"/>
                </a:spcAft>
                <a:buClrTx/>
                <a:buSzTx/>
                <a:buFontTx/>
                <a:buNone/>
                <a:tabLst/>
                <a:defRPr/>
              </a:pPr>
              <a:endParaRPr lang="ar-DZ" sz="3200" kern="0" dirty="0">
                <a:solidFill>
                  <a:sysClr val="windowText" lastClr="000000"/>
                </a:solidFill>
                <a:latin typeface="Trebuchet MS" panose="020B0603020202020204" pitchFamily="34" charset="0"/>
                <a:ea typeface="Trebuchet MS" panose="020B0603020202020204" pitchFamily="34" charset="0"/>
                <a:cs typeface="Simplified Arabic" panose="02020603050405020304" pitchFamily="18" charset="-78"/>
              </a:endParaRPr>
            </a:p>
            <a:p>
              <a:pPr marL="0" marR="0" lvl="0" indent="0" algn="ctr" defTabSz="914400" eaLnBrk="1" fontAlgn="auto" latinLnBrk="0" hangingPunct="1">
                <a:lnSpc>
                  <a:spcPct val="107000"/>
                </a:lnSpc>
                <a:spcBef>
                  <a:spcPts val="0"/>
                </a:spcBef>
                <a:spcAft>
                  <a:spcPts val="800"/>
                </a:spcAft>
                <a:buClrTx/>
                <a:buSzTx/>
                <a:buFontTx/>
                <a:buNone/>
                <a:tabLst/>
                <a:defRPr/>
              </a:pPr>
              <a:endParaRPr kumimoji="0" lang="ar-DZ" sz="3200" b="0" i="0" u="none" strike="noStrike" kern="0" cap="none" spc="0" normalizeH="0" baseline="0" noProof="0" dirty="0">
                <a:ln>
                  <a:noFill/>
                </a:ln>
                <a:solidFill>
                  <a:sysClr val="windowText" lastClr="000000"/>
                </a:solidFill>
                <a:effectLst/>
                <a:uLnTx/>
                <a:uFillTx/>
                <a:latin typeface="Trebuchet MS" panose="020B0603020202020204" pitchFamily="34" charset="0"/>
                <a:ea typeface="Trebuchet MS" panose="020B0603020202020204" pitchFamily="34" charset="0"/>
                <a:cs typeface="Simplified Arabic" panose="02020603050405020304" pitchFamily="18" charset="-78"/>
              </a:endParaRPr>
            </a:p>
            <a:p>
              <a:pPr marL="0" marR="0" lvl="0" indent="0" algn="ctr" defTabSz="914400" eaLnBrk="1" fontAlgn="auto" latinLnBrk="0" hangingPunct="1">
                <a:lnSpc>
                  <a:spcPct val="107000"/>
                </a:lnSpc>
                <a:spcBef>
                  <a:spcPts val="0"/>
                </a:spcBef>
                <a:spcAft>
                  <a:spcPts val="800"/>
                </a:spcAft>
                <a:buClrTx/>
                <a:buSzTx/>
                <a:buFontTx/>
                <a:buNone/>
                <a:tabLst/>
                <a:defRPr/>
              </a:pPr>
              <a:endParaRPr lang="ar-DZ" sz="3200" kern="0" dirty="0">
                <a:solidFill>
                  <a:sysClr val="windowText" lastClr="000000"/>
                </a:solidFill>
                <a:latin typeface="Trebuchet MS" panose="020B0603020202020204" pitchFamily="34" charset="0"/>
                <a:ea typeface="Trebuchet MS" panose="020B0603020202020204" pitchFamily="34" charset="0"/>
                <a:cs typeface="Simplified Arabic" panose="02020603050405020304" pitchFamily="18" charset="-78"/>
              </a:endParaRPr>
            </a:p>
            <a:p>
              <a:pPr marL="0" marR="0" lvl="0" indent="0" algn="ctr" defTabSz="914400" eaLnBrk="1" fontAlgn="auto" latinLnBrk="0" hangingPunct="1">
                <a:lnSpc>
                  <a:spcPct val="107000"/>
                </a:lnSpc>
                <a:spcBef>
                  <a:spcPts val="0"/>
                </a:spcBef>
                <a:spcAft>
                  <a:spcPts val="800"/>
                </a:spcAft>
                <a:buClrTx/>
                <a:buSzTx/>
                <a:buFontTx/>
                <a:buNone/>
                <a:tabLst/>
                <a:defRPr/>
              </a:pPr>
              <a:endParaRPr kumimoji="0" lang="fr-FR" sz="2000" b="0" i="0" u="none" strike="noStrike" kern="0" cap="none" spc="0" normalizeH="0" baseline="0" noProof="0" dirty="0">
                <a:ln>
                  <a:noFill/>
                </a:ln>
                <a:solidFill>
                  <a:sysClr val="windowText" lastClr="000000"/>
                </a:solidFill>
                <a:effectLst/>
                <a:uLnTx/>
                <a:uFillTx/>
                <a:latin typeface="Trebuchet MS" panose="020B0603020202020204" pitchFamily="34" charset="0"/>
                <a:ea typeface="Trebuchet MS" panose="020B0603020202020204" pitchFamily="34" charset="0"/>
                <a:cs typeface="Tahoma" panose="020B0604030504040204" pitchFamily="34" charset="0"/>
              </a:endParaRPr>
            </a:p>
            <a:p>
              <a:pPr marL="0" marR="0" lvl="0" indent="0" defTabSz="914400" eaLnBrk="1" fontAlgn="auto" latinLnBrk="0" hangingPunct="1">
                <a:lnSpc>
                  <a:spcPct val="107000"/>
                </a:lnSpc>
                <a:spcBef>
                  <a:spcPts val="0"/>
                </a:spcBef>
                <a:spcAft>
                  <a:spcPts val="800"/>
                </a:spcAft>
                <a:buClrTx/>
                <a:buSzTx/>
                <a:buFontTx/>
                <a:buNone/>
                <a:tabLst/>
                <a:defRPr/>
              </a:pPr>
              <a:r>
                <a:rPr kumimoji="0" lang="fr-FR" sz="3200" b="0" i="0" u="none" strike="noStrike" kern="0" cap="none" spc="0" normalizeH="0" baseline="0" noProof="0" dirty="0">
                  <a:ln>
                    <a:noFill/>
                  </a:ln>
                  <a:solidFill>
                    <a:sysClr val="windowText" lastClr="000000"/>
                  </a:solidFill>
                  <a:effectLst/>
                  <a:uLnTx/>
                  <a:uFillTx/>
                  <a:latin typeface="Trebuchet MS" panose="020B0603020202020204" pitchFamily="34" charset="0"/>
                  <a:ea typeface="Trebuchet MS" panose="020B0603020202020204" pitchFamily="34" charset="0"/>
                  <a:cs typeface="Tahoma" panose="020B0604030504040204" pitchFamily="34" charset="0"/>
                </a:rPr>
                <a:t> </a:t>
              </a:r>
              <a:endParaRPr kumimoji="0" lang="fr-FR" sz="2000" b="0" i="0" u="none" strike="noStrike" kern="0" cap="none" spc="0" normalizeH="0" baseline="0" noProof="0" dirty="0">
                <a:ln>
                  <a:noFill/>
                </a:ln>
                <a:solidFill>
                  <a:sysClr val="windowText" lastClr="000000"/>
                </a:solidFill>
                <a:effectLst/>
                <a:uLnTx/>
                <a:uFillTx/>
                <a:latin typeface="Trebuchet MS" panose="020B0603020202020204" pitchFamily="34" charset="0"/>
                <a:ea typeface="Trebuchet MS" panose="020B0603020202020204" pitchFamily="34" charset="0"/>
                <a:cs typeface="Tahoma" panose="020B0604030504040204" pitchFamily="34" charset="0"/>
              </a:endParaRPr>
            </a:p>
          </p:txBody>
        </p:sp>
        <p:sp>
          <p:nvSpPr>
            <p:cNvPr id="12" name="Rectangle 11">
              <a:extLst>
                <a:ext uri="{FF2B5EF4-FFF2-40B4-BE49-F238E27FC236}">
                  <a16:creationId xmlns="" xmlns:a16="http://schemas.microsoft.com/office/drawing/2014/main" id="{A2CB6014-A2FB-498F-A5B2-541FA5E3170A}"/>
                </a:ext>
              </a:extLst>
            </p:cNvPr>
            <p:cNvSpPr>
              <a:spLocks noChangeArrowheads="1"/>
            </p:cNvSpPr>
            <p:nvPr/>
          </p:nvSpPr>
          <p:spPr bwMode="auto">
            <a:xfrm>
              <a:off x="2241" y="6344"/>
              <a:ext cx="1980" cy="72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ar-SA" sz="3200" b="0" i="0" u="none" strike="noStrike" kern="0" cap="none" spc="0" normalizeH="0" baseline="0" noProof="0" dirty="0">
                  <a:ln>
                    <a:noFill/>
                  </a:ln>
                  <a:solidFill>
                    <a:sysClr val="windowText" lastClr="000000"/>
                  </a:solidFill>
                  <a:effectLst/>
                  <a:uLnTx/>
                  <a:uFillTx/>
                  <a:latin typeface="Trebuchet MS" panose="020B0603020202020204" pitchFamily="34" charset="0"/>
                  <a:ea typeface="Trebuchet MS" panose="020B0603020202020204" pitchFamily="34" charset="0"/>
                  <a:cs typeface="Simplified Arabic" panose="02020603050405020304" pitchFamily="18" charset="-78"/>
                </a:rPr>
                <a:t>مخرجــــات</a:t>
              </a:r>
              <a:endParaRPr kumimoji="0" lang="fr-FR" sz="2000" b="0" i="0" u="none" strike="noStrike" kern="0" cap="none" spc="0" normalizeH="0" baseline="0" noProof="0" dirty="0">
                <a:ln>
                  <a:noFill/>
                </a:ln>
                <a:solidFill>
                  <a:sysClr val="windowText" lastClr="000000"/>
                </a:solidFill>
                <a:effectLst/>
                <a:uLnTx/>
                <a:uFillTx/>
                <a:latin typeface="Trebuchet MS" panose="020B0603020202020204" pitchFamily="34" charset="0"/>
                <a:ea typeface="Trebuchet MS" panose="020B0603020202020204" pitchFamily="34" charset="0"/>
                <a:cs typeface="Tahoma" panose="020B0604030504040204" pitchFamily="34" charset="0"/>
              </a:endParaRPr>
            </a:p>
            <a:p>
              <a:pPr marL="0" marR="0" lvl="0" indent="0" defTabSz="914400" eaLnBrk="1" fontAlgn="auto" latinLnBrk="0" hangingPunct="1">
                <a:lnSpc>
                  <a:spcPct val="107000"/>
                </a:lnSpc>
                <a:spcBef>
                  <a:spcPts val="0"/>
                </a:spcBef>
                <a:spcAft>
                  <a:spcPts val="800"/>
                </a:spcAft>
                <a:buClrTx/>
                <a:buSzTx/>
                <a:buFontTx/>
                <a:buNone/>
                <a:tabLst/>
                <a:defRPr/>
              </a:pPr>
              <a:r>
                <a:rPr kumimoji="0" lang="fr-FR" sz="3200" b="0" i="0" u="none" strike="noStrike" kern="0" cap="none" spc="0" normalizeH="0" baseline="0" noProof="0" dirty="0">
                  <a:ln>
                    <a:noFill/>
                  </a:ln>
                  <a:solidFill>
                    <a:sysClr val="windowText" lastClr="000000"/>
                  </a:solidFill>
                  <a:effectLst/>
                  <a:uLnTx/>
                  <a:uFillTx/>
                  <a:latin typeface="Trebuchet MS" panose="020B0603020202020204" pitchFamily="34" charset="0"/>
                  <a:ea typeface="Trebuchet MS" panose="020B0603020202020204" pitchFamily="34" charset="0"/>
                  <a:cs typeface="Tahoma" panose="020B0604030504040204" pitchFamily="34" charset="0"/>
                </a:rPr>
                <a:t> </a:t>
              </a:r>
              <a:endParaRPr kumimoji="0" lang="fr-FR" sz="2000" b="0" i="0" u="none" strike="noStrike" kern="0" cap="none" spc="0" normalizeH="0" baseline="0" noProof="0" dirty="0">
                <a:ln>
                  <a:noFill/>
                </a:ln>
                <a:solidFill>
                  <a:sysClr val="windowText" lastClr="000000"/>
                </a:solidFill>
                <a:effectLst/>
                <a:uLnTx/>
                <a:uFillTx/>
                <a:latin typeface="Trebuchet MS" panose="020B0603020202020204" pitchFamily="34" charset="0"/>
                <a:ea typeface="Trebuchet MS" panose="020B0603020202020204" pitchFamily="34" charset="0"/>
                <a:cs typeface="Tahoma" panose="020B0604030504040204" pitchFamily="34" charset="0"/>
              </a:endParaRPr>
            </a:p>
          </p:txBody>
        </p:sp>
        <p:sp>
          <p:nvSpPr>
            <p:cNvPr id="13" name="Rectangle 12">
              <a:extLst>
                <a:ext uri="{FF2B5EF4-FFF2-40B4-BE49-F238E27FC236}">
                  <a16:creationId xmlns="" xmlns:a16="http://schemas.microsoft.com/office/drawing/2014/main" id="{1D338BB7-EF16-426D-9BCC-CECB44891470}"/>
                </a:ext>
              </a:extLst>
            </p:cNvPr>
            <p:cNvSpPr>
              <a:spLocks noChangeArrowheads="1"/>
            </p:cNvSpPr>
            <p:nvPr/>
          </p:nvSpPr>
          <p:spPr bwMode="auto">
            <a:xfrm>
              <a:off x="5128" y="7686"/>
              <a:ext cx="2479" cy="1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ar-SA" sz="3200" b="0" i="0" u="none" strike="noStrike" kern="0" cap="none" spc="0" normalizeH="0" baseline="0" noProof="0" dirty="0">
                  <a:ln>
                    <a:noFill/>
                  </a:ln>
                  <a:solidFill>
                    <a:sysClr val="windowText" lastClr="000000"/>
                  </a:solidFill>
                  <a:effectLst/>
                  <a:uLnTx/>
                  <a:uFillTx/>
                  <a:latin typeface="Trebuchet MS" panose="020B0603020202020204" pitchFamily="34" charset="0"/>
                  <a:ea typeface="Trebuchet MS" panose="020B0603020202020204" pitchFamily="34" charset="0"/>
                  <a:cs typeface="Simplified Arabic" panose="02020603050405020304" pitchFamily="18" charset="-78"/>
                </a:rPr>
                <a:t>التغذية العكسية</a:t>
              </a:r>
              <a:endParaRPr kumimoji="0" lang="fr-FR" sz="2000" b="0" i="0" u="none" strike="noStrike" kern="0" cap="none" spc="0" normalizeH="0" baseline="0" noProof="0" dirty="0">
                <a:ln>
                  <a:noFill/>
                </a:ln>
                <a:solidFill>
                  <a:sysClr val="windowText" lastClr="000000"/>
                </a:solidFill>
                <a:effectLst/>
                <a:uLnTx/>
                <a:uFillTx/>
                <a:latin typeface="Trebuchet MS" panose="020B0603020202020204" pitchFamily="34" charset="0"/>
                <a:ea typeface="Trebuchet MS" panose="020B0603020202020204" pitchFamily="34" charset="0"/>
                <a:cs typeface="Tahoma" panose="020B0604030504040204" pitchFamily="34" charset="0"/>
              </a:endParaRPr>
            </a:p>
            <a:p>
              <a:pPr marL="0" marR="0" lvl="0" indent="0" algn="ctr" defTabSz="914400" eaLnBrk="1" fontAlgn="auto" latinLnBrk="0" hangingPunct="1">
                <a:lnSpc>
                  <a:spcPct val="107000"/>
                </a:lnSpc>
                <a:spcBef>
                  <a:spcPts val="0"/>
                </a:spcBef>
                <a:spcAft>
                  <a:spcPts val="800"/>
                </a:spcAft>
                <a:buClrTx/>
                <a:buSzTx/>
                <a:buFontTx/>
                <a:buNone/>
                <a:tabLst/>
                <a:defRPr/>
              </a:pPr>
              <a:r>
                <a:rPr kumimoji="0" lang="ar-SA" sz="3200" b="0" i="0" u="none" strike="noStrike" kern="0" cap="none" spc="0" normalizeH="0" baseline="0" noProof="0" dirty="0">
                  <a:ln>
                    <a:noFill/>
                  </a:ln>
                  <a:solidFill>
                    <a:sysClr val="windowText" lastClr="000000"/>
                  </a:solidFill>
                  <a:effectLst/>
                  <a:uLnTx/>
                  <a:uFillTx/>
                  <a:latin typeface="Trebuchet MS" panose="020B0603020202020204" pitchFamily="34" charset="0"/>
                  <a:ea typeface="Trebuchet MS" panose="020B0603020202020204" pitchFamily="34" charset="0"/>
                  <a:cs typeface="Simplified Arabic" panose="02020603050405020304" pitchFamily="18" charset="-78"/>
                </a:rPr>
                <a:t>البيئة</a:t>
              </a:r>
              <a:endParaRPr kumimoji="0" lang="fr-FR" sz="2000" b="0" i="0" u="none" strike="noStrike" kern="0" cap="none" spc="0" normalizeH="0" baseline="0" noProof="0" dirty="0">
                <a:ln>
                  <a:noFill/>
                </a:ln>
                <a:solidFill>
                  <a:sysClr val="windowText" lastClr="000000"/>
                </a:solidFill>
                <a:effectLst/>
                <a:uLnTx/>
                <a:uFillTx/>
                <a:latin typeface="Trebuchet MS" panose="020B0603020202020204" pitchFamily="34" charset="0"/>
                <a:ea typeface="Trebuchet MS" panose="020B0603020202020204" pitchFamily="34" charset="0"/>
                <a:cs typeface="Tahoma" panose="020B0604030504040204" pitchFamily="34" charset="0"/>
              </a:endParaRPr>
            </a:p>
            <a:p>
              <a:pPr marL="0" marR="0" lvl="0" indent="0" defTabSz="914400" eaLnBrk="1" fontAlgn="auto" latinLnBrk="0" hangingPunct="1">
                <a:lnSpc>
                  <a:spcPct val="107000"/>
                </a:lnSpc>
                <a:spcBef>
                  <a:spcPts val="0"/>
                </a:spcBef>
                <a:spcAft>
                  <a:spcPts val="800"/>
                </a:spcAft>
                <a:buClrTx/>
                <a:buSzTx/>
                <a:buFontTx/>
                <a:buNone/>
                <a:tabLst/>
                <a:defRPr/>
              </a:pPr>
              <a:r>
                <a:rPr kumimoji="0" lang="fr-FR" sz="3200" b="0" i="0" u="none" strike="noStrike" kern="0" cap="none" spc="0" normalizeH="0" baseline="0" noProof="0" dirty="0">
                  <a:ln>
                    <a:noFill/>
                  </a:ln>
                  <a:solidFill>
                    <a:sysClr val="windowText" lastClr="000000"/>
                  </a:solidFill>
                  <a:effectLst/>
                  <a:uLnTx/>
                  <a:uFillTx/>
                  <a:latin typeface="Trebuchet MS" panose="020B0603020202020204" pitchFamily="34" charset="0"/>
                  <a:ea typeface="Trebuchet MS" panose="020B0603020202020204" pitchFamily="34" charset="0"/>
                  <a:cs typeface="Tahoma" panose="020B0604030504040204" pitchFamily="34" charset="0"/>
                </a:rPr>
                <a:t> </a:t>
              </a:r>
              <a:endParaRPr kumimoji="0" lang="fr-FR" sz="2000" b="0" i="0" u="none" strike="noStrike" kern="0" cap="none" spc="0" normalizeH="0" baseline="0" noProof="0" dirty="0">
                <a:ln>
                  <a:noFill/>
                </a:ln>
                <a:solidFill>
                  <a:sysClr val="windowText" lastClr="000000"/>
                </a:solidFill>
                <a:effectLst/>
                <a:uLnTx/>
                <a:uFillTx/>
                <a:latin typeface="Trebuchet MS" panose="020B0603020202020204" pitchFamily="34" charset="0"/>
                <a:ea typeface="Trebuchet MS" panose="020B0603020202020204" pitchFamily="34" charset="0"/>
                <a:cs typeface="Tahoma" panose="020B0604030504040204" pitchFamily="34" charset="0"/>
              </a:endParaRPr>
            </a:p>
          </p:txBody>
        </p:sp>
        <p:cxnSp>
          <p:nvCxnSpPr>
            <p:cNvPr id="14" name="Line 8">
              <a:extLst>
                <a:ext uri="{FF2B5EF4-FFF2-40B4-BE49-F238E27FC236}">
                  <a16:creationId xmlns="" xmlns:a16="http://schemas.microsoft.com/office/drawing/2014/main" id="{29ECE8C8-37F6-4B4A-B87C-950EE4F0D731}"/>
                </a:ext>
              </a:extLst>
            </p:cNvPr>
            <p:cNvCxnSpPr>
              <a:cxnSpLocks noChangeShapeType="1"/>
            </p:cNvCxnSpPr>
            <p:nvPr/>
          </p:nvCxnSpPr>
          <p:spPr bwMode="auto">
            <a:xfrm>
              <a:off x="3261" y="7964"/>
              <a:ext cx="54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5" name="Line 9">
              <a:extLst>
                <a:ext uri="{FF2B5EF4-FFF2-40B4-BE49-F238E27FC236}">
                  <a16:creationId xmlns="" xmlns:a16="http://schemas.microsoft.com/office/drawing/2014/main" id="{30B5B348-0B25-41D8-B367-2C06E07CEF36}"/>
                </a:ext>
              </a:extLst>
            </p:cNvPr>
            <p:cNvCxnSpPr>
              <a:cxnSpLocks noChangeShapeType="1"/>
            </p:cNvCxnSpPr>
            <p:nvPr/>
          </p:nvCxnSpPr>
          <p:spPr bwMode="auto">
            <a:xfrm flipV="1">
              <a:off x="8661" y="7064"/>
              <a:ext cx="0" cy="9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6" name="Line 10">
              <a:extLst>
                <a:ext uri="{FF2B5EF4-FFF2-40B4-BE49-F238E27FC236}">
                  <a16:creationId xmlns="" xmlns:a16="http://schemas.microsoft.com/office/drawing/2014/main" id="{F9BCA5ED-2904-4D2B-9EEB-A0975E78C78D}"/>
                </a:ext>
              </a:extLst>
            </p:cNvPr>
            <p:cNvCxnSpPr>
              <a:cxnSpLocks noChangeShapeType="1"/>
            </p:cNvCxnSpPr>
            <p:nvPr/>
          </p:nvCxnSpPr>
          <p:spPr bwMode="auto">
            <a:xfrm flipV="1">
              <a:off x="3261" y="7064"/>
              <a:ext cx="0" cy="9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7" name="Line 11">
              <a:extLst>
                <a:ext uri="{FF2B5EF4-FFF2-40B4-BE49-F238E27FC236}">
                  <a16:creationId xmlns="" xmlns:a16="http://schemas.microsoft.com/office/drawing/2014/main" id="{AEC462B4-A664-40C7-99D9-FE76E4DA672D}"/>
                </a:ext>
              </a:extLst>
            </p:cNvPr>
            <p:cNvCxnSpPr>
              <a:cxnSpLocks noChangeShapeType="1"/>
            </p:cNvCxnSpPr>
            <p:nvPr/>
          </p:nvCxnSpPr>
          <p:spPr bwMode="auto">
            <a:xfrm flipH="1">
              <a:off x="6941" y="6684"/>
              <a:ext cx="72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8" name="Line 12">
              <a:extLst>
                <a:ext uri="{FF2B5EF4-FFF2-40B4-BE49-F238E27FC236}">
                  <a16:creationId xmlns="" xmlns:a16="http://schemas.microsoft.com/office/drawing/2014/main" id="{8805AFED-2B35-4593-9C17-3ADB42252999}"/>
                </a:ext>
              </a:extLst>
            </p:cNvPr>
            <p:cNvCxnSpPr>
              <a:cxnSpLocks noChangeShapeType="1"/>
            </p:cNvCxnSpPr>
            <p:nvPr/>
          </p:nvCxnSpPr>
          <p:spPr bwMode="auto">
            <a:xfrm flipH="1">
              <a:off x="4221" y="6644"/>
              <a:ext cx="72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19" name="Rectangle 18">
              <a:extLst>
                <a:ext uri="{FF2B5EF4-FFF2-40B4-BE49-F238E27FC236}">
                  <a16:creationId xmlns="" xmlns:a16="http://schemas.microsoft.com/office/drawing/2014/main" id="{318AD8BA-5D11-46CA-93B2-0181B92015D6}"/>
                </a:ext>
              </a:extLst>
            </p:cNvPr>
            <p:cNvSpPr>
              <a:spLocks noChangeArrowheads="1"/>
            </p:cNvSpPr>
            <p:nvPr/>
          </p:nvSpPr>
          <p:spPr bwMode="auto">
            <a:xfrm>
              <a:off x="1701" y="5984"/>
              <a:ext cx="8460" cy="252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3600" b="0" i="0" u="none" strike="noStrike" kern="0" cap="none" spc="0" normalizeH="0" baseline="0" noProof="0">
                <a:ln>
                  <a:noFill/>
                </a:ln>
                <a:solidFill>
                  <a:sysClr val="windowText" lastClr="000000"/>
                </a:solidFill>
                <a:effectLst/>
                <a:uLnTx/>
                <a:uFillTx/>
              </a:endParaRPr>
            </a:p>
          </p:txBody>
        </p:sp>
      </p:grpSp>
      <p:sp>
        <p:nvSpPr>
          <p:cNvPr id="3" name="Phylactère : pensées 2">
            <a:extLst>
              <a:ext uri="{FF2B5EF4-FFF2-40B4-BE49-F238E27FC236}">
                <a16:creationId xmlns="" xmlns:a16="http://schemas.microsoft.com/office/drawing/2014/main" id="{A0D88923-6980-49EE-B968-FCE1BDC2B594}"/>
              </a:ext>
            </a:extLst>
          </p:cNvPr>
          <p:cNvSpPr/>
          <p:nvPr/>
        </p:nvSpPr>
        <p:spPr bwMode="auto">
          <a:xfrm>
            <a:off x="7650389" y="0"/>
            <a:ext cx="4541611" cy="2106077"/>
          </a:xfrm>
          <a:prstGeom prst="cloudCallout">
            <a:avLst/>
          </a:pr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1" eaLnBrk="1" fontAlgn="base" latinLnBrk="0" hangingPunct="1">
              <a:lnSpc>
                <a:spcPct val="100000"/>
              </a:lnSpc>
              <a:spcBef>
                <a:spcPct val="0"/>
              </a:spcBef>
              <a:spcAft>
                <a:spcPct val="0"/>
              </a:spcAft>
              <a:buClrTx/>
              <a:buSzTx/>
              <a:buFontTx/>
              <a:buNone/>
            </a:pPr>
            <a:r>
              <a:rPr kumimoji="0" lang="ar-DZ" sz="2800" b="1" i="0" u="none" strike="noStrike" cap="none" normalizeH="0" baseline="0" dirty="0">
                <a:ln>
                  <a:noFill/>
                </a:ln>
                <a:solidFill>
                  <a:schemeClr val="tx1"/>
                </a:solidFill>
                <a:effectLst/>
                <a:latin typeface="Arial" panose="020B0604020202020204" pitchFamily="34" charset="0"/>
                <a:ea typeface="宋体" panose="02010600030101010101" pitchFamily="2" charset="-122"/>
              </a:rPr>
              <a:t>المواد الخام، الموارد المالية،</a:t>
            </a:r>
          </a:p>
          <a:p>
            <a:pPr marL="0" marR="0" indent="0" algn="ctr" defTabSz="914400" rtl="1" eaLnBrk="1" fontAlgn="base" latinLnBrk="0" hangingPunct="1">
              <a:lnSpc>
                <a:spcPct val="100000"/>
              </a:lnSpc>
              <a:spcBef>
                <a:spcPct val="0"/>
              </a:spcBef>
              <a:spcAft>
                <a:spcPct val="0"/>
              </a:spcAft>
              <a:buClrTx/>
              <a:buSzTx/>
              <a:buFontTx/>
              <a:buNone/>
            </a:pPr>
            <a:r>
              <a:rPr kumimoji="0" lang="ar-DZ" sz="2800" b="1" i="0" u="none" strike="noStrike" cap="none" normalizeH="0" baseline="0" dirty="0">
                <a:ln>
                  <a:noFill/>
                </a:ln>
                <a:solidFill>
                  <a:schemeClr val="tx1"/>
                </a:solidFill>
                <a:effectLst/>
                <a:latin typeface="Arial" panose="020B0604020202020204" pitchFamily="34" charset="0"/>
                <a:ea typeface="宋体" panose="02010600030101010101" pitchFamily="2" charset="-122"/>
              </a:rPr>
              <a:t> البشرية</a:t>
            </a:r>
          </a:p>
          <a:p>
            <a:pPr marL="0" marR="0" indent="0" algn="ctr" defTabSz="914400" rtl="1" eaLnBrk="1" fontAlgn="base" latinLnBrk="0" hangingPunct="1">
              <a:lnSpc>
                <a:spcPct val="100000"/>
              </a:lnSpc>
              <a:spcBef>
                <a:spcPct val="0"/>
              </a:spcBef>
              <a:spcAft>
                <a:spcPct val="0"/>
              </a:spcAft>
              <a:buClrTx/>
              <a:buSzTx/>
              <a:buFontTx/>
              <a:buNone/>
            </a:pPr>
            <a:r>
              <a:rPr kumimoji="0" lang="ar-DZ" sz="2800" b="1" i="0" u="none" strike="noStrike" cap="none" normalizeH="0" baseline="0" dirty="0">
                <a:ln>
                  <a:noFill/>
                </a:ln>
                <a:solidFill>
                  <a:schemeClr val="tx1"/>
                </a:solidFill>
                <a:effectLst/>
                <a:latin typeface="Arial" panose="020B0604020202020204" pitchFamily="34" charset="0"/>
                <a:ea typeface="宋体" panose="02010600030101010101" pitchFamily="2" charset="-122"/>
              </a:rPr>
              <a:t> و المورد المعلوماتي</a:t>
            </a:r>
            <a:endParaRPr kumimoji="0" lang="fr-FR" sz="2800" b="1"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p:txBody>
      </p:sp>
      <p:sp>
        <p:nvSpPr>
          <p:cNvPr id="20" name="Phylactère : pensées 19">
            <a:extLst>
              <a:ext uri="{FF2B5EF4-FFF2-40B4-BE49-F238E27FC236}">
                <a16:creationId xmlns="" xmlns:a16="http://schemas.microsoft.com/office/drawing/2014/main" id="{BA571576-B0CD-4322-924D-1D3F26D1555C}"/>
              </a:ext>
            </a:extLst>
          </p:cNvPr>
          <p:cNvSpPr/>
          <p:nvPr/>
        </p:nvSpPr>
        <p:spPr bwMode="auto">
          <a:xfrm>
            <a:off x="3619560" y="-50653"/>
            <a:ext cx="4541611" cy="2106077"/>
          </a:xfrm>
          <a:prstGeom prst="cloudCallout">
            <a:avLst>
              <a:gd name="adj1" fmla="val 3495"/>
              <a:gd name="adj2" fmla="val 64309"/>
            </a:avLst>
          </a:prstGeom>
          <a:solidFill>
            <a:srgbClr val="99FF33"/>
          </a:solidFill>
          <a:ln w="9525" cap="flat" cmpd="sng" algn="ctr">
            <a:solidFill>
              <a:schemeClr val="accent1"/>
            </a:solid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1" eaLnBrk="1" fontAlgn="base" latinLnBrk="0" hangingPunct="1">
              <a:lnSpc>
                <a:spcPct val="100000"/>
              </a:lnSpc>
              <a:spcBef>
                <a:spcPct val="0"/>
              </a:spcBef>
              <a:spcAft>
                <a:spcPct val="0"/>
              </a:spcAft>
              <a:buClrTx/>
              <a:buSzTx/>
              <a:buFontTx/>
              <a:buNone/>
            </a:pPr>
            <a:r>
              <a:rPr kumimoji="0" lang="ar-DZ" sz="2800" b="1" i="0" u="none" strike="noStrike" cap="none" normalizeH="0" baseline="0" dirty="0">
                <a:ln>
                  <a:noFill/>
                </a:ln>
                <a:solidFill>
                  <a:schemeClr val="tx1"/>
                </a:solidFill>
                <a:effectLst/>
                <a:latin typeface="Arial" panose="020B0604020202020204" pitchFamily="34" charset="0"/>
                <a:ea typeface="宋体" panose="02010600030101010101" pitchFamily="2" charset="-122"/>
              </a:rPr>
              <a:t>القرارات، الاتصالات، الإجراءات، </a:t>
            </a:r>
          </a:p>
          <a:p>
            <a:pPr marL="0" marR="0" indent="0" algn="ctr" defTabSz="914400" rtl="1" eaLnBrk="1" fontAlgn="base" latinLnBrk="0" hangingPunct="1">
              <a:lnSpc>
                <a:spcPct val="100000"/>
              </a:lnSpc>
              <a:spcBef>
                <a:spcPct val="0"/>
              </a:spcBef>
              <a:spcAft>
                <a:spcPct val="0"/>
              </a:spcAft>
              <a:buClrTx/>
              <a:buSzTx/>
              <a:buFontTx/>
              <a:buNone/>
            </a:pPr>
            <a:r>
              <a:rPr lang="ar-DZ" sz="2800" b="1" dirty="0">
                <a:latin typeface="Arial" panose="020B0604020202020204" pitchFamily="34" charset="0"/>
                <a:ea typeface="宋体" panose="02010600030101010101" pitchFamily="2" charset="-122"/>
              </a:rPr>
              <a:t>الانتاج</a:t>
            </a:r>
            <a:endParaRPr kumimoji="0" lang="fr-FR" sz="2800" b="1"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p:txBody>
      </p:sp>
      <p:sp>
        <p:nvSpPr>
          <p:cNvPr id="21" name="Phylactère : pensées 20">
            <a:extLst>
              <a:ext uri="{FF2B5EF4-FFF2-40B4-BE49-F238E27FC236}">
                <a16:creationId xmlns="" xmlns:a16="http://schemas.microsoft.com/office/drawing/2014/main" id="{A8CE2318-6E08-4078-AAE0-B77DA47E67A0}"/>
              </a:ext>
            </a:extLst>
          </p:cNvPr>
          <p:cNvSpPr/>
          <p:nvPr/>
        </p:nvSpPr>
        <p:spPr bwMode="auto">
          <a:xfrm>
            <a:off x="-32219" y="-79551"/>
            <a:ext cx="4541611" cy="2106077"/>
          </a:xfrm>
          <a:prstGeom prst="cloudCallout">
            <a:avLst>
              <a:gd name="adj1" fmla="val 3495"/>
              <a:gd name="adj2" fmla="val 64309"/>
            </a:avLst>
          </a:prstGeom>
          <a:solidFill>
            <a:srgbClr val="FFC000"/>
          </a:solidFill>
          <a:ln w="9525" cap="flat" cmpd="sng" algn="ctr">
            <a:solidFill>
              <a:schemeClr val="accent1"/>
            </a:solidFill>
            <a:prstDash val="solid"/>
            <a:round/>
            <a:headEnd type="none" w="med" len="med"/>
            <a:tailEnd type="none" w="med" len="med"/>
          </a:ln>
        </p:spPr>
        <p:txBody>
          <a:bodyPr vert="horz" wrap="none" lIns="91440" tIns="45720" rIns="91440" bIns="45720" numCol="1" rtlCol="0" anchor="ctr" anchorCtr="0" compatLnSpc="1"/>
          <a:lstStyle/>
          <a:p>
            <a:pPr algn="ctr" rtl="1" fontAlgn="base">
              <a:spcBef>
                <a:spcPct val="0"/>
              </a:spcBef>
              <a:spcAft>
                <a:spcPct val="0"/>
              </a:spcAft>
            </a:pPr>
            <a:r>
              <a:rPr lang="ar-DZ" sz="2800" b="1" dirty="0">
                <a:latin typeface="Arial" panose="020B0604020202020204" pitchFamily="34" charset="0"/>
                <a:ea typeface="宋体" panose="02010600030101010101" pitchFamily="2" charset="-122"/>
              </a:rPr>
              <a:t>وهي نتائج المدخلات بعد معالجتها    </a:t>
            </a:r>
          </a:p>
          <a:p>
            <a:pPr algn="ctr" rtl="1" fontAlgn="base">
              <a:spcBef>
                <a:spcPct val="0"/>
              </a:spcBef>
              <a:spcAft>
                <a:spcPct val="0"/>
              </a:spcAft>
            </a:pPr>
            <a:r>
              <a:rPr lang="ar-DZ" sz="2800" b="1" dirty="0">
                <a:latin typeface="Arial" panose="020B0604020202020204" pitchFamily="34" charset="0"/>
                <a:ea typeface="宋体" panose="02010600030101010101" pitchFamily="2" charset="-122"/>
              </a:rPr>
              <a:t>مثلا سلع أو خدمات</a:t>
            </a:r>
          </a:p>
        </p:txBody>
      </p:sp>
      <p:sp>
        <p:nvSpPr>
          <p:cNvPr id="5" name="Flèche : droite 4">
            <a:extLst>
              <a:ext uri="{FF2B5EF4-FFF2-40B4-BE49-F238E27FC236}">
                <a16:creationId xmlns="" xmlns:a16="http://schemas.microsoft.com/office/drawing/2014/main" id="{6070B06C-259F-4997-9377-A86FD9E069FA}"/>
              </a:ext>
            </a:extLst>
          </p:cNvPr>
          <p:cNvSpPr/>
          <p:nvPr/>
        </p:nvSpPr>
        <p:spPr bwMode="auto">
          <a:xfrm rot="5400000">
            <a:off x="6278023" y="5684321"/>
            <a:ext cx="1360400" cy="1217838"/>
          </a:xfrm>
          <a:prstGeom prst="rightArrow">
            <a:avLst/>
          </a:pr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p:spPr>
        <p:txBody>
          <a:bodyPr vert="horz" wrap="none" lIns="91440" tIns="45720" rIns="91440" bIns="45720" numCol="1" rtlCol="0" anchor="ctr" anchorCtr="0" compatLnSpc="1"/>
          <a:lstStyle/>
          <a:p>
            <a:pPr marL="0" marR="0" indent="0" algn="l" defTabSz="914400" rtl="0" eaLnBrk="1" fontAlgn="base" latinLnBrk="0" hangingPunct="1">
              <a:lnSpc>
                <a:spcPct val="100000"/>
              </a:lnSpc>
              <a:spcBef>
                <a:spcPct val="0"/>
              </a:spcBef>
              <a:spcAft>
                <a:spcPct val="0"/>
              </a:spcAft>
              <a:buClrTx/>
              <a:buSzTx/>
              <a:buFontTx/>
              <a:buNone/>
            </a:pPr>
            <a:r>
              <a:rPr kumimoji="0" lang="ar-DZ" sz="3200" b="0" i="0" u="none" strike="noStrike" cap="none" normalizeH="0" baseline="0" dirty="0">
                <a:ln>
                  <a:noFill/>
                </a:ln>
                <a:solidFill>
                  <a:schemeClr val="tx1"/>
                </a:solidFill>
                <a:effectLst/>
                <a:latin typeface="Arial" panose="020B0604020202020204" pitchFamily="34" charset="0"/>
                <a:ea typeface="宋体" panose="02010600030101010101" pitchFamily="2" charset="-122"/>
              </a:rPr>
              <a:t>الخارجية</a:t>
            </a:r>
            <a:endParaRPr kumimoji="0" lang="fr-FR" sz="32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p:txBody>
      </p:sp>
      <p:sp>
        <p:nvSpPr>
          <p:cNvPr id="23" name="Flèche : droite 22">
            <a:extLst>
              <a:ext uri="{FF2B5EF4-FFF2-40B4-BE49-F238E27FC236}">
                <a16:creationId xmlns="" xmlns:a16="http://schemas.microsoft.com/office/drawing/2014/main" id="{DE7611A8-F92E-454A-81EB-DB37C6CB5C6C}"/>
              </a:ext>
            </a:extLst>
          </p:cNvPr>
          <p:cNvSpPr/>
          <p:nvPr/>
        </p:nvSpPr>
        <p:spPr bwMode="auto">
          <a:xfrm rot="16200000">
            <a:off x="7739745" y="4231025"/>
            <a:ext cx="1493979" cy="1217838"/>
          </a:xfrm>
          <a:prstGeom prst="rightArrow">
            <a:avLst/>
          </a:pr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p:spPr>
        <p:txBody>
          <a:bodyPr vert="horz" wrap="none" lIns="91440" tIns="45720" rIns="91440" bIns="45720" numCol="1" rtlCol="0" anchor="ctr" anchorCtr="0" compatLnSpc="1"/>
          <a:lstStyle/>
          <a:p>
            <a:pPr marL="0" marR="0" indent="0" algn="l" defTabSz="914400" rtl="0" eaLnBrk="1" fontAlgn="base" latinLnBrk="0" hangingPunct="1">
              <a:lnSpc>
                <a:spcPct val="100000"/>
              </a:lnSpc>
              <a:spcBef>
                <a:spcPct val="0"/>
              </a:spcBef>
              <a:spcAft>
                <a:spcPct val="0"/>
              </a:spcAft>
              <a:buClrTx/>
              <a:buSzTx/>
              <a:buFontTx/>
              <a:buNone/>
            </a:pPr>
            <a:r>
              <a:rPr kumimoji="0" lang="ar-DZ" sz="3200" b="0" i="0" u="none" strike="noStrike" cap="none" normalizeH="0" baseline="0" dirty="0">
                <a:ln>
                  <a:noFill/>
                </a:ln>
                <a:solidFill>
                  <a:schemeClr val="tx1"/>
                </a:solidFill>
                <a:effectLst/>
                <a:latin typeface="Arial" panose="020B0604020202020204" pitchFamily="34" charset="0"/>
                <a:ea typeface="宋体" panose="02010600030101010101" pitchFamily="2" charset="-122"/>
              </a:rPr>
              <a:t>الداخلية</a:t>
            </a:r>
            <a:endParaRPr kumimoji="0" lang="fr-FR" sz="32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38022078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087888" y="481846"/>
            <a:ext cx="6146566" cy="1384995"/>
          </a:xfrm>
          <a:prstGeom prst="rect">
            <a:avLst/>
          </a:prstGeom>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DZ" sz="4000" b="1" i="0" u="none" strike="noStrike" kern="1200" cap="none" spc="0" normalizeH="0" baseline="0" noProof="0" dirty="0">
                <a:ln>
                  <a:noFill/>
                </a:ln>
                <a:solidFill>
                  <a:srgbClr val="000000"/>
                </a:solidFill>
                <a:effectLst/>
                <a:uLnTx/>
                <a:uFillTx/>
                <a:latin typeface="Tahoma" panose="020B0604030504040204" pitchFamily="34" charset="0"/>
                <a:ea typeface="Trebuchet MS" panose="020B0603020202020204" pitchFamily="34" charset="0"/>
                <a:cs typeface="Arabic Transparent" panose="020B0604020202020204" pitchFamily="34" charset="0"/>
              </a:rPr>
              <a:t>تعريف النظام وأنوع الأنظمة</a:t>
            </a:r>
            <a:endParaRPr kumimoji="0" lang="fr-FR" sz="4000" b="0" i="0" u="none" strike="noStrike" kern="1200" cap="none" spc="0" normalizeH="0" baseline="0" noProof="0" dirty="0">
              <a:ln>
                <a:noFill/>
              </a:ln>
              <a:solidFill>
                <a:srgbClr val="000000"/>
              </a:solidFill>
              <a:effectLst/>
              <a:uLnTx/>
              <a:uFillTx/>
              <a:latin typeface="Trebuchet MS" panose="020B0603020202020204" pitchFamily="34" charset="0"/>
              <a:ea typeface="Trebuchet MS" panose="020B0603020202020204" pitchFamily="34" charset="0"/>
              <a:cs typeface="Tahoma" panose="020B060403050404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4400" b="1" i="0" u="none" strike="noStrike" kern="1200" cap="none" spc="0" normalizeH="0" baseline="0" noProof="0" dirty="0">
              <a:ln>
                <a:noFill/>
              </a:ln>
              <a:solidFill>
                <a:srgbClr val="000000"/>
              </a:solidFill>
              <a:effectLst/>
              <a:uLnTx/>
              <a:uFillTx/>
              <a:latin typeface="Times New Roman" pitchFamily="18" charset="0"/>
              <a:ea typeface="SimSun"/>
              <a:cs typeface="Times New Roman" pitchFamily="18" charset="0"/>
            </a:endParaRPr>
          </a:p>
        </p:txBody>
      </p:sp>
      <p:sp>
        <p:nvSpPr>
          <p:cNvPr id="10" name="ZoneTexte 9">
            <a:extLst>
              <a:ext uri="{FF2B5EF4-FFF2-40B4-BE49-F238E27FC236}">
                <a16:creationId xmlns="" xmlns:a16="http://schemas.microsoft.com/office/drawing/2014/main" id="{7C43E39C-8000-4962-9FE6-BB6A9D0858E6}"/>
              </a:ext>
            </a:extLst>
          </p:cNvPr>
          <p:cNvSpPr txBox="1"/>
          <p:nvPr/>
        </p:nvSpPr>
        <p:spPr>
          <a:xfrm>
            <a:off x="47329" y="1414573"/>
            <a:ext cx="12097341" cy="2821029"/>
          </a:xfrm>
          <a:prstGeom prst="rect">
            <a:avLst/>
          </a:prstGeom>
          <a:noFill/>
        </p:spPr>
        <p:txBody>
          <a:bodyPr wrap="square">
            <a:spAutoFit/>
          </a:bodyPr>
          <a:lstStyle/>
          <a:p>
            <a:pPr algn="just" rtl="1">
              <a:lnSpc>
                <a:spcPct val="107000"/>
              </a:lnSpc>
              <a:spcAft>
                <a:spcPts val="800"/>
              </a:spcAft>
            </a:pPr>
            <a:r>
              <a:rPr lang="ar-DZ" sz="3200" b="1" dirty="0">
                <a:solidFill>
                  <a:srgbClr val="0070C0"/>
                </a:solidFill>
                <a:effectLst/>
                <a:latin typeface="Trebuchet MS" panose="020B0603020202020204" pitchFamily="34" charset="0"/>
                <a:ea typeface="Trebuchet MS" panose="020B0603020202020204" pitchFamily="34" charset="0"/>
                <a:cs typeface="Simplified Arabic" panose="02020603050405020304" pitchFamily="18" charset="-78"/>
              </a:rPr>
              <a:t>تعريف النظام: </a:t>
            </a:r>
            <a:endParaRPr lang="fr-FR" sz="2000" b="1" dirty="0">
              <a:solidFill>
                <a:srgbClr val="0070C0"/>
              </a:solidFill>
              <a:effectLst/>
              <a:latin typeface="Trebuchet MS" panose="020B0603020202020204" pitchFamily="34" charset="0"/>
              <a:ea typeface="Trebuchet MS" panose="020B0603020202020204" pitchFamily="34" charset="0"/>
              <a:cs typeface="Tahoma" panose="020B0604030504040204" pitchFamily="34" charset="0"/>
            </a:endParaRPr>
          </a:p>
          <a:p>
            <a:pPr algn="just" rtl="1">
              <a:lnSpc>
                <a:spcPct val="107000"/>
              </a:lnSpc>
              <a:spcAft>
                <a:spcPts val="800"/>
              </a:spcAft>
            </a:pPr>
            <a:r>
              <a:rPr lang="ar-DZ" sz="3200" b="1" dirty="0">
                <a:effectLst/>
                <a:latin typeface="Trebuchet MS" panose="020B0603020202020204" pitchFamily="34" charset="0"/>
                <a:ea typeface="Trebuchet MS" panose="020B0603020202020204" pitchFamily="34" charset="0"/>
                <a:cs typeface="Simplified Arabic" panose="02020603050405020304" pitchFamily="18" charset="-78"/>
              </a:rPr>
              <a:t>لقد عرف النظام بانه عبارة عن مجموعة من العناصر والأجزاء المترابطة والمتكاملة والمتفاعلة معا لتحقيق هدف معين، وهناك نظام كلي ونظام جزئي فرعي. فجامعة خميس </a:t>
            </a:r>
            <a:r>
              <a:rPr lang="ar-DZ" sz="3200" b="1" dirty="0" err="1">
                <a:effectLst/>
                <a:latin typeface="Trebuchet MS" panose="020B0603020202020204" pitchFamily="34" charset="0"/>
                <a:ea typeface="Trebuchet MS" panose="020B0603020202020204" pitchFamily="34" charset="0"/>
                <a:cs typeface="Simplified Arabic" panose="02020603050405020304" pitchFamily="18" charset="-78"/>
              </a:rPr>
              <a:t>مليانة</a:t>
            </a:r>
            <a:r>
              <a:rPr lang="ar-DZ" sz="3200" b="1" dirty="0">
                <a:effectLst/>
                <a:latin typeface="Trebuchet MS" panose="020B0603020202020204" pitchFamily="34" charset="0"/>
                <a:ea typeface="Trebuchet MS" panose="020B0603020202020204" pitchFamily="34" charset="0"/>
                <a:cs typeface="Simplified Arabic" panose="02020603050405020304" pitchFamily="18" charset="-78"/>
              </a:rPr>
              <a:t> في الجزائر هي نظام فرعي من النظام الكلي التعليم العالي. وتنقسم النظم إلى نوعين هما:</a:t>
            </a:r>
            <a:endParaRPr lang="fr-FR" sz="2000" b="1" dirty="0">
              <a:effectLst/>
              <a:latin typeface="Trebuchet MS" panose="020B0603020202020204" pitchFamily="34" charset="0"/>
              <a:ea typeface="Trebuchet MS" panose="020B0603020202020204" pitchFamily="34" charset="0"/>
              <a:cs typeface="Tahoma" panose="020B0604030504040204" pitchFamily="34" charset="0"/>
            </a:endParaRPr>
          </a:p>
        </p:txBody>
      </p:sp>
      <p:grpSp>
        <p:nvGrpSpPr>
          <p:cNvPr id="11" name="Group 38">
            <a:extLst>
              <a:ext uri="{FF2B5EF4-FFF2-40B4-BE49-F238E27FC236}">
                <a16:creationId xmlns="" xmlns:a16="http://schemas.microsoft.com/office/drawing/2014/main" id="{FF283C7F-9179-4164-91D7-996B733FE53A}"/>
              </a:ext>
            </a:extLst>
          </p:cNvPr>
          <p:cNvGrpSpPr>
            <a:grpSpLocks/>
          </p:cNvGrpSpPr>
          <p:nvPr/>
        </p:nvGrpSpPr>
        <p:grpSpPr bwMode="auto">
          <a:xfrm>
            <a:off x="1919536" y="3933057"/>
            <a:ext cx="8064895" cy="2443098"/>
            <a:chOff x="992" y="2281"/>
            <a:chExt cx="9482" cy="3442"/>
          </a:xfrm>
        </p:grpSpPr>
        <p:sp>
          <p:nvSpPr>
            <p:cNvPr id="12" name="AutoShape 31">
              <a:extLst>
                <a:ext uri="{FF2B5EF4-FFF2-40B4-BE49-F238E27FC236}">
                  <a16:creationId xmlns="" xmlns:a16="http://schemas.microsoft.com/office/drawing/2014/main" id="{A2649578-F7DE-4840-A480-906023A0A5CA}"/>
                </a:ext>
              </a:extLst>
            </p:cNvPr>
            <p:cNvSpPr>
              <a:spLocks noChangeArrowheads="1"/>
            </p:cNvSpPr>
            <p:nvPr/>
          </p:nvSpPr>
          <p:spPr bwMode="auto">
            <a:xfrm>
              <a:off x="3498" y="2281"/>
              <a:ext cx="4058" cy="1160"/>
            </a:xfrm>
            <a:prstGeom prst="roundRect">
              <a:avLst>
                <a:gd name="adj" fmla="val 16667"/>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pPr algn="ctr">
                <a:lnSpc>
                  <a:spcPct val="107000"/>
                </a:lnSpc>
                <a:spcAft>
                  <a:spcPts val="800"/>
                </a:spcAft>
              </a:pPr>
              <a:r>
                <a:rPr lang="ar-DZ" sz="3200" b="1" dirty="0">
                  <a:effectLst/>
                  <a:latin typeface="Trebuchet MS" panose="020B0603020202020204" pitchFamily="34" charset="0"/>
                  <a:ea typeface="Trebuchet MS" panose="020B0603020202020204" pitchFamily="34" charset="0"/>
                  <a:cs typeface="Simplified Arabic" panose="02020603050405020304" pitchFamily="18" charset="-78"/>
                </a:rPr>
                <a:t>أنواع الأنظمة</a:t>
              </a:r>
              <a:endParaRPr lang="fr-FR" sz="2000" b="1" dirty="0">
                <a:effectLst/>
                <a:latin typeface="Trebuchet MS" panose="020B0603020202020204" pitchFamily="34" charset="0"/>
                <a:ea typeface="Trebuchet MS" panose="020B0603020202020204" pitchFamily="34" charset="0"/>
                <a:cs typeface="Tahoma" panose="020B0604030504040204" pitchFamily="34" charset="0"/>
              </a:endParaRPr>
            </a:p>
          </p:txBody>
        </p:sp>
        <p:sp>
          <p:nvSpPr>
            <p:cNvPr id="13" name="AutoShape 32">
              <a:extLst>
                <a:ext uri="{FF2B5EF4-FFF2-40B4-BE49-F238E27FC236}">
                  <a16:creationId xmlns="" xmlns:a16="http://schemas.microsoft.com/office/drawing/2014/main" id="{CFB674DE-4FD0-4103-8459-1986E1EF4925}"/>
                </a:ext>
              </a:extLst>
            </p:cNvPr>
            <p:cNvSpPr>
              <a:spLocks noChangeArrowheads="1"/>
            </p:cNvSpPr>
            <p:nvPr/>
          </p:nvSpPr>
          <p:spPr bwMode="auto">
            <a:xfrm>
              <a:off x="7724" y="4563"/>
              <a:ext cx="2750" cy="1160"/>
            </a:xfrm>
            <a:prstGeom prst="roundRect">
              <a:avLst>
                <a:gd name="adj" fmla="val 16667"/>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pPr algn="ctr">
                <a:lnSpc>
                  <a:spcPct val="107000"/>
                </a:lnSpc>
                <a:spcAft>
                  <a:spcPts val="800"/>
                </a:spcAft>
              </a:pPr>
              <a:r>
                <a:rPr lang="ar-DZ" sz="3200" b="1">
                  <a:effectLst/>
                  <a:latin typeface="Trebuchet MS" panose="020B0603020202020204" pitchFamily="34" charset="0"/>
                  <a:ea typeface="Trebuchet MS" panose="020B0603020202020204" pitchFamily="34" charset="0"/>
                  <a:cs typeface="Simplified Arabic" panose="02020603050405020304" pitchFamily="18" charset="-78"/>
                </a:rPr>
                <a:t>النظام المفتوح </a:t>
              </a:r>
              <a:endParaRPr lang="fr-FR" sz="2000" b="1">
                <a:effectLst/>
                <a:latin typeface="Trebuchet MS" panose="020B0603020202020204" pitchFamily="34" charset="0"/>
                <a:ea typeface="Trebuchet MS" panose="020B0603020202020204" pitchFamily="34" charset="0"/>
                <a:cs typeface="Tahoma" panose="020B0604030504040204" pitchFamily="34" charset="0"/>
              </a:endParaRPr>
            </a:p>
          </p:txBody>
        </p:sp>
        <p:sp>
          <p:nvSpPr>
            <p:cNvPr id="14" name="AutoShape 33">
              <a:extLst>
                <a:ext uri="{FF2B5EF4-FFF2-40B4-BE49-F238E27FC236}">
                  <a16:creationId xmlns="" xmlns:a16="http://schemas.microsoft.com/office/drawing/2014/main" id="{EAA78C9A-ADAF-449F-882F-B41C494BDEB8}"/>
                </a:ext>
              </a:extLst>
            </p:cNvPr>
            <p:cNvSpPr>
              <a:spLocks noChangeArrowheads="1"/>
            </p:cNvSpPr>
            <p:nvPr/>
          </p:nvSpPr>
          <p:spPr bwMode="auto">
            <a:xfrm>
              <a:off x="992" y="4563"/>
              <a:ext cx="2750" cy="1160"/>
            </a:xfrm>
            <a:prstGeom prst="roundRect">
              <a:avLst>
                <a:gd name="adj" fmla="val 16667"/>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pPr algn="ctr">
                <a:lnSpc>
                  <a:spcPct val="107000"/>
                </a:lnSpc>
                <a:spcAft>
                  <a:spcPts val="800"/>
                </a:spcAft>
              </a:pPr>
              <a:r>
                <a:rPr lang="ar-DZ" sz="3200" b="1">
                  <a:effectLst/>
                  <a:latin typeface="Trebuchet MS" panose="020B0603020202020204" pitchFamily="34" charset="0"/>
                  <a:ea typeface="Trebuchet MS" panose="020B0603020202020204" pitchFamily="34" charset="0"/>
                  <a:cs typeface="Simplified Arabic" panose="02020603050405020304" pitchFamily="18" charset="-78"/>
                </a:rPr>
                <a:t>النظام المغلق </a:t>
              </a:r>
              <a:endParaRPr lang="fr-FR" sz="2000" b="1">
                <a:effectLst/>
                <a:latin typeface="Trebuchet MS" panose="020B0603020202020204" pitchFamily="34" charset="0"/>
                <a:ea typeface="Trebuchet MS" panose="020B0603020202020204" pitchFamily="34" charset="0"/>
                <a:cs typeface="Tahoma" panose="020B0604030504040204" pitchFamily="34" charset="0"/>
              </a:endParaRPr>
            </a:p>
          </p:txBody>
        </p:sp>
        <p:cxnSp>
          <p:nvCxnSpPr>
            <p:cNvPr id="15" name="AutoShape 34">
              <a:extLst>
                <a:ext uri="{FF2B5EF4-FFF2-40B4-BE49-F238E27FC236}">
                  <a16:creationId xmlns="" xmlns:a16="http://schemas.microsoft.com/office/drawing/2014/main" id="{6A0D8A36-9262-4D97-8856-B6D55038C846}"/>
                </a:ext>
              </a:extLst>
            </p:cNvPr>
            <p:cNvCxnSpPr>
              <a:cxnSpLocks noChangeShapeType="1"/>
            </p:cNvCxnSpPr>
            <p:nvPr/>
          </p:nvCxnSpPr>
          <p:spPr bwMode="auto">
            <a:xfrm>
              <a:off x="5536" y="3441"/>
              <a:ext cx="0" cy="561"/>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6" name="AutoShape 35">
              <a:extLst>
                <a:ext uri="{FF2B5EF4-FFF2-40B4-BE49-F238E27FC236}">
                  <a16:creationId xmlns="" xmlns:a16="http://schemas.microsoft.com/office/drawing/2014/main" id="{7FB9671D-2037-47D6-917F-0E08E9FBA02F}"/>
                </a:ext>
              </a:extLst>
            </p:cNvPr>
            <p:cNvCxnSpPr>
              <a:cxnSpLocks noChangeShapeType="1"/>
            </p:cNvCxnSpPr>
            <p:nvPr/>
          </p:nvCxnSpPr>
          <p:spPr bwMode="auto">
            <a:xfrm>
              <a:off x="2394" y="4002"/>
              <a:ext cx="6508"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7" name="AutoShape 36">
              <a:extLst>
                <a:ext uri="{FF2B5EF4-FFF2-40B4-BE49-F238E27FC236}">
                  <a16:creationId xmlns="" xmlns:a16="http://schemas.microsoft.com/office/drawing/2014/main" id="{ABC06748-75C9-41D9-89B8-D8BC40ADF080}"/>
                </a:ext>
              </a:extLst>
            </p:cNvPr>
            <p:cNvCxnSpPr>
              <a:cxnSpLocks noChangeShapeType="1"/>
            </p:cNvCxnSpPr>
            <p:nvPr/>
          </p:nvCxnSpPr>
          <p:spPr bwMode="auto">
            <a:xfrm>
              <a:off x="2394" y="4002"/>
              <a:ext cx="0" cy="561"/>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8" name="AutoShape 37">
              <a:extLst>
                <a:ext uri="{FF2B5EF4-FFF2-40B4-BE49-F238E27FC236}">
                  <a16:creationId xmlns="" xmlns:a16="http://schemas.microsoft.com/office/drawing/2014/main" id="{24349F68-F778-4EF8-B0B6-03B11AB3AC73}"/>
                </a:ext>
              </a:extLst>
            </p:cNvPr>
            <p:cNvCxnSpPr>
              <a:cxnSpLocks noChangeShapeType="1"/>
            </p:cNvCxnSpPr>
            <p:nvPr/>
          </p:nvCxnSpPr>
          <p:spPr bwMode="auto">
            <a:xfrm>
              <a:off x="8902" y="4002"/>
              <a:ext cx="0" cy="561"/>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grpSp>
      <p:pic>
        <p:nvPicPr>
          <p:cNvPr id="7" name="Image 6">
            <a:extLst>
              <a:ext uri="{FF2B5EF4-FFF2-40B4-BE49-F238E27FC236}">
                <a16:creationId xmlns="" xmlns:a16="http://schemas.microsoft.com/office/drawing/2014/main" id="{4F109E35-601D-4C0D-8A57-CA0DDA62AD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354" y="4233752"/>
            <a:ext cx="1885950" cy="2419350"/>
          </a:xfrm>
          <a:prstGeom prst="rect">
            <a:avLst/>
          </a:prstGeom>
        </p:spPr>
      </p:pic>
      <p:pic>
        <p:nvPicPr>
          <p:cNvPr id="20" name="Image 19">
            <a:extLst>
              <a:ext uri="{FF2B5EF4-FFF2-40B4-BE49-F238E27FC236}">
                <a16:creationId xmlns="" xmlns:a16="http://schemas.microsoft.com/office/drawing/2014/main" id="{30C34289-43F5-4FA3-A34A-5EB801E17F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98997" y="4070289"/>
            <a:ext cx="2540940" cy="151059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0165910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087888" y="481846"/>
            <a:ext cx="6146566" cy="1446550"/>
          </a:xfrm>
          <a:prstGeom prst="rect">
            <a:avLst/>
          </a:prstGeom>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DZ" sz="4400" b="1" i="0" u="none" strike="noStrike" kern="1200" cap="none" spc="0" normalizeH="0" baseline="0" noProof="0" dirty="0">
                <a:ln>
                  <a:noFill/>
                </a:ln>
                <a:solidFill>
                  <a:srgbClr val="000000"/>
                </a:solidFill>
                <a:effectLst/>
                <a:uLnTx/>
                <a:uFillTx/>
                <a:latin typeface="Tahoma" panose="020B0604030504040204" pitchFamily="34" charset="0"/>
                <a:ea typeface="Trebuchet MS" panose="020B0603020202020204" pitchFamily="34" charset="0"/>
                <a:cs typeface="Arabic Transparent" panose="020B0604020202020204" pitchFamily="34" charset="0"/>
              </a:rPr>
              <a:t>خصائص النظام</a:t>
            </a:r>
            <a:endParaRPr kumimoji="0" lang="fr-FR" sz="4400" b="0" i="0" u="none" strike="noStrike" kern="1200" cap="none" spc="0" normalizeH="0" baseline="0" noProof="0" dirty="0">
              <a:ln>
                <a:noFill/>
              </a:ln>
              <a:solidFill>
                <a:srgbClr val="000000"/>
              </a:solidFill>
              <a:effectLst/>
              <a:uLnTx/>
              <a:uFillTx/>
              <a:latin typeface="Trebuchet MS" panose="020B0603020202020204" pitchFamily="34" charset="0"/>
              <a:ea typeface="Trebuchet MS" panose="020B0603020202020204" pitchFamily="34" charset="0"/>
              <a:cs typeface="Tahoma" panose="020B060403050404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4400" b="1" i="0" u="none" strike="noStrike" kern="1200" cap="none" spc="0" normalizeH="0" baseline="0" noProof="0" dirty="0">
              <a:ln>
                <a:noFill/>
              </a:ln>
              <a:solidFill>
                <a:srgbClr val="000000"/>
              </a:solidFill>
              <a:effectLst/>
              <a:uLnTx/>
              <a:uFillTx/>
              <a:latin typeface="Times New Roman" pitchFamily="18" charset="0"/>
              <a:ea typeface="SimSun"/>
              <a:cs typeface="Times New Roman" pitchFamily="18" charset="0"/>
            </a:endParaRPr>
          </a:p>
        </p:txBody>
      </p:sp>
      <p:sp>
        <p:nvSpPr>
          <p:cNvPr id="15" name="ZoneTexte 14">
            <a:extLst>
              <a:ext uri="{FF2B5EF4-FFF2-40B4-BE49-F238E27FC236}">
                <a16:creationId xmlns="" xmlns:a16="http://schemas.microsoft.com/office/drawing/2014/main" id="{0E8BD275-15AB-4DC7-BC13-BCA139E84123}"/>
              </a:ext>
            </a:extLst>
          </p:cNvPr>
          <p:cNvSpPr txBox="1"/>
          <p:nvPr/>
        </p:nvSpPr>
        <p:spPr>
          <a:xfrm>
            <a:off x="407368" y="1409985"/>
            <a:ext cx="11784632" cy="4531240"/>
          </a:xfrm>
          <a:prstGeom prst="rect">
            <a:avLst/>
          </a:prstGeom>
          <a:noFill/>
        </p:spPr>
        <p:txBody>
          <a:bodyPr wrap="square">
            <a:spAutoFit/>
          </a:bodyPr>
          <a:lstStyle/>
          <a:p>
            <a:pPr marL="342900" lvl="0" indent="-342900" algn="just" rtl="1">
              <a:lnSpc>
                <a:spcPct val="115000"/>
              </a:lnSpc>
              <a:buFont typeface="Simplified Arabic" panose="02020603050405020304" pitchFamily="18" charset="-78"/>
              <a:buChar char="-"/>
            </a:pPr>
            <a:r>
              <a:rPr lang="ar-DZ" sz="3600" b="1" u="sng" dirty="0">
                <a:effectLst/>
                <a:latin typeface="Trebuchet MS" panose="020B0603020202020204" pitchFamily="34" charset="0"/>
                <a:ea typeface="Times New Roman" panose="02020603050405020304" pitchFamily="18" charset="0"/>
                <a:cs typeface="Simplified Arabic" panose="02020603050405020304" pitchFamily="18" charset="-78"/>
              </a:rPr>
              <a:t>القدرة على التكيف والتأقلم</a:t>
            </a:r>
            <a:r>
              <a:rPr lang="ar-DZ" sz="3600" b="1" dirty="0">
                <a:effectLst/>
                <a:latin typeface="Trebuchet MS" panose="020B0603020202020204" pitchFamily="34" charset="0"/>
                <a:ea typeface="Times New Roman" panose="02020603050405020304" pitchFamily="18" charset="0"/>
                <a:cs typeface="Simplified Arabic" panose="02020603050405020304" pitchFamily="18" charset="-78"/>
              </a:rPr>
              <a:t>:</a:t>
            </a:r>
            <a:r>
              <a:rPr lang="ar-DZ" sz="3600" dirty="0">
                <a:effectLst/>
                <a:latin typeface="Trebuchet MS" panose="020B0603020202020204" pitchFamily="34" charset="0"/>
                <a:ea typeface="Times New Roman" panose="02020603050405020304" pitchFamily="18" charset="0"/>
                <a:cs typeface="Simplified Arabic" panose="02020603050405020304" pitchFamily="18" charset="-78"/>
              </a:rPr>
              <a:t> اي مسايرة النظام للتغيرات والتحولات التي تطرأ في بيئته.</a:t>
            </a:r>
            <a:endParaRPr lang="fr-FR" sz="2800" dirty="0">
              <a:effectLst/>
              <a:latin typeface="Trebuchet MS" panose="020B0603020202020204" pitchFamily="34" charset="0"/>
              <a:ea typeface="Times New Roman" panose="02020603050405020304" pitchFamily="18" charset="0"/>
              <a:cs typeface="Tahoma" panose="020B0604030504040204" pitchFamily="34" charset="0"/>
            </a:endParaRPr>
          </a:p>
          <a:p>
            <a:pPr marL="342900" lvl="0" indent="-342900" algn="just" rtl="1">
              <a:lnSpc>
                <a:spcPct val="115000"/>
              </a:lnSpc>
              <a:buFont typeface="Simplified Arabic" panose="02020603050405020304" pitchFamily="18" charset="-78"/>
              <a:buChar char="-"/>
            </a:pPr>
            <a:r>
              <a:rPr lang="ar-DZ" sz="3600" b="1" u="sng" dirty="0">
                <a:effectLst/>
                <a:latin typeface="Trebuchet MS" panose="020B0603020202020204" pitchFamily="34" charset="0"/>
                <a:ea typeface="Times New Roman" panose="02020603050405020304" pitchFamily="18" charset="0"/>
                <a:cs typeface="Simplified Arabic" panose="02020603050405020304" pitchFamily="18" charset="-78"/>
              </a:rPr>
              <a:t>القدرة على التعلم</a:t>
            </a:r>
            <a:r>
              <a:rPr lang="ar-DZ" sz="3600" b="1" dirty="0">
                <a:effectLst/>
                <a:latin typeface="Trebuchet MS" panose="020B0603020202020204" pitchFamily="34" charset="0"/>
                <a:ea typeface="Times New Roman" panose="02020603050405020304" pitchFamily="18" charset="0"/>
                <a:cs typeface="Simplified Arabic" panose="02020603050405020304" pitchFamily="18" charset="-78"/>
              </a:rPr>
              <a:t>:</a:t>
            </a:r>
            <a:r>
              <a:rPr lang="ar-DZ" sz="3600" dirty="0">
                <a:effectLst/>
                <a:latin typeface="Trebuchet MS" panose="020B0603020202020204" pitchFamily="34" charset="0"/>
                <a:ea typeface="Times New Roman" panose="02020603050405020304" pitchFamily="18" charset="0"/>
                <a:cs typeface="Simplified Arabic" panose="02020603050405020304" pitchFamily="18" charset="-78"/>
              </a:rPr>
              <a:t> القدرة على الاستفادة من التجارب السابقة وإيجاد افضل الطرق لحل المشكلات التي تطرأ.</a:t>
            </a:r>
            <a:endParaRPr lang="fr-FR" sz="2800" dirty="0">
              <a:effectLst/>
              <a:latin typeface="Trebuchet MS" panose="020B0603020202020204" pitchFamily="34" charset="0"/>
              <a:ea typeface="Times New Roman" panose="02020603050405020304" pitchFamily="18" charset="0"/>
              <a:cs typeface="Tahoma" panose="020B0604030504040204" pitchFamily="34" charset="0"/>
            </a:endParaRPr>
          </a:p>
          <a:p>
            <a:pPr marL="342900" lvl="0" indent="-342900" algn="just" rtl="1">
              <a:lnSpc>
                <a:spcPct val="115000"/>
              </a:lnSpc>
              <a:buFont typeface="Simplified Arabic" panose="02020603050405020304" pitchFamily="18" charset="-78"/>
              <a:buChar char="-"/>
            </a:pPr>
            <a:r>
              <a:rPr lang="ar-DZ" sz="3600" b="1" u="sng" dirty="0">
                <a:effectLst/>
                <a:latin typeface="Trebuchet MS" panose="020B0603020202020204" pitchFamily="34" charset="0"/>
                <a:ea typeface="Times New Roman" panose="02020603050405020304" pitchFamily="18" charset="0"/>
                <a:cs typeface="Simplified Arabic" panose="02020603050405020304" pitchFamily="18" charset="-78"/>
              </a:rPr>
              <a:t>القدرة على المراقبة</a:t>
            </a:r>
            <a:r>
              <a:rPr lang="ar-DZ" sz="3600" b="1" dirty="0">
                <a:effectLst/>
                <a:latin typeface="Trebuchet MS" panose="020B0603020202020204" pitchFamily="34" charset="0"/>
                <a:ea typeface="Times New Roman" panose="02020603050405020304" pitchFamily="18" charset="0"/>
                <a:cs typeface="Simplified Arabic" panose="02020603050405020304" pitchFamily="18" charset="-78"/>
              </a:rPr>
              <a:t>:</a:t>
            </a:r>
            <a:r>
              <a:rPr lang="ar-DZ" sz="3600" dirty="0">
                <a:effectLst/>
                <a:latin typeface="Trebuchet MS" panose="020B0603020202020204" pitchFamily="34" charset="0"/>
                <a:ea typeface="Times New Roman" panose="02020603050405020304" pitchFamily="18" charset="0"/>
                <a:cs typeface="Simplified Arabic" panose="02020603050405020304" pitchFamily="18" charset="-78"/>
              </a:rPr>
              <a:t> مدى قدرة نظام القيادة على تثبيت النظام من اجل بلوغ الأهداف المرجوة.</a:t>
            </a:r>
            <a:endParaRPr lang="fr-FR" sz="2800" dirty="0">
              <a:effectLst/>
              <a:latin typeface="Trebuchet MS" panose="020B0603020202020204" pitchFamily="34" charset="0"/>
              <a:ea typeface="Times New Roman" panose="02020603050405020304" pitchFamily="18" charset="0"/>
              <a:cs typeface="Tahoma" panose="020B0604030504040204" pitchFamily="34" charset="0"/>
            </a:endParaRPr>
          </a:p>
          <a:p>
            <a:pPr marL="342900" lvl="0" indent="-342900" algn="just" rtl="1">
              <a:lnSpc>
                <a:spcPct val="115000"/>
              </a:lnSpc>
              <a:spcAft>
                <a:spcPts val="1000"/>
              </a:spcAft>
              <a:buFont typeface="Simplified Arabic" panose="02020603050405020304" pitchFamily="18" charset="-78"/>
              <a:buChar char="-"/>
            </a:pPr>
            <a:r>
              <a:rPr lang="ar-DZ" sz="3600" b="1" u="sng" dirty="0">
                <a:effectLst/>
                <a:latin typeface="Trebuchet MS" panose="020B0603020202020204" pitchFamily="34" charset="0"/>
                <a:ea typeface="Times New Roman" panose="02020603050405020304" pitchFamily="18" charset="0"/>
                <a:cs typeface="Simplified Arabic" panose="02020603050405020304" pitchFamily="18" charset="-78"/>
              </a:rPr>
              <a:t>المصداقية</a:t>
            </a:r>
            <a:r>
              <a:rPr lang="ar-DZ" sz="3600" b="1" dirty="0">
                <a:effectLst/>
                <a:latin typeface="Trebuchet MS" panose="020B0603020202020204" pitchFamily="34" charset="0"/>
                <a:ea typeface="Times New Roman" panose="02020603050405020304" pitchFamily="18" charset="0"/>
                <a:cs typeface="Simplified Arabic" panose="02020603050405020304" pitchFamily="18" charset="-78"/>
              </a:rPr>
              <a:t>:</a:t>
            </a:r>
            <a:r>
              <a:rPr lang="ar-DZ" sz="3600" dirty="0">
                <a:effectLst/>
                <a:latin typeface="Trebuchet MS" panose="020B0603020202020204" pitchFamily="34" charset="0"/>
                <a:ea typeface="Times New Roman" panose="02020603050405020304" pitchFamily="18" charset="0"/>
                <a:cs typeface="Simplified Arabic" panose="02020603050405020304" pitchFamily="18" charset="-78"/>
              </a:rPr>
              <a:t> والتي تقاس بدرجة الأداء وقيمة المخرجات الصادرة عن النظام.</a:t>
            </a:r>
            <a:endParaRPr lang="fr-FR" sz="2800" dirty="0">
              <a:effectLst/>
              <a:latin typeface="Trebuchet MS" panose="020B0603020202020204" pitchFamily="34" charset="0"/>
              <a:ea typeface="Times New Roman" panose="02020603050405020304" pitchFamily="18" charset="0"/>
              <a:cs typeface="Tahoma" panose="020B0604030504040204" pitchFamily="34" charset="0"/>
            </a:endParaRPr>
          </a:p>
        </p:txBody>
      </p:sp>
    </p:spTree>
    <p:extLst>
      <p:ext uri="{BB962C8B-B14F-4D97-AF65-F5344CB8AC3E}">
        <p14:creationId xmlns:p14="http://schemas.microsoft.com/office/powerpoint/2010/main" val="39601745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087888" y="481846"/>
            <a:ext cx="6146566" cy="1538883"/>
          </a:xfrm>
          <a:prstGeom prst="rect">
            <a:avLst/>
          </a:prstGeom>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DZ" sz="4000" b="1" i="0" u="none" strike="noStrike" kern="1200" cap="none" spc="0" normalizeH="0" baseline="0" noProof="0" dirty="0">
                <a:ln>
                  <a:noFill/>
                </a:ln>
                <a:solidFill>
                  <a:srgbClr val="000000"/>
                </a:solidFill>
                <a:effectLst/>
                <a:uLnTx/>
                <a:uFillTx/>
                <a:latin typeface="Tahoma" panose="020B0604030504040204" pitchFamily="34" charset="0"/>
                <a:ea typeface="Trebuchet MS" panose="020B0603020202020204" pitchFamily="34" charset="0"/>
                <a:cs typeface="Arabic Transparent" panose="020B0604020202020204" pitchFamily="34" charset="0"/>
              </a:rPr>
              <a:t>العملية </a:t>
            </a:r>
            <a:r>
              <a:rPr kumimoji="0" lang="ar-DZ" sz="4000" b="1" i="0" u="none" strike="noStrike" kern="1200" cap="none" spc="0" normalizeH="0" baseline="0" noProof="0" dirty="0" err="1">
                <a:ln>
                  <a:noFill/>
                </a:ln>
                <a:solidFill>
                  <a:srgbClr val="000000"/>
                </a:solidFill>
                <a:effectLst/>
                <a:uLnTx/>
                <a:uFillTx/>
                <a:latin typeface="Tahoma" panose="020B0604030504040204" pitchFamily="34" charset="0"/>
                <a:ea typeface="Trebuchet MS" panose="020B0603020202020204" pitchFamily="34" charset="0"/>
                <a:cs typeface="Arabic Transparent" panose="020B0604020202020204" pitchFamily="34" charset="0"/>
              </a:rPr>
              <a:t>التسييرية</a:t>
            </a:r>
            <a:endParaRPr kumimoji="0" lang="fr-FR" sz="4000" b="0" i="0" u="none" strike="noStrike" kern="1200" cap="none" spc="0" normalizeH="0" baseline="0" noProof="0" dirty="0">
              <a:ln>
                <a:noFill/>
              </a:ln>
              <a:solidFill>
                <a:srgbClr val="000000"/>
              </a:solidFill>
              <a:effectLst/>
              <a:uLnTx/>
              <a:uFillTx/>
              <a:latin typeface="Trebuchet MS" panose="020B0603020202020204" pitchFamily="34" charset="0"/>
              <a:ea typeface="Trebuchet MS" panose="020B0603020202020204" pitchFamily="34" charset="0"/>
              <a:cs typeface="Tahoma" panose="020B060403050404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5400" b="1" i="0" u="none" strike="noStrike" kern="1200" cap="none" spc="0" normalizeH="0" baseline="0" noProof="0" dirty="0">
              <a:ln>
                <a:noFill/>
              </a:ln>
              <a:solidFill>
                <a:srgbClr val="000000"/>
              </a:solidFill>
              <a:effectLst/>
              <a:uLnTx/>
              <a:uFillTx/>
              <a:latin typeface="Times New Roman" pitchFamily="18" charset="0"/>
              <a:ea typeface="SimSun"/>
              <a:cs typeface="Times New Roman" pitchFamily="18" charset="0"/>
            </a:endParaRPr>
          </a:p>
        </p:txBody>
      </p:sp>
      <p:pic>
        <p:nvPicPr>
          <p:cNvPr id="5" name="Image 4">
            <a:extLst>
              <a:ext uri="{FF2B5EF4-FFF2-40B4-BE49-F238E27FC236}">
                <a16:creationId xmlns="" xmlns:a16="http://schemas.microsoft.com/office/drawing/2014/main" id="{8673B9F8-ACFE-43B3-B89A-8A86285028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7528" y="1441276"/>
            <a:ext cx="7678042" cy="5372100"/>
          </a:xfrm>
          <a:prstGeom prst="rect">
            <a:avLst/>
          </a:prstGeom>
        </p:spPr>
      </p:pic>
    </p:spTree>
    <p:extLst>
      <p:ext uri="{BB962C8B-B14F-4D97-AF65-F5344CB8AC3E}">
        <p14:creationId xmlns:p14="http://schemas.microsoft.com/office/powerpoint/2010/main" val="30066646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25"/>
          <p:cNvSpPr/>
          <p:nvPr/>
        </p:nvSpPr>
        <p:spPr>
          <a:xfrm>
            <a:off x="0" y="0"/>
            <a:ext cx="12191999" cy="6858000"/>
          </a:xfrm>
          <a:prstGeom prst="rect">
            <a:avLst/>
          </a:prstGeom>
          <a:solidFill>
            <a:srgbClr val="66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2" name="Groupe 11"/>
          <p:cNvGrpSpPr/>
          <p:nvPr/>
        </p:nvGrpSpPr>
        <p:grpSpPr>
          <a:xfrm rot="10800000">
            <a:off x="1" y="2465480"/>
            <a:ext cx="12183966" cy="2695780"/>
            <a:chOff x="3" y="1647610"/>
            <a:chExt cx="9143997" cy="2695780"/>
          </a:xfrm>
        </p:grpSpPr>
        <p:sp>
          <p:nvSpPr>
            <p:cNvPr id="13" name="梯形 2"/>
            <p:cNvSpPr>
              <a:spLocks noChangeArrowheads="1"/>
            </p:cNvSpPr>
            <p:nvPr/>
          </p:nvSpPr>
          <p:spPr bwMode="auto">
            <a:xfrm rot="5400000" flipV="1">
              <a:off x="-421489" y="2421732"/>
              <a:ext cx="2343150" cy="1500166"/>
            </a:xfrm>
            <a:custGeom>
              <a:avLst/>
              <a:gdLst>
                <a:gd name="T0" fmla="*/ 0 w 21600"/>
                <a:gd name="T1" fmla="*/ 0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3858" y="21600"/>
                  </a:lnTo>
                  <a:lnTo>
                    <a:pt x="17742" y="21600"/>
                  </a:lnTo>
                  <a:lnTo>
                    <a:pt x="21600" y="0"/>
                  </a:lnTo>
                  <a:close/>
                </a:path>
              </a:pathLst>
            </a:custGeom>
            <a:ln>
              <a:headEnd/>
              <a:tailEnd/>
            </a:ln>
          </p:spPr>
          <p:style>
            <a:lnRef idx="1">
              <a:schemeClr val="accent6"/>
            </a:lnRef>
            <a:fillRef idx="2">
              <a:schemeClr val="accent6"/>
            </a:fillRef>
            <a:effectRef idx="1">
              <a:schemeClr val="accent6"/>
            </a:effectRef>
            <a:fontRef idx="minor">
              <a:schemeClr val="dk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梯形 1"/>
            <p:cNvSpPr>
              <a:spLocks noChangeArrowheads="1"/>
            </p:cNvSpPr>
            <p:nvPr/>
          </p:nvSpPr>
          <p:spPr bwMode="auto">
            <a:xfrm rot="16200000" flipV="1">
              <a:off x="4211627" y="-639783"/>
              <a:ext cx="2220912" cy="7643834"/>
            </a:xfrm>
            <a:custGeom>
              <a:avLst/>
              <a:gdLst>
                <a:gd name="T0" fmla="*/ 0 w 21600"/>
                <a:gd name="T1" fmla="*/ 0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3657" y="21600"/>
                  </a:lnTo>
                  <a:lnTo>
                    <a:pt x="17943" y="21600"/>
                  </a:lnTo>
                  <a:lnTo>
                    <a:pt x="21600" y="0"/>
                  </a:lnTo>
                  <a:close/>
                </a:path>
              </a:pathLst>
            </a:custGeom>
            <a:ln>
              <a:headEnd/>
              <a:tailEnd/>
            </a:ln>
          </p:spPr>
          <p:style>
            <a:lnRef idx="1">
              <a:schemeClr val="accent6"/>
            </a:lnRef>
            <a:fillRef idx="3">
              <a:schemeClr val="accent6"/>
            </a:fillRef>
            <a:effectRef idx="2">
              <a:schemeClr val="accent6"/>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5" name="文本框 2"/>
            <p:cNvSpPr>
              <a:spLocks noChangeArrowheads="1"/>
            </p:cNvSpPr>
            <p:nvPr/>
          </p:nvSpPr>
          <p:spPr bwMode="auto">
            <a:xfrm rot="10800000">
              <a:off x="317332" y="1647610"/>
              <a:ext cx="652743" cy="2308324"/>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DZ" altLang="zh-CN" sz="7200" b="1" i="0" u="none" strike="noStrike" kern="1200" cap="none" spc="0" normalizeH="0" baseline="0" noProof="0" dirty="0">
                  <a:ln>
                    <a:noFill/>
                  </a:ln>
                  <a:solidFill>
                    <a:srgbClr val="080808"/>
                  </a:solidFill>
                  <a:effectLst/>
                  <a:uLnTx/>
                  <a:uFillTx/>
                  <a:latin typeface="Calibri"/>
                  <a:ea typeface="宋体" panose="02010600030101010101" pitchFamily="2" charset="-122"/>
                  <a:cs typeface="Arial" panose="020B0604020202020204" pitchFamily="34" charset="0"/>
                  <a:sym typeface="Arial" pitchFamily="34" charset="0"/>
                </a:rPr>
                <a:t>3</a:t>
              </a:r>
              <a:endParaRPr kumimoji="0" lang="en-US" altLang="zh-CN" sz="7200" b="1" i="0" u="none" strike="noStrike" kern="1200" cap="none" spc="0" normalizeH="0" baseline="0" noProof="0" dirty="0">
                <a:ln>
                  <a:noFill/>
                </a:ln>
                <a:solidFill>
                  <a:srgbClr val="080808"/>
                </a:solidFill>
                <a:effectLst/>
                <a:uLnTx/>
                <a:uFillTx/>
                <a:latin typeface="Calibri"/>
                <a:ea typeface="宋体" panose="02010600030101010101" pitchFamily="2" charset="-122"/>
                <a:cs typeface="+mn-cs"/>
                <a:sym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7200" b="1" i="0" u="none" strike="noStrike" kern="1200" cap="none" spc="0" normalizeH="0" baseline="0" noProof="0" dirty="0">
                <a:ln>
                  <a:noFill/>
                </a:ln>
                <a:solidFill>
                  <a:srgbClr val="080808"/>
                </a:solidFill>
                <a:effectLst/>
                <a:uLnTx/>
                <a:uFillTx/>
                <a:latin typeface="Calibri"/>
                <a:ea typeface="宋体" panose="02010600030101010101" pitchFamily="2" charset="-122"/>
                <a:cs typeface="+mn-cs"/>
                <a:sym typeface="Arial" pitchFamily="34" charset="0"/>
              </a:endParaRPr>
            </a:p>
          </p:txBody>
        </p:sp>
        <p:sp>
          <p:nvSpPr>
            <p:cNvPr id="16" name="矩形 3"/>
            <p:cNvSpPr>
              <a:spLocks noChangeArrowheads="1"/>
            </p:cNvSpPr>
            <p:nvPr/>
          </p:nvSpPr>
          <p:spPr bwMode="auto">
            <a:xfrm rot="10800000">
              <a:off x="1500165" y="2810483"/>
              <a:ext cx="7250990" cy="923330"/>
            </a:xfrm>
            <a:prstGeom prst="rect">
              <a:avLst/>
            </a:prstGeom>
            <a:noFill/>
            <a:ln w="9525">
              <a:noFill/>
              <a:miter lim="800000"/>
              <a:headEnd/>
              <a:tailEnd/>
            </a:ln>
          </p:spPr>
          <p:txBody>
            <a:bodyPr wrap="non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DZ" sz="5400" b="1" dirty="0">
                  <a:solidFill>
                    <a:schemeClr val="bg2">
                      <a:lumMod val="10000"/>
                    </a:schemeClr>
                  </a:solidFill>
                  <a:latin typeface="Calibri"/>
                  <a:cs typeface="Arial" panose="020B0604020202020204" pitchFamily="34" charset="0"/>
                </a:rPr>
                <a:t>المحور الثالث: نظام التخطيط واتخاذ القرار</a:t>
              </a:r>
              <a:endParaRPr kumimoji="0" lang="zh-CN" altLang="en-US" sz="5400" b="1" i="0" u="none" strike="noStrike" kern="1200" cap="none" spc="0" normalizeH="0" baseline="0" noProof="0" dirty="0">
                <a:ln>
                  <a:noFill/>
                </a:ln>
                <a:solidFill>
                  <a:prstClr val="black"/>
                </a:solidFill>
                <a:effectLst/>
                <a:uLnTx/>
                <a:uFillTx/>
                <a:latin typeface="Times New Roman" pitchFamily="18" charset="0"/>
                <a:ea typeface="宋体" panose="02010600030101010101" pitchFamily="2" charset="-122"/>
                <a:cs typeface="Times New Roman" pitchFamily="18" charset="0"/>
                <a:sym typeface="微软雅黑" pitchFamily="34" charset="-122"/>
              </a:endParaRPr>
            </a:p>
          </p:txBody>
        </p:sp>
      </p:grpSp>
    </p:spTree>
    <p:extLst>
      <p:ext uri="{BB962C8B-B14F-4D97-AF65-F5344CB8AC3E}">
        <p14:creationId xmlns:p14="http://schemas.microsoft.com/office/powerpoint/2010/main" val="3300650935"/>
      </p:ext>
    </p:extLst>
  </p:cSld>
  <p:clrMapOvr>
    <a:masterClrMapping/>
  </p:clrMapOvr>
  <p:transition spd="med">
    <p:wedg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25"/>
          <p:cNvSpPr/>
          <p:nvPr/>
        </p:nvSpPr>
        <p:spPr>
          <a:xfrm>
            <a:off x="0" y="0"/>
            <a:ext cx="12191999" cy="6858000"/>
          </a:xfrm>
          <a:prstGeom prst="rect">
            <a:avLst/>
          </a:prstGeom>
          <a:solidFill>
            <a:srgbClr val="66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Calibri"/>
              <a:ea typeface="宋体" panose="02010600030101010101" pitchFamily="2" charset="-122"/>
            </a:endParaRPr>
          </a:p>
        </p:txBody>
      </p:sp>
      <p:grpSp>
        <p:nvGrpSpPr>
          <p:cNvPr id="12" name="Groupe 11"/>
          <p:cNvGrpSpPr/>
          <p:nvPr/>
        </p:nvGrpSpPr>
        <p:grpSpPr>
          <a:xfrm rot="10800000">
            <a:off x="0" y="2465480"/>
            <a:ext cx="12183966" cy="2695780"/>
            <a:chOff x="3" y="1647610"/>
            <a:chExt cx="9143997" cy="2695780"/>
          </a:xfrm>
        </p:grpSpPr>
        <p:sp>
          <p:nvSpPr>
            <p:cNvPr id="13" name="梯形 2"/>
            <p:cNvSpPr>
              <a:spLocks noChangeArrowheads="1"/>
            </p:cNvSpPr>
            <p:nvPr/>
          </p:nvSpPr>
          <p:spPr bwMode="auto">
            <a:xfrm rot="5400000" flipV="1">
              <a:off x="-421489" y="2421732"/>
              <a:ext cx="2343150" cy="1500166"/>
            </a:xfrm>
            <a:custGeom>
              <a:avLst/>
              <a:gdLst>
                <a:gd name="T0" fmla="*/ 0 w 21600"/>
                <a:gd name="T1" fmla="*/ 0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3858" y="21600"/>
                  </a:lnTo>
                  <a:lnTo>
                    <a:pt x="17742" y="21600"/>
                  </a:lnTo>
                  <a:lnTo>
                    <a:pt x="21600" y="0"/>
                  </a:lnTo>
                  <a:close/>
                </a:path>
              </a:pathLst>
            </a:custGeom>
            <a:ln>
              <a:headEnd/>
              <a:tailEnd/>
            </a:ln>
          </p:spPr>
          <p:style>
            <a:lnRef idx="1">
              <a:schemeClr val="accent6"/>
            </a:lnRef>
            <a:fillRef idx="2">
              <a:schemeClr val="accent6"/>
            </a:fillRef>
            <a:effectRef idx="1">
              <a:schemeClr val="accent6"/>
            </a:effectRef>
            <a:fontRef idx="minor">
              <a:schemeClr val="dk1"/>
            </a:fontRef>
          </p:style>
          <p:txBody>
            <a:bodyPr/>
            <a:lstStyle/>
            <a:p>
              <a:endParaRPr lang="fr-FR" dirty="0">
                <a:solidFill>
                  <a:prstClr val="black"/>
                </a:solidFill>
                <a:latin typeface="Calibri"/>
              </a:endParaRPr>
            </a:p>
          </p:txBody>
        </p:sp>
        <p:sp>
          <p:nvSpPr>
            <p:cNvPr id="14" name="梯形 1"/>
            <p:cNvSpPr>
              <a:spLocks noChangeArrowheads="1"/>
            </p:cNvSpPr>
            <p:nvPr/>
          </p:nvSpPr>
          <p:spPr bwMode="auto">
            <a:xfrm rot="16200000" flipV="1">
              <a:off x="4211627" y="-639783"/>
              <a:ext cx="2220912" cy="7643834"/>
            </a:xfrm>
            <a:custGeom>
              <a:avLst/>
              <a:gdLst>
                <a:gd name="T0" fmla="*/ 0 w 21600"/>
                <a:gd name="T1" fmla="*/ 0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3657" y="21600"/>
                  </a:lnTo>
                  <a:lnTo>
                    <a:pt x="17943" y="21600"/>
                  </a:lnTo>
                  <a:lnTo>
                    <a:pt x="21600" y="0"/>
                  </a:lnTo>
                  <a:close/>
                </a:path>
              </a:pathLst>
            </a:custGeom>
            <a:ln>
              <a:headEnd/>
              <a:tailEnd/>
            </a:ln>
          </p:spPr>
          <p:style>
            <a:lnRef idx="1">
              <a:schemeClr val="accent6"/>
            </a:lnRef>
            <a:fillRef idx="3">
              <a:schemeClr val="accent6"/>
            </a:fillRef>
            <a:effectRef idx="2">
              <a:schemeClr val="accent6"/>
            </a:effectRef>
            <a:fontRef idx="minor">
              <a:schemeClr val="lt1"/>
            </a:fontRef>
          </p:style>
          <p:txBody>
            <a:bodyPr/>
            <a:lstStyle/>
            <a:p>
              <a:endParaRPr lang="fr-FR" dirty="0">
                <a:solidFill>
                  <a:prstClr val="white"/>
                </a:solidFill>
                <a:latin typeface="Calibri"/>
              </a:endParaRPr>
            </a:p>
          </p:txBody>
        </p:sp>
        <p:sp>
          <p:nvSpPr>
            <p:cNvPr id="15" name="文本框 2"/>
            <p:cNvSpPr>
              <a:spLocks noChangeArrowheads="1"/>
            </p:cNvSpPr>
            <p:nvPr/>
          </p:nvSpPr>
          <p:spPr bwMode="auto">
            <a:xfrm rot="10800000">
              <a:off x="317332" y="1647610"/>
              <a:ext cx="652743" cy="2308324"/>
            </a:xfrm>
            <a:prstGeom prst="rect">
              <a:avLst/>
            </a:prstGeom>
            <a:noFill/>
            <a:ln w="9525">
              <a:noFill/>
              <a:miter lim="800000"/>
              <a:headEnd/>
              <a:tailEnd/>
            </a:ln>
          </p:spPr>
          <p:txBody>
            <a:bodyPr wrap="square">
              <a:spAutoFit/>
            </a:bodyPr>
            <a:lstStyle/>
            <a:p>
              <a:r>
                <a:rPr lang="en-US" altLang="zh-CN" sz="7200" b="1" dirty="0">
                  <a:solidFill>
                    <a:srgbClr val="080808"/>
                  </a:solidFill>
                  <a:latin typeface="Calibri"/>
                  <a:ea typeface="宋体" panose="02010600030101010101" pitchFamily="2" charset="-122"/>
                  <a:sym typeface="Arial" pitchFamily="34" charset="0"/>
                </a:rPr>
                <a:t>1</a:t>
              </a:r>
            </a:p>
            <a:p>
              <a:endParaRPr lang="zh-CN" altLang="en-US" sz="7200" b="1" dirty="0">
                <a:solidFill>
                  <a:srgbClr val="080808"/>
                </a:solidFill>
                <a:latin typeface="Calibri"/>
                <a:ea typeface="宋体" panose="02010600030101010101" pitchFamily="2" charset="-122"/>
                <a:sym typeface="Arial" pitchFamily="34" charset="0"/>
              </a:endParaRPr>
            </a:p>
          </p:txBody>
        </p:sp>
        <p:sp>
          <p:nvSpPr>
            <p:cNvPr id="16" name="矩形 3"/>
            <p:cNvSpPr>
              <a:spLocks noChangeArrowheads="1"/>
            </p:cNvSpPr>
            <p:nvPr/>
          </p:nvSpPr>
          <p:spPr bwMode="auto">
            <a:xfrm rot="10800000">
              <a:off x="1582439" y="2797070"/>
              <a:ext cx="5751998" cy="923330"/>
            </a:xfrm>
            <a:prstGeom prst="rect">
              <a:avLst/>
            </a:prstGeom>
            <a:noFill/>
            <a:ln w="9525">
              <a:noFill/>
              <a:miter lim="800000"/>
              <a:headEnd/>
              <a:tailEnd/>
            </a:ln>
          </p:spPr>
          <p:txBody>
            <a:bodyPr wrap="none">
              <a:spAutoFit/>
            </a:bodyPr>
            <a:lstStyle/>
            <a:p>
              <a:pPr algn="ctr"/>
              <a:r>
                <a:rPr lang="ar-DZ" altLang="zh-CN" sz="5400" b="1" dirty="0">
                  <a:solidFill>
                    <a:prstClr val="black"/>
                  </a:solidFill>
                  <a:latin typeface="Times New Roman" pitchFamily="18" charset="0"/>
                  <a:ea typeface="宋体" panose="02010600030101010101" pitchFamily="2" charset="-122"/>
                  <a:cs typeface="Times New Roman" pitchFamily="18" charset="0"/>
                  <a:sym typeface="微软雅黑" pitchFamily="34" charset="-122"/>
                </a:rPr>
                <a:t>المحور الأول: تطور الفكر الإداري</a:t>
              </a:r>
              <a:endParaRPr lang="zh-CN" altLang="en-US" sz="5400" b="1" dirty="0">
                <a:solidFill>
                  <a:prstClr val="black"/>
                </a:solidFill>
                <a:latin typeface="Times New Roman" pitchFamily="18" charset="0"/>
                <a:ea typeface="宋体" panose="02010600030101010101" pitchFamily="2" charset="-122"/>
                <a:cs typeface="Times New Roman" pitchFamily="18" charset="0"/>
                <a:sym typeface="微软雅黑" pitchFamily="34" charset="-122"/>
              </a:endParaRPr>
            </a:p>
          </p:txBody>
        </p:sp>
      </p:grpSp>
    </p:spTree>
  </p:cSld>
  <p:clrMapOvr>
    <a:masterClrMapping/>
  </p:clrMapOvr>
  <p:transition spd="med">
    <p:wedg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087888" y="481846"/>
            <a:ext cx="6146566" cy="1692771"/>
          </a:xfrm>
          <a:prstGeom prst="rect">
            <a:avLst/>
          </a:prstGeom>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DZ" sz="4400" b="1" i="0" u="none" strike="noStrike" kern="1200" cap="none" spc="0" normalizeH="0" baseline="0" noProof="0" dirty="0">
                <a:ln>
                  <a:noFill/>
                </a:ln>
                <a:solidFill>
                  <a:srgbClr val="000000"/>
                </a:solidFill>
                <a:effectLst/>
                <a:uLnTx/>
                <a:uFillTx/>
                <a:latin typeface="Tahoma" panose="020B0604030504040204" pitchFamily="34" charset="0"/>
                <a:ea typeface="Trebuchet MS" panose="020B0603020202020204" pitchFamily="34" charset="0"/>
                <a:cs typeface="Arabic Transparent" panose="020B0604020202020204" pitchFamily="34" charset="0"/>
              </a:rPr>
              <a:t>تعريف التخطيط</a:t>
            </a:r>
            <a:endParaRPr kumimoji="0" lang="fr-FR" sz="4400" b="0" i="0" u="none" strike="noStrike" kern="1200" cap="none" spc="0" normalizeH="0" baseline="0" noProof="0" dirty="0">
              <a:ln>
                <a:noFill/>
              </a:ln>
              <a:solidFill>
                <a:srgbClr val="000000"/>
              </a:solidFill>
              <a:effectLst/>
              <a:uLnTx/>
              <a:uFillTx/>
              <a:latin typeface="Trebuchet MS" panose="020B0603020202020204" pitchFamily="34" charset="0"/>
              <a:ea typeface="Trebuchet MS" panose="020B0603020202020204" pitchFamily="34" charset="0"/>
              <a:cs typeface="Tahoma" panose="020B060403050404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6000" b="1" i="0" u="none" strike="noStrike" kern="1200" cap="none" spc="0" normalizeH="0" baseline="0" noProof="0" dirty="0">
              <a:ln>
                <a:noFill/>
              </a:ln>
              <a:solidFill>
                <a:srgbClr val="000000"/>
              </a:solidFill>
              <a:effectLst/>
              <a:uLnTx/>
              <a:uFillTx/>
              <a:latin typeface="Times New Roman" pitchFamily="18" charset="0"/>
              <a:ea typeface="SimSun"/>
              <a:cs typeface="Times New Roman" pitchFamily="18" charset="0"/>
            </a:endParaRPr>
          </a:p>
        </p:txBody>
      </p:sp>
      <p:sp>
        <p:nvSpPr>
          <p:cNvPr id="7" name="ZoneTexte 6">
            <a:extLst>
              <a:ext uri="{FF2B5EF4-FFF2-40B4-BE49-F238E27FC236}">
                <a16:creationId xmlns="" xmlns:a16="http://schemas.microsoft.com/office/drawing/2014/main" id="{D4F39492-5C18-45E4-86EF-903BE7673A6B}"/>
              </a:ext>
            </a:extLst>
          </p:cNvPr>
          <p:cNvSpPr txBox="1"/>
          <p:nvPr/>
        </p:nvSpPr>
        <p:spPr>
          <a:xfrm>
            <a:off x="239688" y="1328231"/>
            <a:ext cx="11712624" cy="1206484"/>
          </a:xfrm>
          <a:prstGeom prst="rect">
            <a:avLst/>
          </a:prstGeom>
          <a:noFill/>
        </p:spPr>
        <p:txBody>
          <a:bodyPr wrap="square">
            <a:spAutoFit/>
          </a:bodyPr>
          <a:lstStyle/>
          <a:p>
            <a:pPr algn="just" rtl="1">
              <a:lnSpc>
                <a:spcPct val="115000"/>
              </a:lnSpc>
              <a:spcAft>
                <a:spcPts val="800"/>
              </a:spcAft>
            </a:pPr>
            <a:r>
              <a:rPr lang="ar-DZ" sz="3200" b="1" dirty="0">
                <a:effectLst/>
                <a:latin typeface="Trebuchet MS" panose="020B0603020202020204" pitchFamily="34" charset="0"/>
                <a:ea typeface="Times New Roman" panose="02020603050405020304" pitchFamily="18" charset="0"/>
                <a:cs typeface="Simplified Arabic" panose="02020603050405020304" pitchFamily="18" charset="-78"/>
              </a:rPr>
              <a:t>عرف هنري </a:t>
            </a:r>
            <a:r>
              <a:rPr lang="ar-DZ" sz="3200" b="1" dirty="0" err="1">
                <a:effectLst/>
                <a:latin typeface="Trebuchet MS" panose="020B0603020202020204" pitchFamily="34" charset="0"/>
                <a:ea typeface="Times New Roman" panose="02020603050405020304" pitchFamily="18" charset="0"/>
                <a:cs typeface="Simplified Arabic" panose="02020603050405020304" pitchFamily="18" charset="-78"/>
              </a:rPr>
              <a:t>فايول</a:t>
            </a:r>
            <a:r>
              <a:rPr lang="ar-DZ" sz="3200" b="1" dirty="0">
                <a:effectLst/>
                <a:latin typeface="Trebuchet MS" panose="020B0603020202020204" pitchFamily="34" charset="0"/>
                <a:ea typeface="Times New Roman" panose="02020603050405020304" pitchFamily="18" charset="0"/>
                <a:cs typeface="Simplified Arabic" panose="02020603050405020304" pitchFamily="18" charset="-78"/>
              </a:rPr>
              <a:t> التخطيط قائلا </a:t>
            </a:r>
            <a:r>
              <a:rPr lang="ar-DZ" sz="3200" dirty="0">
                <a:effectLst/>
                <a:latin typeface="Trebuchet MS" panose="020B0603020202020204" pitchFamily="34" charset="0"/>
                <a:ea typeface="Times New Roman" panose="02020603050405020304" pitchFamily="18" charset="0"/>
                <a:cs typeface="Simplified Arabic" panose="02020603050405020304" pitchFamily="18" charset="-78"/>
              </a:rPr>
              <a:t>: "إن التخطيط في الواقع يشمل التنبؤ بما سيكون عليه المستقبل مع الاستعداد لهذا المستقبل".</a:t>
            </a:r>
            <a:endParaRPr lang="fr-FR" sz="2400" dirty="0">
              <a:effectLst/>
              <a:latin typeface="Trebuchet MS" panose="020B0603020202020204" pitchFamily="34" charset="0"/>
              <a:ea typeface="Trebuchet MS" panose="020B0603020202020204" pitchFamily="34" charset="0"/>
              <a:cs typeface="Tahoma" panose="020B0604030504040204" pitchFamily="34" charset="0"/>
            </a:endParaRPr>
          </a:p>
        </p:txBody>
      </p:sp>
      <p:sp>
        <p:nvSpPr>
          <p:cNvPr id="3" name="Flèche : bas 2">
            <a:extLst>
              <a:ext uri="{FF2B5EF4-FFF2-40B4-BE49-F238E27FC236}">
                <a16:creationId xmlns="" xmlns:a16="http://schemas.microsoft.com/office/drawing/2014/main" id="{42B6C818-971C-4CD4-B3CB-A92EDDCF3C79}"/>
              </a:ext>
            </a:extLst>
          </p:cNvPr>
          <p:cNvSpPr/>
          <p:nvPr/>
        </p:nvSpPr>
        <p:spPr bwMode="auto">
          <a:xfrm>
            <a:off x="6096000" y="2534715"/>
            <a:ext cx="720080" cy="894285"/>
          </a:xfrm>
          <a:prstGeom prst="downArrow">
            <a:avLst/>
          </a:prstGeom>
          <a:solidFill>
            <a:srgbClr val="FF0000"/>
          </a:solidFill>
          <a:ln w="9525" cap="flat" cmpd="sng" algn="ctr">
            <a:solidFill>
              <a:schemeClr val="accent1"/>
            </a:solidFill>
            <a:prstDash val="solid"/>
            <a:round/>
            <a:headEnd type="none" w="med" len="med"/>
            <a:tailEnd type="none" w="med" len="med"/>
          </a:ln>
        </p:spPr>
        <p:txBody>
          <a:bodyPr vert="horz" wrap="none" lIns="91440" tIns="45720" rIns="91440" bIns="45720" numCol="1" rtlCol="0" anchor="ctr"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fr-FR"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0" name="ZoneTexte 9">
            <a:extLst>
              <a:ext uri="{FF2B5EF4-FFF2-40B4-BE49-F238E27FC236}">
                <a16:creationId xmlns="" xmlns:a16="http://schemas.microsoft.com/office/drawing/2014/main" id="{C9BB027D-9B06-454C-B507-1EA55FFAC0F2}"/>
              </a:ext>
            </a:extLst>
          </p:cNvPr>
          <p:cNvSpPr txBox="1"/>
          <p:nvPr/>
        </p:nvSpPr>
        <p:spPr>
          <a:xfrm>
            <a:off x="239688" y="3412232"/>
            <a:ext cx="12025336" cy="3319114"/>
          </a:xfrm>
          <a:prstGeom prst="rect">
            <a:avLst/>
          </a:prstGeom>
          <a:solidFill>
            <a:srgbClr val="CCFF99"/>
          </a:solidFill>
        </p:spPr>
        <p:txBody>
          <a:bodyPr wrap="square">
            <a:spAutoFit/>
          </a:bodyPr>
          <a:lstStyle/>
          <a:p>
            <a:pPr marL="342900" lvl="0" indent="-342900" algn="just" rtl="1">
              <a:lnSpc>
                <a:spcPct val="115000"/>
              </a:lnSpc>
              <a:spcAft>
                <a:spcPts val="1000"/>
              </a:spcAft>
              <a:buFont typeface="+mj-cs"/>
              <a:buAutoNum type="arabic2Minus"/>
            </a:pPr>
            <a:r>
              <a:rPr lang="ar-DZ" sz="3200" b="1" u="sng" dirty="0">
                <a:effectLst/>
                <a:latin typeface="Trebuchet MS" panose="020B0603020202020204" pitchFamily="34" charset="0"/>
                <a:ea typeface="Times New Roman" panose="02020603050405020304" pitchFamily="18" charset="0"/>
                <a:cs typeface="Simplified Arabic" panose="02020603050405020304" pitchFamily="18" charset="-78"/>
              </a:rPr>
              <a:t>التنبؤ بالمستقبل: </a:t>
            </a:r>
            <a:r>
              <a:rPr lang="ar-DZ" sz="2800" b="1" dirty="0">
                <a:effectLst/>
                <a:latin typeface="Trebuchet MS" panose="020B0603020202020204" pitchFamily="34" charset="0"/>
                <a:ea typeface="Times New Roman" panose="02020603050405020304" pitchFamily="18" charset="0"/>
                <a:cs typeface="Simplified Arabic" panose="02020603050405020304" pitchFamily="18" charset="-78"/>
              </a:rPr>
              <a:t>حيث ان الخطة تعتمد على التقديرات والافتراضات التي يتوقع تحقيقها في المستقبل معتمدا على المعلومات والبيانات الواضحة والدقيقة مع الأخذ بعين الاعتبار إمكانية الوقوع في الخطأ والاستعداد لتقليل نسبة ذلك .</a:t>
            </a:r>
            <a:endParaRPr lang="fr-FR" sz="2000" b="1" dirty="0">
              <a:effectLst/>
              <a:latin typeface="Trebuchet MS" panose="020B0603020202020204" pitchFamily="34" charset="0"/>
              <a:ea typeface="Trebuchet MS" panose="020B0603020202020204" pitchFamily="34" charset="0"/>
              <a:cs typeface="Tahoma" panose="020B0604030504040204" pitchFamily="34" charset="0"/>
            </a:endParaRPr>
          </a:p>
          <a:p>
            <a:pPr marL="342900" lvl="0" indent="-342900" algn="just" rtl="1">
              <a:lnSpc>
                <a:spcPct val="115000"/>
              </a:lnSpc>
              <a:spcAft>
                <a:spcPts val="800"/>
              </a:spcAft>
              <a:buFont typeface="+mj-cs"/>
              <a:buAutoNum type="arabic2Minus"/>
            </a:pPr>
            <a:r>
              <a:rPr lang="ar-DZ" sz="3200" b="1" u="sng" dirty="0">
                <a:effectLst/>
                <a:latin typeface="Trebuchet MS" panose="020B0603020202020204" pitchFamily="34" charset="0"/>
                <a:ea typeface="Times New Roman" panose="02020603050405020304" pitchFamily="18" charset="0"/>
                <a:cs typeface="Simplified Arabic" panose="02020603050405020304" pitchFamily="18" charset="-78"/>
              </a:rPr>
              <a:t>الاستعداد للمستقبل: </a:t>
            </a:r>
            <a:r>
              <a:rPr lang="ar-DZ" sz="2800" b="1" dirty="0">
                <a:effectLst/>
                <a:latin typeface="Trebuchet MS" panose="020B0603020202020204" pitchFamily="34" charset="0"/>
                <a:ea typeface="Times New Roman" panose="02020603050405020304" pitchFamily="18" charset="0"/>
                <a:cs typeface="Simplified Arabic" panose="02020603050405020304" pitchFamily="18" charset="-78"/>
              </a:rPr>
              <a:t>وهذا يعتمد على مدى توفر الإحصائيات والبيانات والتقديرات للإمكانات البشرية من الخبراء والفنيين، والمادية من موارد وأجهزة تساعد على مواجهة أي طارئ وأي ظرف مستقبلي من اجل أن تحافظ على الاستمرارية وتحقيق الهدف.</a:t>
            </a:r>
            <a:endParaRPr lang="fr-FR" sz="2000" b="1" dirty="0">
              <a:effectLst/>
              <a:latin typeface="Trebuchet MS" panose="020B0603020202020204" pitchFamily="34" charset="0"/>
              <a:ea typeface="Trebuchet MS" panose="020B0603020202020204" pitchFamily="34" charset="0"/>
              <a:cs typeface="Tahoma" panose="020B0604030504040204" pitchFamily="34" charset="0"/>
            </a:endParaRPr>
          </a:p>
        </p:txBody>
      </p:sp>
    </p:spTree>
    <p:extLst>
      <p:ext uri="{BB962C8B-B14F-4D97-AF65-F5344CB8AC3E}">
        <p14:creationId xmlns:p14="http://schemas.microsoft.com/office/powerpoint/2010/main" val="29659795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CE4300D6-0436-469E-A6FB-7911D7A200BB}"/>
              </a:ext>
            </a:extLst>
          </p:cNvPr>
          <p:cNvSpPr>
            <a:spLocks noGrp="1"/>
          </p:cNvSpPr>
          <p:nvPr>
            <p:ph type="title"/>
          </p:nvPr>
        </p:nvSpPr>
        <p:spPr/>
        <p:txBody>
          <a:bodyPr/>
          <a:lstStyle/>
          <a:p>
            <a:r>
              <a:rPr lang="ar-DZ" sz="4800" b="1" u="sng" dirty="0">
                <a:solidFill>
                  <a:srgbClr val="FF0000"/>
                </a:solidFill>
              </a:rPr>
              <a:t>الفرق بين الخطة و التخطيط</a:t>
            </a:r>
            <a:endParaRPr lang="fr-FR" sz="4800" b="1" u="sng" dirty="0">
              <a:solidFill>
                <a:srgbClr val="FF0000"/>
              </a:solidFill>
            </a:endParaRPr>
          </a:p>
        </p:txBody>
      </p:sp>
      <p:sp>
        <p:nvSpPr>
          <p:cNvPr id="6" name="ZoneTexte 5">
            <a:extLst>
              <a:ext uri="{FF2B5EF4-FFF2-40B4-BE49-F238E27FC236}">
                <a16:creationId xmlns="" xmlns:a16="http://schemas.microsoft.com/office/drawing/2014/main" id="{2F888A15-6178-4CFD-9CCD-64ADB0B2C5F5}"/>
              </a:ext>
            </a:extLst>
          </p:cNvPr>
          <p:cNvSpPr txBox="1"/>
          <p:nvPr/>
        </p:nvSpPr>
        <p:spPr>
          <a:xfrm>
            <a:off x="884072" y="1628800"/>
            <a:ext cx="10670976" cy="4524315"/>
          </a:xfrm>
          <a:prstGeom prst="rect">
            <a:avLst/>
          </a:prstGeom>
          <a:solidFill>
            <a:srgbClr val="CCFF99"/>
          </a:solidFill>
          <a:ln>
            <a:solidFill>
              <a:schemeClr val="tx1">
                <a:lumMod val="95000"/>
                <a:lumOff val="5000"/>
              </a:schemeClr>
            </a:solidFill>
          </a:ln>
        </p:spPr>
        <p:txBody>
          <a:bodyPr wrap="square">
            <a:spAutoFit/>
          </a:bodyPr>
          <a:lstStyle/>
          <a:p>
            <a:pPr algn="just" rtl="1"/>
            <a:r>
              <a:rPr lang="ar-DZ" sz="3200" b="1" i="0" u="sng" dirty="0">
                <a:solidFill>
                  <a:srgbClr val="FF0000"/>
                </a:solidFill>
                <a:effectLst/>
                <a:latin typeface="Lato"/>
              </a:rPr>
              <a:t>الخطة</a:t>
            </a:r>
            <a:r>
              <a:rPr lang="ar-DZ" sz="3200" b="1" i="0" dirty="0">
                <a:solidFill>
                  <a:srgbClr val="FF0000"/>
                </a:solidFill>
                <a:effectLst/>
                <a:latin typeface="Lato"/>
              </a:rPr>
              <a:t> </a:t>
            </a:r>
            <a:r>
              <a:rPr lang="ar-DZ" sz="3200" b="1" i="0" dirty="0">
                <a:solidFill>
                  <a:srgbClr val="000000"/>
                </a:solidFill>
                <a:effectLst/>
                <a:latin typeface="Lato"/>
              </a:rPr>
              <a:t>هي وثيقة رسمية للتخطيط تسجل فيها كل الأعمال و الأنشطة المتعلقة بما يجب عمله ومتي يتم وكيف يتم، فالخطة ترجمة فعلية للعملية التخطيطية المستمرة، فكلما تم إنجاز خطة معينة، يتم الشروع في خطة جديدة وهكذا، وهذه الخطط تحدد مسارات عملية التخطيط من حيث الزمان والمكان، </a:t>
            </a:r>
            <a:r>
              <a:rPr lang="ar-DZ" sz="3200" b="1" i="0" u="sng" dirty="0">
                <a:solidFill>
                  <a:srgbClr val="000000"/>
                </a:solidFill>
                <a:effectLst/>
                <a:latin typeface="Lato"/>
              </a:rPr>
              <a:t>والخطة بهذا المفهوم تعد أحد المكونات الأساسية للتخطيط</a:t>
            </a:r>
            <a:r>
              <a:rPr lang="ar-DZ" sz="3200" b="1" i="0" dirty="0">
                <a:solidFill>
                  <a:srgbClr val="000000"/>
                </a:solidFill>
                <a:effectLst/>
                <a:latin typeface="Lato"/>
              </a:rPr>
              <a:t>، وفي نفس الوقت تعد المرحلة الأولي منه.</a:t>
            </a:r>
          </a:p>
          <a:p>
            <a:pPr algn="just" rtl="1"/>
            <a:r>
              <a:rPr lang="ar-DZ" sz="3200" b="1" i="0" dirty="0">
                <a:solidFill>
                  <a:srgbClr val="000000"/>
                </a:solidFill>
                <a:effectLst/>
                <a:latin typeface="Lato"/>
              </a:rPr>
              <a:t> اما </a:t>
            </a:r>
            <a:r>
              <a:rPr lang="ar-DZ" sz="3200" b="1" i="0" u="sng" dirty="0">
                <a:solidFill>
                  <a:srgbClr val="FF0000"/>
                </a:solidFill>
                <a:effectLst/>
                <a:latin typeface="Lato"/>
              </a:rPr>
              <a:t>التخطيط</a:t>
            </a:r>
            <a:r>
              <a:rPr lang="ar-DZ" sz="3200" b="1" i="0" dirty="0">
                <a:solidFill>
                  <a:srgbClr val="000000"/>
                </a:solidFill>
                <a:effectLst/>
                <a:latin typeface="Lato"/>
              </a:rPr>
              <a:t> </a:t>
            </a:r>
            <a:r>
              <a:rPr lang="ar-DZ" sz="3200" b="1" i="0" dirty="0" err="1">
                <a:solidFill>
                  <a:srgbClr val="000000"/>
                </a:solidFill>
                <a:effectLst/>
                <a:latin typeface="Lato"/>
              </a:rPr>
              <a:t>هوعملية</a:t>
            </a:r>
            <a:r>
              <a:rPr lang="ar-DZ" sz="3200" b="1" i="0" dirty="0">
                <a:solidFill>
                  <a:srgbClr val="000000"/>
                </a:solidFill>
                <a:effectLst/>
                <a:latin typeface="Lato"/>
              </a:rPr>
              <a:t> مستمرة لقرارات تتم في مستويات إدارية مختلفة ترتبط ببلورة الأهداف وتحديدها وتحديد المدخلات والعمليات أو الأنشطة الخاصة بتحقيقها ووضعها في شكل برنامج زمني محدد</a:t>
            </a:r>
          </a:p>
        </p:txBody>
      </p:sp>
    </p:spTree>
    <p:extLst>
      <p:ext uri="{BB962C8B-B14F-4D97-AF65-F5344CB8AC3E}">
        <p14:creationId xmlns:p14="http://schemas.microsoft.com/office/powerpoint/2010/main" val="29742809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a:extLst>
              <a:ext uri="{FF2B5EF4-FFF2-40B4-BE49-F238E27FC236}">
                <a16:creationId xmlns="" xmlns:a16="http://schemas.microsoft.com/office/drawing/2014/main" id="{A8742628-B1C6-4F7B-8AB9-7CAC2B7DB0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4" name="Imag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7384"/>
            <a:ext cx="12192000" cy="6858000"/>
          </a:xfrm>
          <a:prstGeom prst="rect">
            <a:avLst/>
          </a:prstGeom>
        </p:spPr>
      </p:pic>
      <p:sp>
        <p:nvSpPr>
          <p:cNvPr id="7" name="ZoneTexte 6"/>
          <p:cNvSpPr txBox="1"/>
          <p:nvPr/>
        </p:nvSpPr>
        <p:spPr>
          <a:xfrm>
            <a:off x="5896947" y="1959429"/>
            <a:ext cx="6295053" cy="951722"/>
          </a:xfrm>
          <a:prstGeom prst="rect">
            <a:avLst/>
          </a:prstGeom>
          <a:noFill/>
        </p:spPr>
        <p:txBody>
          <a:bodyPr wrap="square" rtlCol="0">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p:txBody>
      </p:sp>
      <p:pic>
        <p:nvPicPr>
          <p:cNvPr id="14" name="Image 13">
            <a:extLst>
              <a:ext uri="{FF2B5EF4-FFF2-40B4-BE49-F238E27FC236}">
                <a16:creationId xmlns="" xmlns:a16="http://schemas.microsoft.com/office/drawing/2014/main" id="{D1C898A5-9C61-43A2-B98E-E579E7DC57D1}"/>
              </a:ext>
            </a:extLst>
          </p:cNvPr>
          <p:cNvPicPr/>
          <p:nvPr/>
        </p:nvPicPr>
        <p:blipFill rotWithShape="1">
          <a:blip r:embed="rId5">
            <a:extLst>
              <a:ext uri="{28A0092B-C50C-407E-A947-70E740481C1C}">
                <a14:useLocalDpi xmlns:a14="http://schemas.microsoft.com/office/drawing/2010/main" val="0"/>
              </a:ext>
            </a:extLst>
          </a:blip>
          <a:srcRect t="4883" r="6200"/>
          <a:stretch/>
        </p:blipFill>
        <p:spPr bwMode="auto">
          <a:xfrm>
            <a:off x="983432" y="401827"/>
            <a:ext cx="10369153" cy="6456173"/>
          </a:xfrm>
          <a:prstGeom prst="rect">
            <a:avLst/>
          </a:prstGeom>
          <a:noFill/>
          <a:ln>
            <a:noFill/>
          </a:ln>
          <a:extLst>
            <a:ext uri="{53640926-AAD7-44D8-BBD7-CCE9431645EC}">
              <a14:shadowObscured xmlns:a14="http://schemas.microsoft.com/office/drawing/2010/main"/>
            </a:ext>
          </a:extLst>
        </p:spPr>
      </p:pic>
      <p:sp>
        <p:nvSpPr>
          <p:cNvPr id="3" name="Phylactère : pensées 2">
            <a:extLst>
              <a:ext uri="{FF2B5EF4-FFF2-40B4-BE49-F238E27FC236}">
                <a16:creationId xmlns="" xmlns:a16="http://schemas.microsoft.com/office/drawing/2014/main" id="{E8E2DF18-9698-47B0-A5B4-2406169A56AB}"/>
              </a:ext>
            </a:extLst>
          </p:cNvPr>
          <p:cNvSpPr/>
          <p:nvPr/>
        </p:nvSpPr>
        <p:spPr>
          <a:xfrm>
            <a:off x="8400256" y="27385"/>
            <a:ext cx="3791743" cy="1601416"/>
          </a:xfrm>
          <a:prstGeom prst="cloudCallout">
            <a:avLst>
              <a:gd name="adj1" fmla="val -78513"/>
              <a:gd name="adj2" fmla="val 1750"/>
            </a:avLst>
          </a:prstGeom>
          <a:solidFill>
            <a:srgbClr val="FF0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3600" b="1" dirty="0">
                <a:solidFill>
                  <a:schemeClr val="tx1"/>
                </a:solidFill>
                <a:latin typeface="Times New Roman" panose="02020603050405020304" pitchFamily="18" charset="0"/>
                <a:cs typeface="Times New Roman" panose="02020603050405020304" pitchFamily="18" charset="0"/>
              </a:rPr>
              <a:t>أهمية التخطيط</a:t>
            </a:r>
            <a:endParaRPr lang="fr-FR" sz="36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10668930"/>
      </p:ext>
    </p:extLst>
  </p:cSld>
  <p:clrMapOvr>
    <a:masterClrMapping/>
  </p:clrMapOvr>
  <p:transition spd="slow">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E3F0FF4F-F68F-4038-98FC-ABEC77D4CB3B}"/>
              </a:ext>
            </a:extLst>
          </p:cNvPr>
          <p:cNvSpPr>
            <a:spLocks noGrp="1"/>
          </p:cNvSpPr>
          <p:nvPr>
            <p:ph type="title"/>
          </p:nvPr>
        </p:nvSpPr>
        <p:spPr/>
        <p:txBody>
          <a:bodyPr/>
          <a:lstStyle/>
          <a:p>
            <a:r>
              <a:rPr lang="ar-DZ" sz="5400" b="1" dirty="0"/>
              <a:t>أنواع الخطط</a:t>
            </a:r>
            <a:endParaRPr lang="fr-FR" sz="5400" b="1" dirty="0"/>
          </a:p>
        </p:txBody>
      </p:sp>
      <p:graphicFrame>
        <p:nvGraphicFramePr>
          <p:cNvPr id="9" name="Tableau 9">
            <a:extLst>
              <a:ext uri="{FF2B5EF4-FFF2-40B4-BE49-F238E27FC236}">
                <a16:creationId xmlns="" xmlns:a16="http://schemas.microsoft.com/office/drawing/2014/main" id="{CA8FBFD5-B298-429D-BBF9-A615DF9F9ED8}"/>
              </a:ext>
            </a:extLst>
          </p:cNvPr>
          <p:cNvGraphicFramePr>
            <a:graphicFrameLocks noGrp="1"/>
          </p:cNvGraphicFramePr>
          <p:nvPr>
            <p:extLst>
              <p:ext uri="{D42A27DB-BD31-4B8C-83A1-F6EECF244321}">
                <p14:modId xmlns:p14="http://schemas.microsoft.com/office/powerpoint/2010/main" val="1064536728"/>
              </p:ext>
            </p:extLst>
          </p:nvPr>
        </p:nvGraphicFramePr>
        <p:xfrm>
          <a:off x="609601" y="1430927"/>
          <a:ext cx="10598968" cy="3869944"/>
        </p:xfrm>
        <a:graphic>
          <a:graphicData uri="http://schemas.openxmlformats.org/drawingml/2006/table">
            <a:tbl>
              <a:tblPr firstRow="1" bandRow="1">
                <a:tableStyleId>{5940675A-B579-460E-94D1-54222C63F5DA}</a:tableStyleId>
              </a:tblPr>
              <a:tblGrid>
                <a:gridCol w="5299484">
                  <a:extLst>
                    <a:ext uri="{9D8B030D-6E8A-4147-A177-3AD203B41FA5}">
                      <a16:colId xmlns="" xmlns:a16="http://schemas.microsoft.com/office/drawing/2014/main" val="2383080904"/>
                    </a:ext>
                  </a:extLst>
                </a:gridCol>
                <a:gridCol w="5299484">
                  <a:extLst>
                    <a:ext uri="{9D8B030D-6E8A-4147-A177-3AD203B41FA5}">
                      <a16:colId xmlns="" xmlns:a16="http://schemas.microsoft.com/office/drawing/2014/main" val="106339522"/>
                    </a:ext>
                  </a:extLst>
                </a:gridCol>
              </a:tblGrid>
              <a:tr h="1376521">
                <a:tc>
                  <a:txBody>
                    <a:bodyPr/>
                    <a:lstStyle/>
                    <a:p>
                      <a:pPr marL="0" marR="0" lvl="0" indent="0" algn="just" defTabSz="914400" rtl="1" eaLnBrk="1" fontAlgn="auto" latinLnBrk="0" hangingPunct="1">
                        <a:lnSpc>
                          <a:spcPct val="115000"/>
                        </a:lnSpc>
                        <a:spcBef>
                          <a:spcPts val="0"/>
                        </a:spcBef>
                        <a:spcAft>
                          <a:spcPts val="1000"/>
                        </a:spcAft>
                        <a:buClrTx/>
                        <a:buSzTx/>
                        <a:buFontTx/>
                        <a:buNone/>
                        <a:tabLst/>
                        <a:defRPr/>
                      </a:pPr>
                      <a:r>
                        <a:rPr kumimoji="0" lang="ar-DZ" sz="3200" b="1" i="0" u="none" strike="noStrike" kern="1200" cap="none" spc="0" normalizeH="0" baseline="0" noProof="0" dirty="0">
                          <a:ln>
                            <a:noFill/>
                          </a:ln>
                          <a:solidFill>
                            <a:srgbClr val="000000"/>
                          </a:solidFill>
                          <a:effectLst/>
                          <a:uLnTx/>
                          <a:uFillTx/>
                          <a:latin typeface="Trebuchet MS" panose="020B0603020202020204" pitchFamily="34" charset="0"/>
                          <a:ea typeface="Times New Roman" panose="02020603050405020304" pitchFamily="18" charset="0"/>
                          <a:cs typeface="Simplified Arabic" panose="02020603050405020304" pitchFamily="18" charset="-78"/>
                        </a:rPr>
                        <a:t>2/ خطط غير دائمة الاستعمال (غير متكررة)</a:t>
                      </a:r>
                      <a:r>
                        <a:rPr kumimoji="0" lang="ar-DZ" sz="3200" b="0" i="0" u="none" strike="noStrike" kern="1200" cap="none" spc="0" normalizeH="0" baseline="0" noProof="0" dirty="0">
                          <a:ln>
                            <a:noFill/>
                          </a:ln>
                          <a:solidFill>
                            <a:srgbClr val="000000"/>
                          </a:solidFill>
                          <a:effectLst/>
                          <a:uLnTx/>
                          <a:uFillTx/>
                          <a:latin typeface="Trebuchet MS" panose="020B0603020202020204" pitchFamily="34" charset="0"/>
                          <a:ea typeface="Times New Roman" panose="02020603050405020304" pitchFamily="18" charset="0"/>
                          <a:cs typeface="Simplified Arabic" panose="02020603050405020304" pitchFamily="18" charset="-78"/>
                        </a:rPr>
                        <a:t> : وتحتوي على :</a:t>
                      </a:r>
                      <a:endParaRPr kumimoji="0" lang="fr-FR" sz="2400" b="0" i="0" u="none" strike="noStrike" kern="1200" cap="none" spc="0" normalizeH="0" baseline="0" noProof="0" dirty="0">
                        <a:ln>
                          <a:noFill/>
                        </a:ln>
                        <a:solidFill>
                          <a:srgbClr val="000000"/>
                        </a:solidFill>
                        <a:effectLst/>
                        <a:uLnTx/>
                        <a:uFillTx/>
                        <a:latin typeface="Trebuchet MS" panose="020B0603020202020204" pitchFamily="34" charset="0"/>
                        <a:ea typeface="Trebuchet MS" panose="020B0603020202020204" pitchFamily="34" charset="0"/>
                        <a:cs typeface="Tahoma" panose="020B0604030504040204" pitchFamily="34" charset="0"/>
                      </a:endParaRPr>
                    </a:p>
                    <a:p>
                      <a:endParaRPr lang="fr-FR" sz="3200" dirty="0"/>
                    </a:p>
                  </a:txBody>
                  <a:tcPr>
                    <a:solidFill>
                      <a:srgbClr val="99FF33"/>
                    </a:solidFill>
                  </a:tcPr>
                </a:tc>
                <a:tc>
                  <a:txBody>
                    <a:bodyPr/>
                    <a:lstStyle/>
                    <a:p>
                      <a:pPr algn="r" rtl="1"/>
                      <a:r>
                        <a:rPr kumimoji="0" lang="ar-DZ" sz="3200" b="0" i="0" u="none" strike="noStrike" kern="1200" cap="none" spc="0" normalizeH="0" baseline="0" noProof="0" dirty="0">
                          <a:ln>
                            <a:noFill/>
                          </a:ln>
                          <a:solidFill>
                            <a:srgbClr val="000000"/>
                          </a:solidFill>
                          <a:effectLst/>
                          <a:uLnTx/>
                          <a:uFillTx/>
                          <a:latin typeface="+mn-lt"/>
                          <a:ea typeface="+mn-ea"/>
                          <a:cs typeface="+mn-cs"/>
                        </a:rPr>
                        <a:t>1/ </a:t>
                      </a:r>
                      <a:r>
                        <a:rPr kumimoji="0" lang="ar-DZ" sz="3200" b="1" i="0" u="none" strike="noStrike" kern="1200" cap="none" spc="0" normalizeH="0" baseline="0" noProof="0" dirty="0">
                          <a:ln>
                            <a:noFill/>
                          </a:ln>
                          <a:solidFill>
                            <a:srgbClr val="000000"/>
                          </a:solidFill>
                          <a:effectLst/>
                          <a:uLnTx/>
                          <a:uFillTx/>
                          <a:latin typeface="+mn-lt"/>
                          <a:ea typeface="+mn-ea"/>
                          <a:cs typeface="+mn-cs"/>
                        </a:rPr>
                        <a:t>خطط دائمة الاستعمال (متكررة)</a:t>
                      </a:r>
                      <a:r>
                        <a:rPr kumimoji="0" lang="ar-DZ" sz="3200" b="0" i="0" u="none" strike="noStrike" kern="1200" cap="none" spc="0" normalizeH="0" baseline="0" noProof="0" dirty="0">
                          <a:ln>
                            <a:noFill/>
                          </a:ln>
                          <a:solidFill>
                            <a:srgbClr val="000000"/>
                          </a:solidFill>
                          <a:effectLst/>
                          <a:uLnTx/>
                          <a:uFillTx/>
                          <a:latin typeface="+mn-lt"/>
                          <a:ea typeface="+mn-ea"/>
                          <a:cs typeface="+mn-cs"/>
                        </a:rPr>
                        <a:t>: وهذه الخطط تحتوي على مجموعة من الخطط الفرعية التالية: </a:t>
                      </a:r>
                      <a:endParaRPr lang="fr-FR" sz="3200" dirty="0"/>
                    </a:p>
                  </a:txBody>
                  <a:tcPr>
                    <a:solidFill>
                      <a:srgbClr val="99FF33"/>
                    </a:solidFill>
                  </a:tcPr>
                </a:tc>
                <a:extLst>
                  <a:ext uri="{0D108BD9-81ED-4DB2-BD59-A6C34878D82A}">
                    <a16:rowId xmlns="" xmlns:a16="http://schemas.microsoft.com/office/drawing/2014/main" val="741773503"/>
                  </a:ext>
                </a:extLst>
              </a:tr>
              <a:tr h="1376521">
                <a:tc>
                  <a:txBody>
                    <a:bodyPr/>
                    <a:lstStyle/>
                    <a:p>
                      <a:pPr algn="just" rtl="1">
                        <a:lnSpc>
                          <a:spcPct val="115000"/>
                        </a:lnSpc>
                        <a:spcAft>
                          <a:spcPts val="1000"/>
                        </a:spcAft>
                      </a:pPr>
                      <a:r>
                        <a:rPr lang="ar-DZ" sz="3200" b="1" dirty="0">
                          <a:effectLst/>
                          <a:latin typeface="Trebuchet MS" panose="020B0603020202020204" pitchFamily="34" charset="0"/>
                          <a:ea typeface="Times New Roman" panose="02020603050405020304" pitchFamily="18" charset="0"/>
                          <a:cs typeface="Simplified Arabic" panose="02020603050405020304" pitchFamily="18" charset="-78"/>
                        </a:rPr>
                        <a:t>1-البرنامج : (الزمني، الجزئي، الكلي) </a:t>
                      </a:r>
                      <a:endParaRPr lang="ar-DZ" sz="2400" b="1" dirty="0">
                        <a:effectLst/>
                        <a:latin typeface="Trebuchet MS" panose="020B0603020202020204" pitchFamily="34" charset="0"/>
                        <a:ea typeface="Times New Roman" panose="02020603050405020304" pitchFamily="18" charset="0"/>
                        <a:cs typeface="Tahoma" panose="020B0604030504040204" pitchFamily="34" charset="0"/>
                      </a:endParaRPr>
                    </a:p>
                    <a:p>
                      <a:pPr algn="just" rtl="1">
                        <a:lnSpc>
                          <a:spcPct val="115000"/>
                        </a:lnSpc>
                        <a:spcAft>
                          <a:spcPts val="1000"/>
                        </a:spcAft>
                      </a:pPr>
                      <a:r>
                        <a:rPr lang="ar-DZ" sz="3200" b="1" dirty="0">
                          <a:effectLst/>
                          <a:latin typeface="Trebuchet MS" panose="020B0603020202020204" pitchFamily="34" charset="0"/>
                          <a:ea typeface="Times New Roman" panose="02020603050405020304" pitchFamily="18" charset="0"/>
                          <a:cs typeface="Simplified Arabic" panose="02020603050405020304" pitchFamily="18" charset="-78"/>
                        </a:rPr>
                        <a:t>2-الميزانية التقديرية .</a:t>
                      </a:r>
                      <a:endParaRPr lang="fr-FR" sz="2400" b="1" dirty="0">
                        <a:effectLst/>
                        <a:latin typeface="Trebuchet MS" panose="020B0603020202020204" pitchFamily="34" charset="0"/>
                        <a:ea typeface="Trebuchet MS" panose="020B0603020202020204" pitchFamily="34" charset="0"/>
                        <a:cs typeface="Tahoma" panose="020B0604030504040204" pitchFamily="34" charset="0"/>
                      </a:endParaRPr>
                    </a:p>
                    <a:p>
                      <a:endParaRPr lang="fr-FR" sz="3200" dirty="0"/>
                    </a:p>
                  </a:txBody>
                  <a:tcPr/>
                </a:tc>
                <a:tc>
                  <a:txBody>
                    <a:bodyPr/>
                    <a:lstStyle/>
                    <a:p>
                      <a:pPr algn="r" rtl="1"/>
                      <a:r>
                        <a:rPr lang="ar-DZ" sz="3200" b="1" kern="1200" dirty="0">
                          <a:solidFill>
                            <a:schemeClr val="tx1"/>
                          </a:solidFill>
                          <a:effectLst/>
                          <a:latin typeface="+mn-lt"/>
                          <a:ea typeface="+mn-ea"/>
                          <a:cs typeface="+mn-cs"/>
                        </a:rPr>
                        <a:t>1-السياسات </a:t>
                      </a:r>
                    </a:p>
                    <a:p>
                      <a:pPr algn="r" rtl="1"/>
                      <a:r>
                        <a:rPr lang="ar-DZ" sz="3200" b="1" kern="1200" dirty="0">
                          <a:solidFill>
                            <a:schemeClr val="tx1"/>
                          </a:solidFill>
                          <a:effectLst/>
                          <a:latin typeface="+mn-lt"/>
                          <a:ea typeface="+mn-ea"/>
                          <a:cs typeface="+mn-cs"/>
                        </a:rPr>
                        <a:t>2-الإجراءات </a:t>
                      </a:r>
                    </a:p>
                    <a:p>
                      <a:pPr algn="r" rtl="1"/>
                      <a:r>
                        <a:rPr lang="ar-DZ" sz="3200" b="1" kern="1200" dirty="0">
                          <a:solidFill>
                            <a:schemeClr val="tx1"/>
                          </a:solidFill>
                          <a:effectLst/>
                          <a:latin typeface="+mn-lt"/>
                          <a:ea typeface="+mn-ea"/>
                          <a:cs typeface="+mn-cs"/>
                        </a:rPr>
                        <a:t>3-القوانين والقواعد </a:t>
                      </a:r>
                      <a:r>
                        <a:rPr lang="fr-FR" sz="3200" b="1" kern="1200" dirty="0">
                          <a:solidFill>
                            <a:schemeClr val="tx1"/>
                          </a:solidFill>
                          <a:effectLst/>
                          <a:latin typeface="+mn-lt"/>
                          <a:ea typeface="+mn-ea"/>
                          <a:cs typeface="+mn-cs"/>
                        </a:rPr>
                        <a:t> </a:t>
                      </a:r>
                      <a:endParaRPr lang="ar-DZ" sz="3200" b="1" kern="1200" dirty="0">
                        <a:solidFill>
                          <a:schemeClr val="tx1"/>
                        </a:solidFill>
                        <a:effectLst/>
                        <a:latin typeface="+mn-lt"/>
                        <a:ea typeface="+mn-ea"/>
                        <a:cs typeface="+mn-cs"/>
                      </a:endParaRPr>
                    </a:p>
                    <a:p>
                      <a:pPr algn="r" rtl="1"/>
                      <a:r>
                        <a:rPr lang="ar-DZ" sz="3200" b="1" kern="1200" dirty="0">
                          <a:solidFill>
                            <a:schemeClr val="tx1"/>
                          </a:solidFill>
                          <a:effectLst/>
                          <a:latin typeface="+mn-lt"/>
                          <a:ea typeface="+mn-ea"/>
                          <a:cs typeface="+mn-cs"/>
                        </a:rPr>
                        <a:t>4-الاستراتيجيات</a:t>
                      </a:r>
                      <a:endParaRPr lang="fr-FR" sz="3200" dirty="0"/>
                    </a:p>
                  </a:txBody>
                  <a:tcPr/>
                </a:tc>
                <a:extLst>
                  <a:ext uri="{0D108BD9-81ED-4DB2-BD59-A6C34878D82A}">
                    <a16:rowId xmlns="" xmlns:a16="http://schemas.microsoft.com/office/drawing/2014/main" val="2262978443"/>
                  </a:ext>
                </a:extLst>
              </a:tr>
            </a:tbl>
          </a:graphicData>
        </a:graphic>
      </p:graphicFrame>
    </p:spTree>
    <p:extLst>
      <p:ext uri="{BB962C8B-B14F-4D97-AF65-F5344CB8AC3E}">
        <p14:creationId xmlns:p14="http://schemas.microsoft.com/office/powerpoint/2010/main" val="20455273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61AE2CC3-F6CB-415A-986B-05F9031AE764}"/>
              </a:ext>
            </a:extLst>
          </p:cNvPr>
          <p:cNvSpPr>
            <a:spLocks noGrp="1"/>
          </p:cNvSpPr>
          <p:nvPr>
            <p:ph type="title"/>
          </p:nvPr>
        </p:nvSpPr>
        <p:spPr/>
        <p:txBody>
          <a:bodyPr/>
          <a:lstStyle/>
          <a:p>
            <a:r>
              <a:rPr kumimoji="0" lang="ar-DZ" sz="5400" b="1" i="0" u="none" strike="noStrike" kern="1200" cap="none" spc="0" normalizeH="0" baseline="0" noProof="0" dirty="0">
                <a:ln>
                  <a:noFill/>
                </a:ln>
                <a:solidFill>
                  <a:srgbClr val="000000"/>
                </a:solidFill>
                <a:effectLst/>
                <a:uLnTx/>
                <a:uFillTx/>
                <a:latin typeface="Arial"/>
                <a:ea typeface="SimSun"/>
                <a:cs typeface="+mj-cs"/>
              </a:rPr>
              <a:t>أنواع الخطط</a:t>
            </a:r>
            <a:endParaRPr lang="fr-FR" dirty="0"/>
          </a:p>
        </p:txBody>
      </p:sp>
      <p:sp>
        <p:nvSpPr>
          <p:cNvPr id="6" name="ZoneTexte 5">
            <a:extLst>
              <a:ext uri="{FF2B5EF4-FFF2-40B4-BE49-F238E27FC236}">
                <a16:creationId xmlns="" xmlns:a16="http://schemas.microsoft.com/office/drawing/2014/main" id="{4DB40707-BE81-46A7-82DA-350AC457AA60}"/>
              </a:ext>
            </a:extLst>
          </p:cNvPr>
          <p:cNvSpPr txBox="1"/>
          <p:nvPr/>
        </p:nvSpPr>
        <p:spPr>
          <a:xfrm>
            <a:off x="371364" y="1434047"/>
            <a:ext cx="11449272" cy="5082930"/>
          </a:xfrm>
          <a:prstGeom prst="rect">
            <a:avLst/>
          </a:prstGeom>
          <a:solidFill>
            <a:srgbClr val="FFFFCC"/>
          </a:solidFill>
          <a:ln>
            <a:solidFill>
              <a:schemeClr val="tx1"/>
            </a:solidFill>
          </a:ln>
        </p:spPr>
        <p:txBody>
          <a:bodyPr wrap="square">
            <a:spAutoFit/>
          </a:bodyPr>
          <a:lstStyle/>
          <a:p>
            <a:pPr algn="just" rtl="1">
              <a:lnSpc>
                <a:spcPct val="115000"/>
              </a:lnSpc>
              <a:spcAft>
                <a:spcPts val="800"/>
              </a:spcAft>
            </a:pPr>
            <a:r>
              <a:rPr lang="ar-DZ" sz="2800" u="sng" dirty="0">
                <a:solidFill>
                  <a:srgbClr val="5CA943"/>
                </a:solidFill>
                <a:effectLst/>
                <a:latin typeface="Trebuchet MS" panose="020B0603020202020204" pitchFamily="34" charset="0"/>
                <a:ea typeface="Times New Roman" panose="02020603050405020304" pitchFamily="18" charset="0"/>
                <a:cs typeface="Simplified Arabic" panose="02020603050405020304" pitchFamily="18" charset="-78"/>
              </a:rPr>
              <a:t>1/ </a:t>
            </a:r>
            <a:r>
              <a:rPr lang="ar-DZ" sz="2800" b="1" u="sng" dirty="0">
                <a:solidFill>
                  <a:srgbClr val="5CA943"/>
                </a:solidFill>
                <a:effectLst/>
                <a:latin typeface="Trebuchet MS" panose="020B0603020202020204" pitchFamily="34" charset="0"/>
                <a:ea typeface="Times New Roman" panose="02020603050405020304" pitchFamily="18" charset="0"/>
                <a:cs typeface="Simplified Arabic" panose="02020603050405020304" pitchFamily="18" charset="-78"/>
              </a:rPr>
              <a:t>خطط دائمة الاستعمال (متكررة)</a:t>
            </a:r>
            <a:r>
              <a:rPr lang="ar-DZ" sz="2800" u="sng" dirty="0">
                <a:solidFill>
                  <a:srgbClr val="5CA943"/>
                </a:solidFill>
                <a:effectLst/>
                <a:latin typeface="Trebuchet MS" panose="020B0603020202020204" pitchFamily="34" charset="0"/>
                <a:ea typeface="Times New Roman" panose="02020603050405020304" pitchFamily="18" charset="0"/>
                <a:cs typeface="Simplified Arabic" panose="02020603050405020304" pitchFamily="18" charset="-78"/>
              </a:rPr>
              <a:t>:</a:t>
            </a:r>
            <a:endParaRPr lang="fr-FR" sz="2000" u="sng" dirty="0">
              <a:solidFill>
                <a:srgbClr val="5CA943"/>
              </a:solidFill>
              <a:effectLst/>
              <a:latin typeface="Trebuchet MS" panose="020B0603020202020204" pitchFamily="34" charset="0"/>
              <a:ea typeface="Trebuchet MS" panose="020B0603020202020204" pitchFamily="34" charset="0"/>
              <a:cs typeface="Tahoma" panose="020B0604030504040204" pitchFamily="34" charset="0"/>
            </a:endParaRPr>
          </a:p>
          <a:p>
            <a:pPr algn="just" rtl="1">
              <a:lnSpc>
                <a:spcPct val="115000"/>
              </a:lnSpc>
              <a:spcAft>
                <a:spcPts val="800"/>
              </a:spcAft>
            </a:pPr>
            <a:r>
              <a:rPr lang="ar-DZ" sz="2800" b="1" dirty="0">
                <a:solidFill>
                  <a:srgbClr val="FF0000"/>
                </a:solidFill>
                <a:effectLst/>
                <a:latin typeface="Trebuchet MS" panose="020B0603020202020204" pitchFamily="34" charset="0"/>
                <a:ea typeface="Times New Roman" panose="02020603050405020304" pitchFamily="18" charset="0"/>
                <a:cs typeface="Simplified Arabic" panose="02020603050405020304" pitchFamily="18" charset="-78"/>
              </a:rPr>
              <a:t>1-1- السياسات : </a:t>
            </a:r>
            <a:endParaRPr lang="fr-FR" sz="2000" dirty="0">
              <a:solidFill>
                <a:srgbClr val="FF0000"/>
              </a:solidFill>
              <a:effectLst/>
              <a:latin typeface="Trebuchet MS" panose="020B0603020202020204" pitchFamily="34" charset="0"/>
              <a:ea typeface="Trebuchet MS" panose="020B0603020202020204" pitchFamily="34" charset="0"/>
              <a:cs typeface="Tahoma" panose="020B0604030504040204" pitchFamily="34" charset="0"/>
            </a:endParaRPr>
          </a:p>
          <a:p>
            <a:pPr algn="just" rtl="1">
              <a:lnSpc>
                <a:spcPct val="115000"/>
              </a:lnSpc>
              <a:spcAft>
                <a:spcPts val="800"/>
              </a:spcAft>
            </a:pPr>
            <a:r>
              <a:rPr lang="ar-DZ" sz="2400" dirty="0">
                <a:effectLst/>
                <a:latin typeface="Trebuchet MS" panose="020B0603020202020204" pitchFamily="34" charset="0"/>
                <a:ea typeface="Times New Roman" panose="02020603050405020304" pitchFamily="18" charset="0"/>
                <a:cs typeface="Simplified Arabic" panose="02020603050405020304" pitchFamily="18" charset="-78"/>
              </a:rPr>
              <a:t>"إن السياسة: هي خطة للعمل توجه عمل الجهاز الإداري للمشروع عند القيام بالمهام اللازمة لتحقيق الأهداف المرسومة" .</a:t>
            </a:r>
            <a:endParaRPr lang="fr-FR" dirty="0">
              <a:effectLst/>
              <a:latin typeface="Trebuchet MS" panose="020B0603020202020204" pitchFamily="34" charset="0"/>
              <a:ea typeface="Trebuchet MS" panose="020B0603020202020204" pitchFamily="34" charset="0"/>
              <a:cs typeface="Tahoma" panose="020B0604030504040204" pitchFamily="34" charset="0"/>
            </a:endParaRPr>
          </a:p>
          <a:p>
            <a:pPr algn="just" rtl="1">
              <a:lnSpc>
                <a:spcPct val="115000"/>
              </a:lnSpc>
              <a:spcAft>
                <a:spcPts val="800"/>
              </a:spcAft>
            </a:pPr>
            <a:r>
              <a:rPr lang="ar-DZ" sz="2400" dirty="0">
                <a:effectLst/>
                <a:latin typeface="Trebuchet MS" panose="020B0603020202020204" pitchFamily="34" charset="0"/>
                <a:ea typeface="Times New Roman" panose="02020603050405020304" pitchFamily="18" charset="0"/>
                <a:cs typeface="Simplified Arabic" panose="02020603050405020304" pitchFamily="18" charset="-78"/>
              </a:rPr>
              <a:t>ويمكن تقسيم السياسات إلى ثلاثة أقسام:</a:t>
            </a:r>
            <a:endParaRPr lang="fr-FR" dirty="0">
              <a:effectLst/>
              <a:latin typeface="Trebuchet MS" panose="020B0603020202020204" pitchFamily="34" charset="0"/>
              <a:ea typeface="Trebuchet MS" panose="020B0603020202020204" pitchFamily="34" charset="0"/>
              <a:cs typeface="Tahoma" panose="020B0604030504040204" pitchFamily="34" charset="0"/>
            </a:endParaRPr>
          </a:p>
          <a:p>
            <a:pPr marL="342900" lvl="0" indent="-342900" algn="just" rtl="1">
              <a:lnSpc>
                <a:spcPct val="115000"/>
              </a:lnSpc>
              <a:spcAft>
                <a:spcPts val="800"/>
              </a:spcAft>
              <a:buFont typeface="+mj-lt"/>
              <a:buAutoNum type="arabicPeriod"/>
            </a:pPr>
            <a:r>
              <a:rPr lang="ar-DZ" sz="2400" b="1" dirty="0">
                <a:effectLst/>
                <a:latin typeface="Trebuchet MS" panose="020B0603020202020204" pitchFamily="34" charset="0"/>
                <a:ea typeface="Times New Roman" panose="02020603050405020304" pitchFamily="18" charset="0"/>
                <a:cs typeface="Simplified Arabic" panose="02020603050405020304" pitchFamily="18" charset="-78"/>
              </a:rPr>
              <a:t>السياسات الأساسية</a:t>
            </a:r>
            <a:r>
              <a:rPr lang="ar-DZ" sz="2400" dirty="0">
                <a:effectLst/>
                <a:latin typeface="Trebuchet MS" panose="020B0603020202020204" pitchFamily="34" charset="0"/>
                <a:ea typeface="Times New Roman" panose="02020603050405020304" pitchFamily="18" charset="0"/>
                <a:cs typeface="Simplified Arabic" panose="02020603050405020304" pitchFamily="18" charset="-78"/>
              </a:rPr>
              <a:t> : وهي التي تستخدم بواسطة أعضاء الإدارة العليا. وتعتمد عليها كل الأنواع الأخرى من السياسات، وتتصل مباشرة بأهداف المشروع مثل : سياسات طرق التنظيم، نوع النشاط، توزيع الأرباح، أنواع السلع وكمياتها .</a:t>
            </a:r>
            <a:endParaRPr lang="fr-FR" dirty="0">
              <a:effectLst/>
              <a:latin typeface="Trebuchet MS" panose="020B0603020202020204" pitchFamily="34" charset="0"/>
              <a:ea typeface="Trebuchet MS" panose="020B0603020202020204" pitchFamily="34" charset="0"/>
              <a:cs typeface="Tahoma" panose="020B0604030504040204" pitchFamily="34" charset="0"/>
            </a:endParaRPr>
          </a:p>
          <a:p>
            <a:pPr marL="342900" lvl="0" indent="-342900" algn="just" rtl="1">
              <a:lnSpc>
                <a:spcPct val="115000"/>
              </a:lnSpc>
              <a:spcAft>
                <a:spcPts val="800"/>
              </a:spcAft>
              <a:buFont typeface="+mj-lt"/>
              <a:buAutoNum type="arabicPeriod"/>
            </a:pPr>
            <a:r>
              <a:rPr lang="ar-DZ" sz="2400" b="1" dirty="0">
                <a:effectLst/>
                <a:latin typeface="Trebuchet MS" panose="020B0603020202020204" pitchFamily="34" charset="0"/>
                <a:ea typeface="Times New Roman" panose="02020603050405020304" pitchFamily="18" charset="0"/>
                <a:cs typeface="Simplified Arabic" panose="02020603050405020304" pitchFamily="18" charset="-78"/>
              </a:rPr>
              <a:t>السياسات العليا</a:t>
            </a:r>
            <a:r>
              <a:rPr lang="ar-DZ" sz="2400" dirty="0">
                <a:effectLst/>
                <a:latin typeface="Trebuchet MS" panose="020B0603020202020204" pitchFamily="34" charset="0"/>
                <a:ea typeface="Times New Roman" panose="02020603050405020304" pitchFamily="18" charset="0"/>
                <a:cs typeface="Simplified Arabic" panose="02020603050405020304" pitchFamily="18" charset="-78"/>
              </a:rPr>
              <a:t>: وهي التي تستخدم بواسطة مديري الإدارات –الإدارة الوسطى- حيث تكون اكثر تفصيلا .</a:t>
            </a:r>
            <a:endParaRPr lang="fr-FR" dirty="0">
              <a:effectLst/>
              <a:latin typeface="Trebuchet MS" panose="020B0603020202020204" pitchFamily="34" charset="0"/>
              <a:ea typeface="Trebuchet MS" panose="020B0603020202020204" pitchFamily="34" charset="0"/>
              <a:cs typeface="Tahoma" panose="020B0604030504040204" pitchFamily="34" charset="0"/>
            </a:endParaRPr>
          </a:p>
          <a:p>
            <a:pPr marL="342900" lvl="0" indent="-342900" algn="just" rtl="1">
              <a:lnSpc>
                <a:spcPct val="115000"/>
              </a:lnSpc>
              <a:spcAft>
                <a:spcPts val="800"/>
              </a:spcAft>
              <a:buFont typeface="+mj-lt"/>
              <a:buAutoNum type="arabicPeriod"/>
            </a:pPr>
            <a:r>
              <a:rPr lang="ar-DZ" sz="2400" b="1" dirty="0">
                <a:effectLst/>
                <a:latin typeface="Trebuchet MS" panose="020B0603020202020204" pitchFamily="34" charset="0"/>
                <a:ea typeface="Times New Roman" panose="02020603050405020304" pitchFamily="18" charset="0"/>
                <a:cs typeface="Simplified Arabic" panose="02020603050405020304" pitchFamily="18" charset="-78"/>
              </a:rPr>
              <a:t>السياسات الفرعية، أو السياسات التشغيلية</a:t>
            </a:r>
            <a:r>
              <a:rPr lang="ar-DZ" sz="2400" dirty="0">
                <a:effectLst/>
                <a:latin typeface="Trebuchet MS" panose="020B0603020202020204" pitchFamily="34" charset="0"/>
                <a:ea typeface="Times New Roman" panose="02020603050405020304" pitchFamily="18" charset="0"/>
                <a:cs typeface="Simplified Arabic" panose="02020603050405020304" pitchFamily="18" charset="-78"/>
              </a:rPr>
              <a:t>: وتستخدم بواسطة المشرفين والمراقبين أثناء تنفيذ المهام.</a:t>
            </a:r>
            <a:endParaRPr lang="fr-FR" dirty="0">
              <a:effectLst/>
              <a:latin typeface="Trebuchet MS" panose="020B0603020202020204" pitchFamily="34" charset="0"/>
              <a:ea typeface="Trebuchet MS" panose="020B0603020202020204" pitchFamily="34" charset="0"/>
              <a:cs typeface="Tahoma" panose="020B0604030504040204" pitchFamily="34" charset="0"/>
            </a:endParaRPr>
          </a:p>
        </p:txBody>
      </p:sp>
    </p:spTree>
    <p:extLst>
      <p:ext uri="{BB962C8B-B14F-4D97-AF65-F5344CB8AC3E}">
        <p14:creationId xmlns:p14="http://schemas.microsoft.com/office/powerpoint/2010/main" val="33178128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61AE2CC3-F6CB-415A-986B-05F9031AE764}"/>
              </a:ext>
            </a:extLst>
          </p:cNvPr>
          <p:cNvSpPr>
            <a:spLocks noGrp="1"/>
          </p:cNvSpPr>
          <p:nvPr>
            <p:ph type="title"/>
          </p:nvPr>
        </p:nvSpPr>
        <p:spPr/>
        <p:txBody>
          <a:bodyPr/>
          <a:lstStyle/>
          <a:p>
            <a:r>
              <a:rPr kumimoji="0" lang="ar-DZ" sz="5400" b="1" i="0" u="none" strike="noStrike" kern="1200" cap="none" spc="0" normalizeH="0" baseline="0" noProof="0" dirty="0">
                <a:ln>
                  <a:noFill/>
                </a:ln>
                <a:solidFill>
                  <a:srgbClr val="000000"/>
                </a:solidFill>
                <a:effectLst/>
                <a:uLnTx/>
                <a:uFillTx/>
                <a:latin typeface="Arial"/>
                <a:ea typeface="SimSun"/>
                <a:cs typeface="+mj-cs"/>
              </a:rPr>
              <a:t>أنواع الخطط</a:t>
            </a:r>
            <a:endParaRPr lang="fr-FR" dirty="0"/>
          </a:p>
        </p:txBody>
      </p:sp>
      <p:sp>
        <p:nvSpPr>
          <p:cNvPr id="6" name="ZoneTexte 5">
            <a:extLst>
              <a:ext uri="{FF2B5EF4-FFF2-40B4-BE49-F238E27FC236}">
                <a16:creationId xmlns="" xmlns:a16="http://schemas.microsoft.com/office/drawing/2014/main" id="{4DB40707-BE81-46A7-82DA-350AC457AA60}"/>
              </a:ext>
            </a:extLst>
          </p:cNvPr>
          <p:cNvSpPr txBox="1"/>
          <p:nvPr/>
        </p:nvSpPr>
        <p:spPr>
          <a:xfrm>
            <a:off x="371364" y="1196752"/>
            <a:ext cx="11449272" cy="5760936"/>
          </a:xfrm>
          <a:prstGeom prst="rect">
            <a:avLst/>
          </a:prstGeom>
          <a:solidFill>
            <a:srgbClr val="FFFFCC"/>
          </a:solidFill>
          <a:ln>
            <a:solidFill>
              <a:schemeClr val="tx1"/>
            </a:solidFill>
          </a:ln>
        </p:spPr>
        <p:txBody>
          <a:bodyPr wrap="square">
            <a:spAutoFit/>
          </a:bodyPr>
          <a:lstStyle/>
          <a:p>
            <a:pPr algn="r" rtl="1">
              <a:lnSpc>
                <a:spcPct val="115000"/>
              </a:lnSpc>
              <a:spcAft>
                <a:spcPts val="800"/>
              </a:spcAft>
            </a:pPr>
            <a:r>
              <a:rPr lang="ar-DZ" sz="2400" b="1" dirty="0">
                <a:solidFill>
                  <a:srgbClr val="FF0000"/>
                </a:solidFill>
                <a:effectLst/>
                <a:latin typeface="Trebuchet MS" panose="020B0603020202020204" pitchFamily="34" charset="0"/>
                <a:ea typeface="Times New Roman" panose="02020603050405020304" pitchFamily="18" charset="0"/>
                <a:cs typeface="Simplified Arabic" panose="02020603050405020304" pitchFamily="18" charset="-78"/>
              </a:rPr>
              <a:t>1-2- الإجراءات :</a:t>
            </a:r>
            <a:endParaRPr lang="fr-FR" sz="2400" dirty="0">
              <a:solidFill>
                <a:srgbClr val="FF0000"/>
              </a:solidFill>
              <a:effectLst/>
              <a:latin typeface="Trebuchet MS" panose="020B0603020202020204" pitchFamily="34" charset="0"/>
              <a:ea typeface="Trebuchet MS" panose="020B0603020202020204" pitchFamily="34" charset="0"/>
              <a:cs typeface="Tahoma" panose="020B0604030504040204" pitchFamily="34" charset="0"/>
            </a:endParaRPr>
          </a:p>
          <a:p>
            <a:pPr algn="r" rtl="1">
              <a:lnSpc>
                <a:spcPct val="115000"/>
              </a:lnSpc>
              <a:spcAft>
                <a:spcPts val="800"/>
              </a:spcAft>
            </a:pPr>
            <a:r>
              <a:rPr lang="ar-DZ" sz="2400" dirty="0">
                <a:effectLst/>
                <a:latin typeface="Trebuchet MS" panose="020B0603020202020204" pitchFamily="34" charset="0"/>
                <a:ea typeface="Times New Roman" panose="02020603050405020304" pitchFamily="18" charset="0"/>
                <a:cs typeface="Simplified Arabic" panose="02020603050405020304" pitchFamily="18" charset="-78"/>
              </a:rPr>
              <a:t>إن تنفيذ السياسات الإدارية بحاجة إلى كثير من الإجراءات التي تحدد الطريقة المناسبة للتنفيذ بكفاءة وفاعلية.</a:t>
            </a:r>
            <a:endParaRPr lang="fr-FR" sz="2400" dirty="0">
              <a:effectLst/>
              <a:latin typeface="Trebuchet MS" panose="020B0603020202020204" pitchFamily="34" charset="0"/>
              <a:ea typeface="Trebuchet MS" panose="020B0603020202020204" pitchFamily="34" charset="0"/>
              <a:cs typeface="Tahoma" panose="020B0604030504040204" pitchFamily="34" charset="0"/>
            </a:endParaRPr>
          </a:p>
          <a:p>
            <a:pPr algn="r" rtl="1">
              <a:lnSpc>
                <a:spcPct val="115000"/>
              </a:lnSpc>
              <a:spcAft>
                <a:spcPts val="800"/>
              </a:spcAft>
            </a:pPr>
            <a:r>
              <a:rPr lang="ar-DZ" sz="2400" dirty="0">
                <a:effectLst/>
                <a:latin typeface="Trebuchet MS" panose="020B0603020202020204" pitchFamily="34" charset="0"/>
                <a:ea typeface="Times New Roman" panose="02020603050405020304" pitchFamily="18" charset="0"/>
                <a:cs typeface="Simplified Arabic" panose="02020603050405020304" pitchFamily="18" charset="-78"/>
              </a:rPr>
              <a:t>وبعبارة أخرى، فان الإجراءات عبارة عن وسيلة لتنفيذ الأنشطة تحتوي على تفاصيل دقيقة خاصة بالتنفيذ.</a:t>
            </a:r>
            <a:endParaRPr lang="fr-FR" sz="2400" dirty="0">
              <a:effectLst/>
              <a:latin typeface="Trebuchet MS" panose="020B0603020202020204" pitchFamily="34" charset="0"/>
              <a:ea typeface="Trebuchet MS" panose="020B0603020202020204" pitchFamily="34" charset="0"/>
              <a:cs typeface="Tahoma" panose="020B0604030504040204" pitchFamily="34" charset="0"/>
            </a:endParaRPr>
          </a:p>
          <a:p>
            <a:pPr algn="r" rtl="1">
              <a:lnSpc>
                <a:spcPct val="115000"/>
              </a:lnSpc>
              <a:spcAft>
                <a:spcPts val="800"/>
              </a:spcAft>
            </a:pPr>
            <a:r>
              <a:rPr lang="ar-DZ" sz="2400" b="1" dirty="0">
                <a:solidFill>
                  <a:srgbClr val="FF0000"/>
                </a:solidFill>
                <a:effectLst/>
                <a:latin typeface="Trebuchet MS" panose="020B0603020202020204" pitchFamily="34" charset="0"/>
                <a:ea typeface="Times New Roman" panose="02020603050405020304" pitchFamily="18" charset="0"/>
                <a:cs typeface="Simplified Arabic" panose="02020603050405020304" pitchFamily="18" charset="-78"/>
              </a:rPr>
              <a:t>1-3- القواعد:</a:t>
            </a:r>
            <a:endParaRPr lang="fr-FR" sz="2400" dirty="0">
              <a:solidFill>
                <a:srgbClr val="FF0000"/>
              </a:solidFill>
              <a:effectLst/>
              <a:latin typeface="Trebuchet MS" panose="020B0603020202020204" pitchFamily="34" charset="0"/>
              <a:ea typeface="Trebuchet MS" panose="020B0603020202020204" pitchFamily="34" charset="0"/>
              <a:cs typeface="Tahoma" panose="020B0604030504040204" pitchFamily="34" charset="0"/>
            </a:endParaRPr>
          </a:p>
          <a:p>
            <a:pPr algn="r" rtl="1">
              <a:lnSpc>
                <a:spcPct val="115000"/>
              </a:lnSpc>
              <a:spcAft>
                <a:spcPts val="800"/>
              </a:spcAft>
            </a:pPr>
            <a:r>
              <a:rPr lang="ar-DZ" sz="2400" dirty="0">
                <a:effectLst/>
                <a:latin typeface="Trebuchet MS" panose="020B0603020202020204" pitchFamily="34" charset="0"/>
                <a:ea typeface="Times New Roman" panose="02020603050405020304" pitchFamily="18" charset="0"/>
                <a:cs typeface="Simplified Arabic" panose="02020603050405020304" pitchFamily="18" charset="-78"/>
              </a:rPr>
              <a:t>تعتبر القواعد من ابسط أنواع التخطيط، وقد تكون أو لا تكون جزءا من الإجراءات، فالقاعدة تستلزم القيام بعمل محدود ونهائي وبصورة آمرة أو ناهية، وتعتبر مرشدا لاتخاذ القرار.</a:t>
            </a:r>
          </a:p>
          <a:p>
            <a:pPr algn="r" rtl="1">
              <a:lnSpc>
                <a:spcPct val="115000"/>
              </a:lnSpc>
              <a:spcAft>
                <a:spcPts val="800"/>
              </a:spcAft>
            </a:pPr>
            <a:r>
              <a:rPr lang="ar-DZ" sz="2400" b="1" dirty="0">
                <a:solidFill>
                  <a:srgbClr val="FF0000"/>
                </a:solidFill>
                <a:effectLst/>
                <a:latin typeface="Trebuchet MS" panose="020B0603020202020204" pitchFamily="34" charset="0"/>
                <a:ea typeface="Times New Roman" panose="02020603050405020304" pitchFamily="18" charset="0"/>
                <a:cs typeface="Simplified Arabic" panose="02020603050405020304" pitchFamily="18" charset="-78"/>
              </a:rPr>
              <a:t>1-4- الاستراتيجيات (الأهداف):</a:t>
            </a:r>
            <a:endParaRPr lang="fr-FR" sz="2400" dirty="0">
              <a:solidFill>
                <a:srgbClr val="FF0000"/>
              </a:solidFill>
              <a:effectLst/>
              <a:latin typeface="Trebuchet MS" panose="020B0603020202020204" pitchFamily="34" charset="0"/>
              <a:ea typeface="Trebuchet MS" panose="020B0603020202020204" pitchFamily="34" charset="0"/>
              <a:cs typeface="Tahoma" panose="020B0604030504040204" pitchFamily="34" charset="0"/>
            </a:endParaRPr>
          </a:p>
          <a:p>
            <a:pPr algn="r" rtl="1">
              <a:lnSpc>
                <a:spcPct val="115000"/>
              </a:lnSpc>
              <a:spcAft>
                <a:spcPts val="800"/>
              </a:spcAft>
            </a:pPr>
            <a:r>
              <a:rPr lang="ar-DZ" sz="2400" dirty="0">
                <a:effectLst/>
                <a:latin typeface="Trebuchet MS" panose="020B0603020202020204" pitchFamily="34" charset="0"/>
                <a:ea typeface="Times New Roman" panose="02020603050405020304" pitchFamily="18" charset="0"/>
                <a:cs typeface="Simplified Arabic" panose="02020603050405020304" pitchFamily="18" charset="-78"/>
              </a:rPr>
              <a:t>هي الأهداف طويلة الأمد (الثابتة)، والتي لا تتغير بصورة مستمرة. وهي الغايات المطلوب الوصول اليها وغالبا ما تتعلق بالمستقبل.</a:t>
            </a:r>
            <a:endParaRPr lang="fr-FR" sz="2400" dirty="0">
              <a:effectLst/>
              <a:latin typeface="Trebuchet MS" panose="020B0603020202020204" pitchFamily="34" charset="0"/>
              <a:ea typeface="Trebuchet MS" panose="020B0603020202020204" pitchFamily="34" charset="0"/>
              <a:cs typeface="Tahoma" panose="020B0604030504040204" pitchFamily="34" charset="0"/>
            </a:endParaRPr>
          </a:p>
          <a:p>
            <a:pPr algn="r" rtl="1"/>
            <a:r>
              <a:rPr lang="ar-DZ" sz="2400" dirty="0">
                <a:effectLst/>
                <a:ea typeface="Times New Roman" panose="02020603050405020304" pitchFamily="18" charset="0"/>
                <a:cs typeface="Simplified Arabic" panose="02020603050405020304" pitchFamily="18" charset="-78"/>
              </a:rPr>
              <a:t>وقد عرف </a:t>
            </a:r>
            <a:r>
              <a:rPr lang="ar-DZ" sz="2400" dirty="0" err="1">
                <a:effectLst/>
                <a:ea typeface="Times New Roman" panose="02020603050405020304" pitchFamily="18" charset="0"/>
                <a:cs typeface="Simplified Arabic" panose="02020603050405020304" pitchFamily="18" charset="-78"/>
              </a:rPr>
              <a:t>آلفرد</a:t>
            </a:r>
            <a:r>
              <a:rPr lang="ar-DZ" sz="2400" dirty="0">
                <a:effectLst/>
                <a:ea typeface="Times New Roman" panose="02020603050405020304" pitchFamily="18" charset="0"/>
                <a:cs typeface="Simplified Arabic" panose="02020603050405020304" pitchFamily="18" charset="-78"/>
              </a:rPr>
              <a:t> شاندلر الاستراتيجية بأنها : تحديد الأهداف الرئيسية طويلة الأجل للمنشأة، وتبني طريقة العمل، وتوزيع الموارد الضرورية لتنفيذ هذه الأهداف </a:t>
            </a:r>
            <a:endParaRPr lang="fr-FR" sz="2800" dirty="0">
              <a:effectLst/>
              <a:latin typeface="Trebuchet MS" panose="020B0603020202020204" pitchFamily="34" charset="0"/>
              <a:ea typeface="Trebuchet MS" panose="020B0603020202020204" pitchFamily="34" charset="0"/>
              <a:cs typeface="Tahoma" panose="020B0604030504040204" pitchFamily="34" charset="0"/>
            </a:endParaRPr>
          </a:p>
          <a:p>
            <a:pPr marL="0" marR="0" lvl="0" indent="0" algn="just" defTabSz="914400" rtl="1" eaLnBrk="1" fontAlgn="auto" latinLnBrk="0" hangingPunct="1">
              <a:lnSpc>
                <a:spcPct val="115000"/>
              </a:lnSpc>
              <a:spcBef>
                <a:spcPts val="0"/>
              </a:spcBef>
              <a:spcAft>
                <a:spcPts val="800"/>
              </a:spcAft>
              <a:buClrTx/>
              <a:buSzTx/>
              <a:buFontTx/>
              <a:buNone/>
              <a:tabLst/>
              <a:defRPr/>
            </a:pPr>
            <a:endParaRPr kumimoji="0" lang="fr-FR" sz="2400" b="0" i="0" u="none" strike="noStrike" kern="1200" cap="none" spc="0" normalizeH="0" baseline="0" noProof="0" dirty="0">
              <a:ln>
                <a:noFill/>
              </a:ln>
              <a:solidFill>
                <a:srgbClr val="000000"/>
              </a:solidFill>
              <a:effectLst/>
              <a:uLnTx/>
              <a:uFillTx/>
              <a:latin typeface="Trebuchet MS" panose="020B0603020202020204" pitchFamily="34" charset="0"/>
              <a:ea typeface="Trebuchet MS" panose="020B0603020202020204" pitchFamily="34" charset="0"/>
              <a:cs typeface="Tahoma" panose="020B0604030504040204" pitchFamily="34" charset="0"/>
            </a:endParaRPr>
          </a:p>
        </p:txBody>
      </p:sp>
    </p:spTree>
    <p:extLst>
      <p:ext uri="{BB962C8B-B14F-4D97-AF65-F5344CB8AC3E}">
        <p14:creationId xmlns:p14="http://schemas.microsoft.com/office/powerpoint/2010/main" val="31086430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61AE2CC3-F6CB-415A-986B-05F9031AE764}"/>
              </a:ext>
            </a:extLst>
          </p:cNvPr>
          <p:cNvSpPr>
            <a:spLocks noGrp="1"/>
          </p:cNvSpPr>
          <p:nvPr>
            <p:ph type="title"/>
          </p:nvPr>
        </p:nvSpPr>
        <p:spPr/>
        <p:txBody>
          <a:bodyPr/>
          <a:lstStyle/>
          <a:p>
            <a:r>
              <a:rPr kumimoji="0" lang="ar-DZ" sz="5400" b="1" i="0" u="none" strike="noStrike" kern="1200" cap="none" spc="0" normalizeH="0" baseline="0" noProof="0" dirty="0">
                <a:ln>
                  <a:noFill/>
                </a:ln>
                <a:solidFill>
                  <a:srgbClr val="000000"/>
                </a:solidFill>
                <a:effectLst/>
                <a:uLnTx/>
                <a:uFillTx/>
                <a:latin typeface="Arial"/>
                <a:ea typeface="SimSun"/>
                <a:cs typeface="+mj-cs"/>
              </a:rPr>
              <a:t>أنواع الخطط</a:t>
            </a:r>
            <a:endParaRPr lang="fr-FR" dirty="0"/>
          </a:p>
        </p:txBody>
      </p:sp>
      <p:sp>
        <p:nvSpPr>
          <p:cNvPr id="6" name="ZoneTexte 5">
            <a:extLst>
              <a:ext uri="{FF2B5EF4-FFF2-40B4-BE49-F238E27FC236}">
                <a16:creationId xmlns="" xmlns:a16="http://schemas.microsoft.com/office/drawing/2014/main" id="{4DB40707-BE81-46A7-82DA-350AC457AA60}"/>
              </a:ext>
            </a:extLst>
          </p:cNvPr>
          <p:cNvSpPr txBox="1"/>
          <p:nvPr/>
        </p:nvSpPr>
        <p:spPr>
          <a:xfrm>
            <a:off x="263352" y="1383847"/>
            <a:ext cx="11809312" cy="5591146"/>
          </a:xfrm>
          <a:prstGeom prst="rect">
            <a:avLst/>
          </a:prstGeom>
          <a:solidFill>
            <a:srgbClr val="FFFFCC"/>
          </a:solidFill>
          <a:ln>
            <a:solidFill>
              <a:schemeClr val="tx1"/>
            </a:solidFill>
          </a:ln>
        </p:spPr>
        <p:txBody>
          <a:bodyPr wrap="square">
            <a:spAutoFit/>
          </a:bodyPr>
          <a:lstStyle/>
          <a:p>
            <a:pPr algn="just" rtl="1">
              <a:lnSpc>
                <a:spcPct val="115000"/>
              </a:lnSpc>
              <a:spcAft>
                <a:spcPts val="800"/>
              </a:spcAft>
            </a:pPr>
            <a:r>
              <a:rPr lang="ar-DZ" sz="4000" b="1" u="sng" dirty="0">
                <a:solidFill>
                  <a:srgbClr val="5CA943"/>
                </a:solidFill>
                <a:effectLst/>
                <a:latin typeface="Trebuchet MS" panose="020B0603020202020204" pitchFamily="34" charset="0"/>
                <a:ea typeface="Times New Roman" panose="02020603050405020304" pitchFamily="18" charset="0"/>
                <a:cs typeface="Simplified Arabic" panose="02020603050405020304" pitchFamily="18" charset="-78"/>
              </a:rPr>
              <a:t>2/خطط غير دائمة الاستخدام :</a:t>
            </a:r>
            <a:endParaRPr lang="fr-FR" sz="4000" u="sng" dirty="0">
              <a:solidFill>
                <a:srgbClr val="5CA943"/>
              </a:solidFill>
              <a:effectLst/>
              <a:latin typeface="Trebuchet MS" panose="020B0603020202020204" pitchFamily="34" charset="0"/>
              <a:ea typeface="Trebuchet MS" panose="020B0603020202020204" pitchFamily="34" charset="0"/>
              <a:cs typeface="Tahoma" panose="020B0604030504040204" pitchFamily="34" charset="0"/>
            </a:endParaRPr>
          </a:p>
          <a:p>
            <a:pPr algn="just" rtl="1">
              <a:lnSpc>
                <a:spcPct val="115000"/>
              </a:lnSpc>
              <a:spcAft>
                <a:spcPts val="800"/>
              </a:spcAft>
            </a:pPr>
            <a:r>
              <a:rPr lang="ar-DZ" sz="3200" b="1" dirty="0">
                <a:solidFill>
                  <a:srgbClr val="FF0000"/>
                </a:solidFill>
                <a:effectLst/>
                <a:latin typeface="Trebuchet MS" panose="020B0603020202020204" pitchFamily="34" charset="0"/>
                <a:ea typeface="Times New Roman" panose="02020603050405020304" pitchFamily="18" charset="0"/>
                <a:cs typeface="Simplified Arabic" panose="02020603050405020304" pitchFamily="18" charset="-78"/>
              </a:rPr>
              <a:t>2-1-البرنامج</a:t>
            </a:r>
            <a:r>
              <a:rPr lang="ar-DZ" sz="3200" dirty="0">
                <a:solidFill>
                  <a:srgbClr val="FF0000"/>
                </a:solidFill>
                <a:effectLst/>
                <a:latin typeface="Trebuchet MS" panose="020B0603020202020204" pitchFamily="34" charset="0"/>
                <a:ea typeface="Times New Roman" panose="02020603050405020304" pitchFamily="18" charset="0"/>
                <a:cs typeface="Simplified Arabic" panose="02020603050405020304" pitchFamily="18" charset="-78"/>
              </a:rPr>
              <a:t>: </a:t>
            </a:r>
            <a:r>
              <a:rPr lang="ar-DZ" sz="3200" dirty="0">
                <a:effectLst/>
                <a:latin typeface="Trebuchet MS" panose="020B0603020202020204" pitchFamily="34" charset="0"/>
                <a:ea typeface="Times New Roman" panose="02020603050405020304" pitchFamily="18" charset="0"/>
                <a:cs typeface="Simplified Arabic" panose="02020603050405020304" pitchFamily="18" charset="-78"/>
              </a:rPr>
              <a:t>يقصد بالبرنامج انه نوع من أنواع التخطيط المستخدم لمرة واحدة فقط. وهو عبارة عن خليط من السياسات والإجراءات والقواعد وغيرها من العناصر الضرورية لتنفيذ الأعمال مدعمة بالمال والميزانيات. وقد تكون البرامج برامج رئيسية أو فرعية .</a:t>
            </a:r>
            <a:endParaRPr lang="fr-FR" sz="3200" dirty="0">
              <a:effectLst/>
              <a:latin typeface="Trebuchet MS" panose="020B0603020202020204" pitchFamily="34" charset="0"/>
              <a:ea typeface="Trebuchet MS" panose="020B0603020202020204" pitchFamily="34" charset="0"/>
              <a:cs typeface="Tahoma" panose="020B0604030504040204" pitchFamily="34" charset="0"/>
            </a:endParaRPr>
          </a:p>
          <a:p>
            <a:pPr algn="just" rtl="1">
              <a:lnSpc>
                <a:spcPct val="115000"/>
              </a:lnSpc>
              <a:spcAft>
                <a:spcPts val="800"/>
              </a:spcAft>
            </a:pPr>
            <a:r>
              <a:rPr lang="ar-DZ" sz="3200" b="1" dirty="0">
                <a:solidFill>
                  <a:srgbClr val="FF0000"/>
                </a:solidFill>
                <a:effectLst/>
                <a:latin typeface="Trebuchet MS" panose="020B0603020202020204" pitchFamily="34" charset="0"/>
                <a:ea typeface="Times New Roman" panose="02020603050405020304" pitchFamily="18" charset="0"/>
                <a:cs typeface="Simplified Arabic" panose="02020603050405020304" pitchFamily="18" charset="-78"/>
              </a:rPr>
              <a:t>2-2-الميزانيات التقديرية</a:t>
            </a:r>
            <a:r>
              <a:rPr lang="ar-DZ" sz="3200" dirty="0">
                <a:solidFill>
                  <a:srgbClr val="FF0000"/>
                </a:solidFill>
                <a:effectLst/>
                <a:latin typeface="Trebuchet MS" panose="020B0603020202020204" pitchFamily="34" charset="0"/>
                <a:ea typeface="Times New Roman" panose="02020603050405020304" pitchFamily="18" charset="0"/>
                <a:cs typeface="Simplified Arabic" panose="02020603050405020304" pitchFamily="18" charset="-78"/>
              </a:rPr>
              <a:t>: </a:t>
            </a:r>
            <a:r>
              <a:rPr lang="ar-DZ" sz="3200" dirty="0">
                <a:effectLst/>
                <a:latin typeface="Trebuchet MS" panose="020B0603020202020204" pitchFamily="34" charset="0"/>
                <a:ea typeface="Times New Roman" panose="02020603050405020304" pitchFamily="18" charset="0"/>
                <a:cs typeface="Simplified Arabic" panose="02020603050405020304" pitchFamily="18" charset="-78"/>
              </a:rPr>
              <a:t>الميزانية عبارة عن قائمة تبين النتائج المتوقعة بشكل أرقام. وتعرف الميزانية بانها برنامج رقمي. وهذه الأرقام قد تكون عبارة عن مبالغ مالية أو ساعات عمل أو وحدات إنتاج. ومن الأمثلة عليها: الميزانية التقديرية للمبيعات، والمشتريات، والأرباح، والخسائر.</a:t>
            </a:r>
            <a:endParaRPr lang="fr-FR" sz="3200" dirty="0">
              <a:effectLst/>
              <a:latin typeface="Trebuchet MS" panose="020B0603020202020204" pitchFamily="34" charset="0"/>
              <a:ea typeface="Trebuchet MS" panose="020B0603020202020204" pitchFamily="34" charset="0"/>
              <a:cs typeface="Tahoma" panose="020B0604030504040204" pitchFamily="34" charset="0"/>
            </a:endParaRPr>
          </a:p>
          <a:p>
            <a:pPr marL="0" marR="0" lvl="0" indent="0" algn="just" defTabSz="914400" rtl="1" eaLnBrk="1" fontAlgn="auto" latinLnBrk="0" hangingPunct="1">
              <a:lnSpc>
                <a:spcPct val="115000"/>
              </a:lnSpc>
              <a:spcBef>
                <a:spcPts val="0"/>
              </a:spcBef>
              <a:spcAft>
                <a:spcPts val="800"/>
              </a:spcAft>
              <a:buClrTx/>
              <a:buSzTx/>
              <a:buFontTx/>
              <a:buNone/>
              <a:tabLst/>
              <a:defRPr/>
            </a:pPr>
            <a:endParaRPr kumimoji="0" lang="fr-FR" sz="3200" b="0" i="0" u="none" strike="noStrike" kern="1200" cap="none" spc="0" normalizeH="0" baseline="0" noProof="0" dirty="0">
              <a:ln>
                <a:noFill/>
              </a:ln>
              <a:solidFill>
                <a:srgbClr val="000000"/>
              </a:solidFill>
              <a:effectLst/>
              <a:uLnTx/>
              <a:uFillTx/>
              <a:latin typeface="Trebuchet MS" panose="020B0603020202020204" pitchFamily="34" charset="0"/>
              <a:ea typeface="Trebuchet MS" panose="020B0603020202020204" pitchFamily="34" charset="0"/>
              <a:cs typeface="Tahoma" panose="020B0604030504040204" pitchFamily="34" charset="0"/>
            </a:endParaRPr>
          </a:p>
        </p:txBody>
      </p:sp>
    </p:spTree>
    <p:extLst>
      <p:ext uri="{BB962C8B-B14F-4D97-AF65-F5344CB8AC3E}">
        <p14:creationId xmlns:p14="http://schemas.microsoft.com/office/powerpoint/2010/main" val="149927646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61AE2CC3-F6CB-415A-986B-05F9031AE764}"/>
              </a:ext>
            </a:extLst>
          </p:cNvPr>
          <p:cNvSpPr>
            <a:spLocks noGrp="1"/>
          </p:cNvSpPr>
          <p:nvPr>
            <p:ph type="title"/>
          </p:nvPr>
        </p:nvSpPr>
        <p:spPr/>
        <p:txBody>
          <a:bodyPr/>
          <a:lstStyle/>
          <a:p>
            <a:r>
              <a:rPr kumimoji="0" lang="ar-DZ" sz="5400" b="1" i="0" u="none" strike="noStrike" kern="1200" cap="none" spc="0" normalizeH="0" baseline="0" noProof="0" dirty="0">
                <a:ln>
                  <a:noFill/>
                </a:ln>
                <a:solidFill>
                  <a:srgbClr val="000000"/>
                </a:solidFill>
                <a:effectLst/>
                <a:uLnTx/>
                <a:uFillTx/>
                <a:latin typeface="Arial"/>
                <a:ea typeface="SimSun"/>
                <a:cs typeface="+mj-cs"/>
              </a:rPr>
              <a:t>أنواع أخرى حسب الفترة الزمنية</a:t>
            </a:r>
            <a:endParaRPr lang="fr-FR" dirty="0"/>
          </a:p>
        </p:txBody>
      </p:sp>
      <p:sp>
        <p:nvSpPr>
          <p:cNvPr id="6" name="ZoneTexte 5">
            <a:extLst>
              <a:ext uri="{FF2B5EF4-FFF2-40B4-BE49-F238E27FC236}">
                <a16:creationId xmlns="" xmlns:a16="http://schemas.microsoft.com/office/drawing/2014/main" id="{4DB40707-BE81-46A7-82DA-350AC457AA60}"/>
              </a:ext>
            </a:extLst>
          </p:cNvPr>
          <p:cNvSpPr txBox="1"/>
          <p:nvPr/>
        </p:nvSpPr>
        <p:spPr>
          <a:xfrm>
            <a:off x="263352" y="1383847"/>
            <a:ext cx="11809312" cy="5238357"/>
          </a:xfrm>
          <a:prstGeom prst="rect">
            <a:avLst/>
          </a:prstGeom>
          <a:solidFill>
            <a:srgbClr val="FFFFCC"/>
          </a:solidFill>
          <a:ln>
            <a:solidFill>
              <a:schemeClr val="tx1"/>
            </a:solidFill>
          </a:ln>
        </p:spPr>
        <p:txBody>
          <a:bodyPr wrap="square">
            <a:spAutoFit/>
          </a:bodyPr>
          <a:lstStyle/>
          <a:p>
            <a:pPr algn="just" rtl="1">
              <a:lnSpc>
                <a:spcPct val="115000"/>
              </a:lnSpc>
              <a:spcAft>
                <a:spcPts val="800"/>
              </a:spcAft>
            </a:pPr>
            <a:r>
              <a:rPr lang="ar-DZ" sz="3200" dirty="0">
                <a:effectLst/>
                <a:latin typeface="Trebuchet MS" panose="020B0603020202020204" pitchFamily="34" charset="0"/>
                <a:ea typeface="Times New Roman" panose="02020603050405020304" pitchFamily="18" charset="0"/>
                <a:cs typeface="Simplified Arabic" panose="02020603050405020304" pitchFamily="18" charset="-78"/>
              </a:rPr>
              <a:t>**وهناك نوع آخر من أنواع التخطيط الذي يعتمد على الفترة الزمنية، ومن الممكن تصنيفه إلى نوعين </a:t>
            </a:r>
            <a:r>
              <a:rPr lang="ar-DZ" sz="3200" dirty="0" err="1">
                <a:effectLst/>
                <a:latin typeface="Trebuchet MS" panose="020B0603020202020204" pitchFamily="34" charset="0"/>
                <a:ea typeface="Times New Roman" panose="02020603050405020304" pitchFamily="18" charset="0"/>
                <a:cs typeface="Simplified Arabic" panose="02020603050405020304" pitchFamily="18" charset="-78"/>
              </a:rPr>
              <a:t>كمايلي</a:t>
            </a:r>
            <a:r>
              <a:rPr lang="ar-DZ" sz="3200" dirty="0">
                <a:effectLst/>
                <a:latin typeface="Trebuchet MS" panose="020B0603020202020204" pitchFamily="34" charset="0"/>
                <a:ea typeface="Times New Roman" panose="02020603050405020304" pitchFamily="18" charset="0"/>
                <a:cs typeface="Simplified Arabic" panose="02020603050405020304" pitchFamily="18" charset="-78"/>
              </a:rPr>
              <a:t>:</a:t>
            </a:r>
          </a:p>
          <a:p>
            <a:pPr algn="just" rtl="1">
              <a:lnSpc>
                <a:spcPct val="115000"/>
              </a:lnSpc>
              <a:spcAft>
                <a:spcPts val="800"/>
              </a:spcAft>
            </a:pPr>
            <a:endParaRPr lang="ar-DZ" sz="3200" dirty="0">
              <a:latin typeface="Trebuchet MS" panose="020B0603020202020204" pitchFamily="34" charset="0"/>
              <a:ea typeface="Trebuchet MS" panose="020B0603020202020204" pitchFamily="34" charset="0"/>
              <a:cs typeface="Simplified Arabic" panose="02020603050405020304" pitchFamily="18" charset="-78"/>
            </a:endParaRPr>
          </a:p>
          <a:p>
            <a:pPr algn="just" rtl="1">
              <a:lnSpc>
                <a:spcPct val="115000"/>
              </a:lnSpc>
              <a:spcAft>
                <a:spcPts val="800"/>
              </a:spcAft>
            </a:pPr>
            <a:endParaRPr lang="ar-DZ" sz="3200" dirty="0">
              <a:effectLst/>
              <a:latin typeface="Trebuchet MS" panose="020B0603020202020204" pitchFamily="34" charset="0"/>
              <a:ea typeface="Trebuchet MS" panose="020B0603020202020204" pitchFamily="34" charset="0"/>
              <a:cs typeface="Simplified Arabic" panose="02020603050405020304" pitchFamily="18" charset="-78"/>
            </a:endParaRPr>
          </a:p>
          <a:p>
            <a:pPr algn="just" rtl="1">
              <a:lnSpc>
                <a:spcPct val="115000"/>
              </a:lnSpc>
              <a:spcAft>
                <a:spcPts val="800"/>
              </a:spcAft>
            </a:pPr>
            <a:endParaRPr lang="ar-DZ" sz="3200" dirty="0">
              <a:latin typeface="Trebuchet MS" panose="020B0603020202020204" pitchFamily="34" charset="0"/>
              <a:ea typeface="Trebuchet MS" panose="020B0603020202020204" pitchFamily="34" charset="0"/>
              <a:cs typeface="Simplified Arabic" panose="02020603050405020304" pitchFamily="18" charset="-78"/>
            </a:endParaRPr>
          </a:p>
          <a:p>
            <a:pPr algn="just" rtl="1">
              <a:lnSpc>
                <a:spcPct val="115000"/>
              </a:lnSpc>
              <a:spcAft>
                <a:spcPts val="800"/>
              </a:spcAft>
            </a:pPr>
            <a:endParaRPr lang="ar-DZ" sz="3200" dirty="0">
              <a:effectLst/>
              <a:latin typeface="Trebuchet MS" panose="020B0603020202020204" pitchFamily="34" charset="0"/>
              <a:ea typeface="Trebuchet MS" panose="020B0603020202020204" pitchFamily="34" charset="0"/>
              <a:cs typeface="Simplified Arabic" panose="02020603050405020304" pitchFamily="18" charset="-78"/>
            </a:endParaRPr>
          </a:p>
          <a:p>
            <a:pPr algn="just" rtl="1">
              <a:lnSpc>
                <a:spcPct val="115000"/>
              </a:lnSpc>
              <a:spcAft>
                <a:spcPts val="800"/>
              </a:spcAft>
            </a:pPr>
            <a:endParaRPr lang="ar-DZ" sz="3200" dirty="0">
              <a:latin typeface="Trebuchet MS" panose="020B0603020202020204" pitchFamily="34" charset="0"/>
              <a:ea typeface="Trebuchet MS" panose="020B0603020202020204" pitchFamily="34" charset="0"/>
              <a:cs typeface="Simplified Arabic" panose="02020603050405020304" pitchFamily="18" charset="-78"/>
            </a:endParaRPr>
          </a:p>
          <a:p>
            <a:pPr algn="just" rtl="1">
              <a:lnSpc>
                <a:spcPct val="115000"/>
              </a:lnSpc>
              <a:spcAft>
                <a:spcPts val="800"/>
              </a:spcAft>
            </a:pPr>
            <a:endParaRPr lang="ar-DZ" sz="3200" dirty="0">
              <a:effectLst/>
              <a:latin typeface="Trebuchet MS" panose="020B0603020202020204" pitchFamily="34" charset="0"/>
              <a:ea typeface="Trebuchet MS" panose="020B0603020202020204" pitchFamily="34" charset="0"/>
              <a:cs typeface="Simplified Arabic" panose="02020603050405020304" pitchFamily="18" charset="-78"/>
            </a:endParaRPr>
          </a:p>
        </p:txBody>
      </p:sp>
      <p:sp>
        <p:nvSpPr>
          <p:cNvPr id="4" name="Rectangle : coins arrondis 3">
            <a:extLst>
              <a:ext uri="{FF2B5EF4-FFF2-40B4-BE49-F238E27FC236}">
                <a16:creationId xmlns="" xmlns:a16="http://schemas.microsoft.com/office/drawing/2014/main" id="{C5C511D2-2FBB-405F-8899-BFFD0931F887}"/>
              </a:ext>
            </a:extLst>
          </p:cNvPr>
          <p:cNvSpPr/>
          <p:nvPr/>
        </p:nvSpPr>
        <p:spPr bwMode="auto">
          <a:xfrm>
            <a:off x="7896200" y="2708920"/>
            <a:ext cx="2376264" cy="936104"/>
          </a:xfrm>
          <a:prstGeom prst="roundRect">
            <a:avLst/>
          </a:prstGeom>
          <a:solidFill>
            <a:srgbClr val="CCFF99"/>
          </a:solidFill>
          <a:ln w="9525" cap="flat" cmpd="sng" algn="ctr">
            <a:solidFill>
              <a:schemeClr val="accent1"/>
            </a:solid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r>
              <a:rPr lang="ar-DZ" sz="2000" b="1" dirty="0">
                <a:effectLst/>
                <a:ea typeface="Times New Roman" panose="02020603050405020304" pitchFamily="18" charset="0"/>
                <a:cs typeface="Simplified Arabic" panose="02020603050405020304" pitchFamily="18" charset="-78"/>
              </a:rPr>
              <a:t>1-التخطيط طويل الأجل: </a:t>
            </a:r>
            <a:endParaRPr kumimoji="0" lang="fr-FR" sz="20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p:txBody>
      </p:sp>
      <p:sp>
        <p:nvSpPr>
          <p:cNvPr id="7" name="Rectangle : coins arrondis 6">
            <a:extLst>
              <a:ext uri="{FF2B5EF4-FFF2-40B4-BE49-F238E27FC236}">
                <a16:creationId xmlns="" xmlns:a16="http://schemas.microsoft.com/office/drawing/2014/main" id="{DB541DEF-7FB7-4716-BADD-A3E4CEAC6A9A}"/>
              </a:ext>
            </a:extLst>
          </p:cNvPr>
          <p:cNvSpPr/>
          <p:nvPr/>
        </p:nvSpPr>
        <p:spPr bwMode="auto">
          <a:xfrm>
            <a:off x="3287688" y="2708920"/>
            <a:ext cx="2376264" cy="936104"/>
          </a:xfrm>
          <a:prstGeom prst="roundRect">
            <a:avLst/>
          </a:prstGeom>
          <a:solidFill>
            <a:srgbClr val="CCFF99"/>
          </a:solidFill>
          <a:ln w="9525" cap="flat" cmpd="sng" algn="ctr">
            <a:solidFill>
              <a:schemeClr val="accent1"/>
            </a:solid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r>
              <a:rPr lang="ar-DZ" sz="2000" b="1" dirty="0">
                <a:effectLst/>
                <a:ea typeface="Times New Roman" panose="02020603050405020304" pitchFamily="18" charset="0"/>
                <a:cs typeface="Simplified Arabic" panose="02020603050405020304" pitchFamily="18" charset="-78"/>
              </a:rPr>
              <a:t>2-التخطيط قصير الأجل: </a:t>
            </a:r>
            <a:endParaRPr kumimoji="0" lang="fr-FR" sz="20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p:txBody>
      </p:sp>
      <p:sp>
        <p:nvSpPr>
          <p:cNvPr id="8" name="ZoneTexte 7">
            <a:extLst>
              <a:ext uri="{FF2B5EF4-FFF2-40B4-BE49-F238E27FC236}">
                <a16:creationId xmlns="" xmlns:a16="http://schemas.microsoft.com/office/drawing/2014/main" id="{6C66DF42-C0BC-4CA7-8384-EA896CC487DE}"/>
              </a:ext>
            </a:extLst>
          </p:cNvPr>
          <p:cNvSpPr txBox="1"/>
          <p:nvPr/>
        </p:nvSpPr>
        <p:spPr>
          <a:xfrm>
            <a:off x="7608168" y="3830340"/>
            <a:ext cx="2952328" cy="2585323"/>
          </a:xfrm>
          <a:prstGeom prst="rect">
            <a:avLst/>
          </a:prstGeom>
          <a:solidFill>
            <a:srgbClr val="FFCC99"/>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rtl="1"/>
            <a:r>
              <a:rPr lang="ar-DZ" b="1" dirty="0">
                <a:effectLst/>
                <a:latin typeface="Trebuchet MS" panose="020B0603020202020204" pitchFamily="34" charset="0"/>
                <a:ea typeface="Times New Roman" panose="02020603050405020304" pitchFamily="18" charset="0"/>
                <a:cs typeface="Simplified Arabic" panose="02020603050405020304" pitchFamily="18" charset="-78"/>
              </a:rPr>
              <a:t>يتم في التخطيط طويل الأجل الإعداد المسبق للأعمال الخاصة لأي مشروع طويل الأجل لا تقل مدته عن سنة واحدة فاكثر. ويلزم قبل التعامل مع التخطيط طويل الأجل دراسة الظروف البيئية المحيطة بصورة دقيقة وصحيحة، لأنه ربما يسبب طول المدة اللازمة للتنفيذ حدوث انحرافات بين الناتج الفعلي وبين الخطة المرسومة.</a:t>
            </a:r>
            <a:endParaRPr lang="fr-FR" b="1" dirty="0">
              <a:effectLst/>
              <a:latin typeface="Trebuchet MS" panose="020B0603020202020204" pitchFamily="34" charset="0"/>
              <a:ea typeface="Trebuchet MS" panose="020B0603020202020204" pitchFamily="34" charset="0"/>
              <a:cs typeface="Tahoma" panose="020B0604030504040204" pitchFamily="34" charset="0"/>
            </a:endParaRPr>
          </a:p>
        </p:txBody>
      </p:sp>
      <p:sp>
        <p:nvSpPr>
          <p:cNvPr id="9" name="ZoneTexte 8">
            <a:extLst>
              <a:ext uri="{FF2B5EF4-FFF2-40B4-BE49-F238E27FC236}">
                <a16:creationId xmlns="" xmlns:a16="http://schemas.microsoft.com/office/drawing/2014/main" id="{6E34F2B9-3C91-4E92-86DC-3A4BBCBEFD2E}"/>
              </a:ext>
            </a:extLst>
          </p:cNvPr>
          <p:cNvSpPr txBox="1"/>
          <p:nvPr/>
        </p:nvSpPr>
        <p:spPr>
          <a:xfrm>
            <a:off x="2927648" y="3815547"/>
            <a:ext cx="2952328" cy="1323439"/>
          </a:xfrm>
          <a:prstGeom prst="rect">
            <a:avLst/>
          </a:prstGeom>
          <a:solidFill>
            <a:srgbClr val="FFCC99"/>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rtl="1"/>
            <a:r>
              <a:rPr lang="ar-DZ" sz="2000" b="1" dirty="0">
                <a:effectLst/>
                <a:latin typeface="Trebuchet MS" panose="020B0603020202020204" pitchFamily="34" charset="0"/>
                <a:ea typeface="Times New Roman" panose="02020603050405020304" pitchFamily="18" charset="0"/>
                <a:cs typeface="Simplified Arabic" panose="02020603050405020304" pitchFamily="18" charset="-78"/>
              </a:rPr>
              <a:t>يقتصر هذا النوع من التخطيط على تحديد العمليات الجارية أو التي تجري خلال فترة لا تزيد عن سنة واحدة</a:t>
            </a:r>
            <a:r>
              <a:rPr lang="ar-DZ" sz="2000" dirty="0">
                <a:effectLst/>
                <a:latin typeface="Trebuchet MS" panose="020B0603020202020204" pitchFamily="34" charset="0"/>
                <a:ea typeface="Times New Roman" panose="02020603050405020304" pitchFamily="18" charset="0"/>
                <a:cs typeface="Simplified Arabic" panose="02020603050405020304" pitchFamily="18" charset="-78"/>
              </a:rPr>
              <a:t>.</a:t>
            </a:r>
            <a:endParaRPr lang="fr-FR" sz="2000" dirty="0">
              <a:effectLst/>
              <a:latin typeface="Trebuchet MS" panose="020B0603020202020204" pitchFamily="34" charset="0"/>
              <a:ea typeface="Trebuchet MS" panose="020B0603020202020204" pitchFamily="34" charset="0"/>
              <a:cs typeface="Tahoma" panose="020B0604030504040204" pitchFamily="34" charset="0"/>
            </a:endParaRPr>
          </a:p>
        </p:txBody>
      </p:sp>
    </p:spTree>
    <p:extLst>
      <p:ext uri="{BB962C8B-B14F-4D97-AF65-F5344CB8AC3E}">
        <p14:creationId xmlns:p14="http://schemas.microsoft.com/office/powerpoint/2010/main" val="97561220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F71F2388-78D1-4D7E-819F-8355BA6CADD2}"/>
              </a:ext>
            </a:extLst>
          </p:cNvPr>
          <p:cNvSpPr>
            <a:spLocks noGrp="1"/>
          </p:cNvSpPr>
          <p:nvPr>
            <p:ph type="title"/>
          </p:nvPr>
        </p:nvSpPr>
        <p:spPr>
          <a:xfrm>
            <a:off x="1196008" y="260648"/>
            <a:ext cx="10972800" cy="1143000"/>
          </a:xfrm>
        </p:spPr>
        <p:txBody>
          <a:bodyPr/>
          <a:lstStyle/>
          <a:p>
            <a:r>
              <a:rPr lang="ar-DZ" b="1" dirty="0"/>
              <a:t>مراحل العملية التخطيطية</a:t>
            </a:r>
            <a:endParaRPr lang="fr-FR" dirty="0"/>
          </a:p>
        </p:txBody>
      </p:sp>
      <p:grpSp>
        <p:nvGrpSpPr>
          <p:cNvPr id="5" name="Groupe 4">
            <a:extLst>
              <a:ext uri="{FF2B5EF4-FFF2-40B4-BE49-F238E27FC236}">
                <a16:creationId xmlns="" xmlns:a16="http://schemas.microsoft.com/office/drawing/2014/main" id="{156CC118-0474-4E36-A8FD-E8B830B3171C}"/>
              </a:ext>
            </a:extLst>
          </p:cNvPr>
          <p:cNvGrpSpPr/>
          <p:nvPr/>
        </p:nvGrpSpPr>
        <p:grpSpPr>
          <a:xfrm>
            <a:off x="2351584" y="1409681"/>
            <a:ext cx="7488831" cy="5448319"/>
            <a:chOff x="0" y="0"/>
            <a:chExt cx="5569165" cy="4560126"/>
          </a:xfrm>
        </p:grpSpPr>
        <p:sp>
          <p:nvSpPr>
            <p:cNvPr id="6" name="Zone de texte 37">
              <a:extLst>
                <a:ext uri="{FF2B5EF4-FFF2-40B4-BE49-F238E27FC236}">
                  <a16:creationId xmlns="" xmlns:a16="http://schemas.microsoft.com/office/drawing/2014/main" id="{68E0C1F2-0329-4987-900D-974688511317}"/>
                </a:ext>
              </a:extLst>
            </p:cNvPr>
            <p:cNvSpPr txBox="1"/>
            <p:nvPr/>
          </p:nvSpPr>
          <p:spPr>
            <a:xfrm>
              <a:off x="2660073" y="0"/>
              <a:ext cx="2909092" cy="570016"/>
            </a:xfrm>
            <a:prstGeom prst="rect">
              <a:avLst/>
            </a:prstGeom>
            <a:solidFill>
              <a:srgbClr val="FFC000"/>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rtl="1" eaLnBrk="1" fontAlgn="auto" latinLnBrk="0" hangingPunct="1">
                <a:lnSpc>
                  <a:spcPct val="107000"/>
                </a:lnSpc>
                <a:spcBef>
                  <a:spcPts val="0"/>
                </a:spcBef>
                <a:spcAft>
                  <a:spcPts val="800"/>
                </a:spcAft>
                <a:buClrTx/>
                <a:buSzTx/>
                <a:buFontTx/>
                <a:buNone/>
                <a:tabLst/>
                <a:defRPr/>
              </a:pPr>
              <a:r>
                <a:rPr kumimoji="0" lang="ar-DZ" sz="2000" b="0" i="0" u="none" strike="noStrike" kern="0" cap="none" spc="0" normalizeH="0" baseline="0" noProof="0">
                  <a:ln>
                    <a:noFill/>
                  </a:ln>
                  <a:solidFill>
                    <a:sysClr val="windowText" lastClr="000000"/>
                  </a:solidFill>
                  <a:effectLst/>
                  <a:uLnTx/>
                  <a:uFillTx/>
                  <a:latin typeface="Trebuchet MS" panose="020B0603020202020204"/>
                  <a:ea typeface="Trebuchet MS" panose="020B0603020202020204" pitchFamily="34" charset="0"/>
                  <a:cs typeface="Simplified Arabic" panose="02020603050405020304" pitchFamily="18" charset="-78"/>
                </a:rPr>
                <a:t>تحديد الأهداف</a:t>
              </a:r>
              <a:endParaRPr kumimoji="0" lang="fr-FR" sz="1200" b="0" i="0" u="none" strike="noStrike" kern="0" cap="none" spc="0" normalizeH="0" baseline="0" noProof="0">
                <a:ln>
                  <a:noFill/>
                </a:ln>
                <a:solidFill>
                  <a:sysClr val="windowText" lastClr="000000"/>
                </a:solidFill>
                <a:effectLst/>
                <a:uLnTx/>
                <a:uFillTx/>
                <a:latin typeface="Trebuchet MS" panose="020B0603020202020204"/>
                <a:ea typeface="Trebuchet MS" panose="020B0603020202020204" pitchFamily="34" charset="0"/>
                <a:cs typeface="Tahoma" panose="020B0604030504040204" pitchFamily="34" charset="0"/>
              </a:endParaRPr>
            </a:p>
          </p:txBody>
        </p:sp>
        <p:sp>
          <p:nvSpPr>
            <p:cNvPr id="7" name="Zone de texte 38">
              <a:extLst>
                <a:ext uri="{FF2B5EF4-FFF2-40B4-BE49-F238E27FC236}">
                  <a16:creationId xmlns="" xmlns:a16="http://schemas.microsoft.com/office/drawing/2014/main" id="{2A4E04BF-4413-48CD-B753-7D098B9816B2}"/>
                </a:ext>
              </a:extLst>
            </p:cNvPr>
            <p:cNvSpPr txBox="1"/>
            <p:nvPr/>
          </p:nvSpPr>
          <p:spPr>
            <a:xfrm>
              <a:off x="2660073" y="973777"/>
              <a:ext cx="2909092" cy="570016"/>
            </a:xfrm>
            <a:prstGeom prst="rect">
              <a:avLst/>
            </a:prstGeom>
            <a:solidFill>
              <a:srgbClr val="90C226">
                <a:lumMod val="40000"/>
                <a:lumOff val="60000"/>
              </a:srgbClr>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rtl="1" eaLnBrk="1" fontAlgn="auto" latinLnBrk="0" hangingPunct="1">
                <a:lnSpc>
                  <a:spcPct val="107000"/>
                </a:lnSpc>
                <a:spcBef>
                  <a:spcPts val="0"/>
                </a:spcBef>
                <a:spcAft>
                  <a:spcPts val="800"/>
                </a:spcAft>
                <a:buClrTx/>
                <a:buSzTx/>
                <a:buFontTx/>
                <a:buNone/>
                <a:tabLst/>
                <a:defRPr/>
              </a:pPr>
              <a:r>
                <a:rPr kumimoji="0" lang="ar-DZ" sz="2000" b="0" i="0" u="none" strike="noStrike" kern="0" cap="none" spc="0" normalizeH="0" baseline="0" noProof="0" dirty="0">
                  <a:ln>
                    <a:noFill/>
                  </a:ln>
                  <a:solidFill>
                    <a:sysClr val="windowText" lastClr="000000"/>
                  </a:solidFill>
                  <a:effectLst/>
                  <a:uLnTx/>
                  <a:uFillTx/>
                  <a:latin typeface="Trebuchet MS" panose="020B0603020202020204"/>
                  <a:ea typeface="Trebuchet MS" panose="020B0603020202020204" pitchFamily="34" charset="0"/>
                  <a:cs typeface="Simplified Arabic" panose="02020603050405020304" pitchFamily="18" charset="-78"/>
                </a:rPr>
                <a:t>تحديد الموقف الحالي مقابل الأهداف </a:t>
              </a:r>
              <a:endParaRPr kumimoji="0" lang="fr-FR" sz="1200" b="0" i="0" u="none" strike="noStrike" kern="0" cap="none" spc="0" normalizeH="0" baseline="0" noProof="0" dirty="0">
                <a:ln>
                  <a:noFill/>
                </a:ln>
                <a:solidFill>
                  <a:sysClr val="windowText" lastClr="000000"/>
                </a:solidFill>
                <a:effectLst/>
                <a:uLnTx/>
                <a:uFillTx/>
                <a:latin typeface="Trebuchet MS" panose="020B0603020202020204"/>
                <a:ea typeface="Trebuchet MS" panose="020B0603020202020204" pitchFamily="34" charset="0"/>
                <a:cs typeface="Tahoma" panose="020B0604030504040204" pitchFamily="34" charset="0"/>
              </a:endParaRPr>
            </a:p>
          </p:txBody>
        </p:sp>
        <p:sp>
          <p:nvSpPr>
            <p:cNvPr id="8" name="Zone de texte 39">
              <a:extLst>
                <a:ext uri="{FF2B5EF4-FFF2-40B4-BE49-F238E27FC236}">
                  <a16:creationId xmlns="" xmlns:a16="http://schemas.microsoft.com/office/drawing/2014/main" id="{75E9E636-A72C-4283-865F-97B53ED7BD9D}"/>
                </a:ext>
              </a:extLst>
            </p:cNvPr>
            <p:cNvSpPr txBox="1"/>
            <p:nvPr/>
          </p:nvSpPr>
          <p:spPr>
            <a:xfrm>
              <a:off x="2660073" y="1947554"/>
              <a:ext cx="2908935" cy="605155"/>
            </a:xfrm>
            <a:prstGeom prst="rect">
              <a:avLst/>
            </a:prstGeom>
            <a:solidFill>
              <a:srgbClr val="FFFF00"/>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rtl="1" eaLnBrk="1" fontAlgn="auto" latinLnBrk="0" hangingPunct="1">
                <a:lnSpc>
                  <a:spcPct val="107000"/>
                </a:lnSpc>
                <a:spcBef>
                  <a:spcPts val="0"/>
                </a:spcBef>
                <a:spcAft>
                  <a:spcPts val="800"/>
                </a:spcAft>
                <a:buClrTx/>
                <a:buSzTx/>
                <a:buFontTx/>
                <a:buNone/>
                <a:tabLst/>
                <a:defRPr/>
              </a:pPr>
              <a:r>
                <a:rPr kumimoji="0" lang="ar-DZ" sz="2000" b="0" i="0" u="none" strike="noStrike" kern="0" cap="none" spc="0" normalizeH="0" baseline="0" noProof="0">
                  <a:ln>
                    <a:noFill/>
                  </a:ln>
                  <a:solidFill>
                    <a:sysClr val="windowText" lastClr="000000"/>
                  </a:solidFill>
                  <a:effectLst/>
                  <a:uLnTx/>
                  <a:uFillTx/>
                  <a:latin typeface="Trebuchet MS" panose="020B0603020202020204"/>
                  <a:ea typeface="Trebuchet MS" panose="020B0603020202020204" pitchFamily="34" charset="0"/>
                  <a:cs typeface="Simplified Arabic" panose="02020603050405020304" pitchFamily="18" charset="-78"/>
                </a:rPr>
                <a:t>تحديد الافتراضات للبدائل المختلفة  </a:t>
              </a:r>
              <a:endParaRPr kumimoji="0" lang="fr-FR" sz="1200" b="0" i="0" u="none" strike="noStrike" kern="0" cap="none" spc="0" normalizeH="0" baseline="0" noProof="0">
                <a:ln>
                  <a:noFill/>
                </a:ln>
                <a:solidFill>
                  <a:sysClr val="windowText" lastClr="000000"/>
                </a:solidFill>
                <a:effectLst/>
                <a:uLnTx/>
                <a:uFillTx/>
                <a:latin typeface="Trebuchet MS" panose="020B0603020202020204"/>
                <a:ea typeface="Trebuchet MS" panose="020B0603020202020204" pitchFamily="34" charset="0"/>
                <a:cs typeface="Tahoma" panose="020B0604030504040204" pitchFamily="34" charset="0"/>
              </a:endParaRPr>
            </a:p>
          </p:txBody>
        </p:sp>
        <p:sp>
          <p:nvSpPr>
            <p:cNvPr id="9" name="Zone de texte 40">
              <a:extLst>
                <a:ext uri="{FF2B5EF4-FFF2-40B4-BE49-F238E27FC236}">
                  <a16:creationId xmlns="" xmlns:a16="http://schemas.microsoft.com/office/drawing/2014/main" id="{673CFEB9-4A8E-4495-BC6D-C6531C841CE0}"/>
                </a:ext>
              </a:extLst>
            </p:cNvPr>
            <p:cNvSpPr txBox="1"/>
            <p:nvPr/>
          </p:nvSpPr>
          <p:spPr>
            <a:xfrm>
              <a:off x="2660073" y="2956956"/>
              <a:ext cx="2908935" cy="569595"/>
            </a:xfrm>
            <a:prstGeom prst="rect">
              <a:avLst/>
            </a:prstGeom>
            <a:solidFill>
              <a:srgbClr val="00FFCC"/>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rtl="1" eaLnBrk="1" fontAlgn="auto" latinLnBrk="0" hangingPunct="1">
                <a:lnSpc>
                  <a:spcPct val="107000"/>
                </a:lnSpc>
                <a:spcBef>
                  <a:spcPts val="0"/>
                </a:spcBef>
                <a:spcAft>
                  <a:spcPts val="800"/>
                </a:spcAft>
                <a:buClrTx/>
                <a:buSzTx/>
                <a:buFontTx/>
                <a:buNone/>
                <a:tabLst/>
                <a:defRPr/>
              </a:pPr>
              <a:r>
                <a:rPr kumimoji="0" lang="ar-DZ" sz="2000" b="0" i="0" u="none" strike="noStrike" kern="0" cap="none" spc="0" normalizeH="0" baseline="0" noProof="0">
                  <a:ln>
                    <a:noFill/>
                  </a:ln>
                  <a:solidFill>
                    <a:sysClr val="windowText" lastClr="000000"/>
                  </a:solidFill>
                  <a:effectLst/>
                  <a:uLnTx/>
                  <a:uFillTx/>
                  <a:latin typeface="Trebuchet MS" panose="020B0603020202020204"/>
                  <a:ea typeface="Trebuchet MS" panose="020B0603020202020204" pitchFamily="34" charset="0"/>
                  <a:cs typeface="Simplified Arabic" panose="02020603050405020304" pitchFamily="18" charset="-78"/>
                </a:rPr>
                <a:t>تحليل البدائل واختيار أفضلها </a:t>
              </a:r>
              <a:endParaRPr kumimoji="0" lang="fr-FR" sz="1200" b="0" i="0" u="none" strike="noStrike" kern="0" cap="none" spc="0" normalizeH="0" baseline="0" noProof="0">
                <a:ln>
                  <a:noFill/>
                </a:ln>
                <a:solidFill>
                  <a:sysClr val="windowText" lastClr="000000"/>
                </a:solidFill>
                <a:effectLst/>
                <a:uLnTx/>
                <a:uFillTx/>
                <a:latin typeface="Trebuchet MS" panose="020B0603020202020204"/>
                <a:ea typeface="Trebuchet MS" panose="020B0603020202020204" pitchFamily="34" charset="0"/>
                <a:cs typeface="Tahoma" panose="020B0604030504040204" pitchFamily="34" charset="0"/>
              </a:endParaRPr>
            </a:p>
          </p:txBody>
        </p:sp>
        <p:sp>
          <p:nvSpPr>
            <p:cNvPr id="10" name="Zone de texte 41">
              <a:extLst>
                <a:ext uri="{FF2B5EF4-FFF2-40B4-BE49-F238E27FC236}">
                  <a16:creationId xmlns="" xmlns:a16="http://schemas.microsoft.com/office/drawing/2014/main" id="{9FF9B4E9-812A-4B86-81F7-CF749338B0E0}"/>
                </a:ext>
              </a:extLst>
            </p:cNvPr>
            <p:cNvSpPr txBox="1"/>
            <p:nvPr/>
          </p:nvSpPr>
          <p:spPr>
            <a:xfrm>
              <a:off x="2660073" y="3930733"/>
              <a:ext cx="2908935" cy="569595"/>
            </a:xfrm>
            <a:prstGeom prst="rect">
              <a:avLst/>
            </a:prstGeom>
            <a:solidFill>
              <a:srgbClr val="00B0F0"/>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rtl="1" eaLnBrk="1" fontAlgn="auto" latinLnBrk="0" hangingPunct="1">
                <a:lnSpc>
                  <a:spcPct val="107000"/>
                </a:lnSpc>
                <a:spcBef>
                  <a:spcPts val="0"/>
                </a:spcBef>
                <a:spcAft>
                  <a:spcPts val="800"/>
                </a:spcAft>
                <a:buClrTx/>
                <a:buSzTx/>
                <a:buFontTx/>
                <a:buNone/>
                <a:tabLst/>
                <a:defRPr/>
              </a:pPr>
              <a:r>
                <a:rPr kumimoji="0" lang="ar-DZ" sz="2000" b="0" i="0" u="none" strike="noStrike" kern="0" cap="none" spc="0" normalizeH="0" baseline="0" noProof="0">
                  <a:ln>
                    <a:noFill/>
                  </a:ln>
                  <a:solidFill>
                    <a:sysClr val="windowText" lastClr="000000"/>
                  </a:solidFill>
                  <a:effectLst/>
                  <a:uLnTx/>
                  <a:uFillTx/>
                  <a:latin typeface="Trebuchet MS" panose="020B0603020202020204"/>
                  <a:ea typeface="Trebuchet MS" panose="020B0603020202020204" pitchFamily="34" charset="0"/>
                  <a:cs typeface="Simplified Arabic" panose="02020603050405020304" pitchFamily="18" charset="-78"/>
                </a:rPr>
                <a:t>تنفيذ الخطة وتقييم النتائج </a:t>
              </a:r>
              <a:endParaRPr kumimoji="0" lang="fr-FR" sz="1200" b="0" i="0" u="none" strike="noStrike" kern="0" cap="none" spc="0" normalizeH="0" baseline="0" noProof="0">
                <a:ln>
                  <a:noFill/>
                </a:ln>
                <a:solidFill>
                  <a:sysClr val="windowText" lastClr="000000"/>
                </a:solidFill>
                <a:effectLst/>
                <a:uLnTx/>
                <a:uFillTx/>
                <a:latin typeface="Trebuchet MS" panose="020B0603020202020204"/>
                <a:ea typeface="Trebuchet MS" panose="020B0603020202020204" pitchFamily="34" charset="0"/>
                <a:cs typeface="Tahoma" panose="020B0604030504040204" pitchFamily="34" charset="0"/>
              </a:endParaRPr>
            </a:p>
          </p:txBody>
        </p:sp>
        <p:sp>
          <p:nvSpPr>
            <p:cNvPr id="11" name="Zone de texte 42">
              <a:extLst>
                <a:ext uri="{FF2B5EF4-FFF2-40B4-BE49-F238E27FC236}">
                  <a16:creationId xmlns="" xmlns:a16="http://schemas.microsoft.com/office/drawing/2014/main" id="{6125A477-1D73-4F8E-BD2E-7824D623E701}"/>
                </a:ext>
              </a:extLst>
            </p:cNvPr>
            <p:cNvSpPr txBox="1"/>
            <p:nvPr/>
          </p:nvSpPr>
          <p:spPr>
            <a:xfrm>
              <a:off x="59377" y="11876"/>
              <a:ext cx="1459907" cy="570016"/>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rtl="1" eaLnBrk="1" fontAlgn="auto" latinLnBrk="0" hangingPunct="1">
                <a:lnSpc>
                  <a:spcPct val="107000"/>
                </a:lnSpc>
                <a:spcBef>
                  <a:spcPts val="0"/>
                </a:spcBef>
                <a:spcAft>
                  <a:spcPts val="800"/>
                </a:spcAft>
                <a:buClrTx/>
                <a:buSzTx/>
                <a:buFontTx/>
                <a:buNone/>
                <a:tabLst/>
                <a:defRPr/>
              </a:pPr>
              <a:r>
                <a:rPr kumimoji="0" lang="ar-DZ" sz="2000" b="0" i="0" u="none" strike="noStrike" kern="0" cap="none" spc="0" normalizeH="0" baseline="0" noProof="0">
                  <a:ln>
                    <a:noFill/>
                  </a:ln>
                  <a:solidFill>
                    <a:sysClr val="windowText" lastClr="000000"/>
                  </a:solidFill>
                  <a:effectLst/>
                  <a:uLnTx/>
                  <a:uFillTx/>
                  <a:latin typeface="Trebuchet MS" panose="020B0603020202020204"/>
                  <a:ea typeface="Trebuchet MS" panose="020B0603020202020204" pitchFamily="34" charset="0"/>
                  <a:cs typeface="Simplified Arabic" panose="02020603050405020304" pitchFamily="18" charset="-78"/>
                </a:rPr>
                <a:t>الخطوة الأولى </a:t>
              </a:r>
              <a:endParaRPr kumimoji="0" lang="fr-FR" sz="1200" b="0" i="0" u="none" strike="noStrike" kern="0" cap="none" spc="0" normalizeH="0" baseline="0" noProof="0">
                <a:ln>
                  <a:noFill/>
                </a:ln>
                <a:solidFill>
                  <a:sysClr val="windowText" lastClr="000000"/>
                </a:solidFill>
                <a:effectLst/>
                <a:uLnTx/>
                <a:uFillTx/>
                <a:latin typeface="Trebuchet MS" panose="020B0603020202020204"/>
                <a:ea typeface="Trebuchet MS" panose="020B0603020202020204" pitchFamily="34" charset="0"/>
                <a:cs typeface="Tahoma" panose="020B0604030504040204" pitchFamily="34" charset="0"/>
              </a:endParaRPr>
            </a:p>
          </p:txBody>
        </p:sp>
        <p:sp>
          <p:nvSpPr>
            <p:cNvPr id="12" name="Zone de texte 43">
              <a:extLst>
                <a:ext uri="{FF2B5EF4-FFF2-40B4-BE49-F238E27FC236}">
                  <a16:creationId xmlns="" xmlns:a16="http://schemas.microsoft.com/office/drawing/2014/main" id="{CBCD8BF0-405F-4809-AFEC-789C392DDF07}"/>
                </a:ext>
              </a:extLst>
            </p:cNvPr>
            <p:cNvSpPr txBox="1"/>
            <p:nvPr/>
          </p:nvSpPr>
          <p:spPr>
            <a:xfrm>
              <a:off x="59377" y="973777"/>
              <a:ext cx="1459907" cy="570016"/>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rtl="1" eaLnBrk="1" fontAlgn="auto" latinLnBrk="0" hangingPunct="1">
                <a:lnSpc>
                  <a:spcPct val="107000"/>
                </a:lnSpc>
                <a:spcBef>
                  <a:spcPts val="0"/>
                </a:spcBef>
                <a:spcAft>
                  <a:spcPts val="800"/>
                </a:spcAft>
                <a:buClrTx/>
                <a:buSzTx/>
                <a:buFontTx/>
                <a:buNone/>
                <a:tabLst/>
                <a:defRPr/>
              </a:pPr>
              <a:r>
                <a:rPr kumimoji="0" lang="ar-DZ" sz="2000" b="0" i="0" u="none" strike="noStrike" kern="0" cap="none" spc="0" normalizeH="0" baseline="0" noProof="0">
                  <a:ln>
                    <a:noFill/>
                  </a:ln>
                  <a:solidFill>
                    <a:sysClr val="windowText" lastClr="000000"/>
                  </a:solidFill>
                  <a:effectLst/>
                  <a:uLnTx/>
                  <a:uFillTx/>
                  <a:latin typeface="Trebuchet MS" panose="020B0603020202020204"/>
                  <a:ea typeface="Trebuchet MS" panose="020B0603020202020204" pitchFamily="34" charset="0"/>
                  <a:cs typeface="Simplified Arabic" panose="02020603050405020304" pitchFamily="18" charset="-78"/>
                </a:rPr>
                <a:t>الخطوة الثانية </a:t>
              </a:r>
              <a:endParaRPr kumimoji="0" lang="fr-FR" sz="1200" b="0" i="0" u="none" strike="noStrike" kern="0" cap="none" spc="0" normalizeH="0" baseline="0" noProof="0">
                <a:ln>
                  <a:noFill/>
                </a:ln>
                <a:solidFill>
                  <a:sysClr val="windowText" lastClr="000000"/>
                </a:solidFill>
                <a:effectLst/>
                <a:uLnTx/>
                <a:uFillTx/>
                <a:latin typeface="Trebuchet MS" panose="020B0603020202020204"/>
                <a:ea typeface="Trebuchet MS" panose="020B0603020202020204" pitchFamily="34" charset="0"/>
                <a:cs typeface="Tahoma" panose="020B0604030504040204" pitchFamily="34" charset="0"/>
              </a:endParaRPr>
            </a:p>
          </p:txBody>
        </p:sp>
        <p:sp>
          <p:nvSpPr>
            <p:cNvPr id="13" name="Zone de texte 44">
              <a:extLst>
                <a:ext uri="{FF2B5EF4-FFF2-40B4-BE49-F238E27FC236}">
                  <a16:creationId xmlns="" xmlns:a16="http://schemas.microsoft.com/office/drawing/2014/main" id="{CFA65724-0999-4EB7-8477-D8F75091B79B}"/>
                </a:ext>
              </a:extLst>
            </p:cNvPr>
            <p:cNvSpPr txBox="1"/>
            <p:nvPr/>
          </p:nvSpPr>
          <p:spPr>
            <a:xfrm>
              <a:off x="59377" y="2018806"/>
              <a:ext cx="1459907" cy="570016"/>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rtl="1" eaLnBrk="1" fontAlgn="auto" latinLnBrk="0" hangingPunct="1">
                <a:lnSpc>
                  <a:spcPct val="107000"/>
                </a:lnSpc>
                <a:spcBef>
                  <a:spcPts val="0"/>
                </a:spcBef>
                <a:spcAft>
                  <a:spcPts val="800"/>
                </a:spcAft>
                <a:buClrTx/>
                <a:buSzTx/>
                <a:buFontTx/>
                <a:buNone/>
                <a:tabLst/>
                <a:defRPr/>
              </a:pPr>
              <a:r>
                <a:rPr kumimoji="0" lang="ar-DZ" sz="2000" b="0" i="0" u="none" strike="noStrike" kern="0" cap="none" spc="0" normalizeH="0" baseline="0" noProof="0">
                  <a:ln>
                    <a:noFill/>
                  </a:ln>
                  <a:solidFill>
                    <a:sysClr val="windowText" lastClr="000000"/>
                  </a:solidFill>
                  <a:effectLst/>
                  <a:uLnTx/>
                  <a:uFillTx/>
                  <a:latin typeface="Trebuchet MS" panose="020B0603020202020204"/>
                  <a:ea typeface="Trebuchet MS" panose="020B0603020202020204" pitchFamily="34" charset="0"/>
                  <a:cs typeface="Simplified Arabic" panose="02020603050405020304" pitchFamily="18" charset="-78"/>
                </a:rPr>
                <a:t>الخطوة الثالثة </a:t>
              </a:r>
              <a:endParaRPr kumimoji="0" lang="fr-FR" sz="1200" b="0" i="0" u="none" strike="noStrike" kern="0" cap="none" spc="0" normalizeH="0" baseline="0" noProof="0">
                <a:ln>
                  <a:noFill/>
                </a:ln>
                <a:solidFill>
                  <a:sysClr val="windowText" lastClr="000000"/>
                </a:solidFill>
                <a:effectLst/>
                <a:uLnTx/>
                <a:uFillTx/>
                <a:latin typeface="Trebuchet MS" panose="020B0603020202020204"/>
                <a:ea typeface="Trebuchet MS" panose="020B0603020202020204" pitchFamily="34" charset="0"/>
                <a:cs typeface="Tahoma" panose="020B0604030504040204" pitchFamily="34" charset="0"/>
              </a:endParaRPr>
            </a:p>
          </p:txBody>
        </p:sp>
        <p:sp>
          <p:nvSpPr>
            <p:cNvPr id="14" name="Zone de texte 45">
              <a:extLst>
                <a:ext uri="{FF2B5EF4-FFF2-40B4-BE49-F238E27FC236}">
                  <a16:creationId xmlns="" xmlns:a16="http://schemas.microsoft.com/office/drawing/2014/main" id="{674BD517-C8BC-41DE-AE7B-8A51EE45347F}"/>
                </a:ext>
              </a:extLst>
            </p:cNvPr>
            <p:cNvSpPr txBox="1"/>
            <p:nvPr/>
          </p:nvSpPr>
          <p:spPr>
            <a:xfrm>
              <a:off x="59377" y="2980707"/>
              <a:ext cx="1459907" cy="570016"/>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rtl="1" eaLnBrk="1" fontAlgn="auto" latinLnBrk="0" hangingPunct="1">
                <a:lnSpc>
                  <a:spcPct val="107000"/>
                </a:lnSpc>
                <a:spcBef>
                  <a:spcPts val="0"/>
                </a:spcBef>
                <a:spcAft>
                  <a:spcPts val="800"/>
                </a:spcAft>
                <a:buClrTx/>
                <a:buSzTx/>
                <a:buFontTx/>
                <a:buNone/>
                <a:tabLst/>
                <a:defRPr/>
              </a:pPr>
              <a:r>
                <a:rPr kumimoji="0" lang="ar-DZ" sz="2000" b="0" i="0" u="none" strike="noStrike" kern="0" cap="none" spc="0" normalizeH="0" baseline="0" noProof="0">
                  <a:ln>
                    <a:noFill/>
                  </a:ln>
                  <a:solidFill>
                    <a:sysClr val="windowText" lastClr="000000"/>
                  </a:solidFill>
                  <a:effectLst/>
                  <a:uLnTx/>
                  <a:uFillTx/>
                  <a:latin typeface="Trebuchet MS" panose="020B0603020202020204"/>
                  <a:ea typeface="Trebuchet MS" panose="020B0603020202020204" pitchFamily="34" charset="0"/>
                  <a:cs typeface="Simplified Arabic" panose="02020603050405020304" pitchFamily="18" charset="-78"/>
                </a:rPr>
                <a:t>الخطوة الرابعة </a:t>
              </a:r>
              <a:endParaRPr kumimoji="0" lang="fr-FR" sz="1200" b="0" i="0" u="none" strike="noStrike" kern="0" cap="none" spc="0" normalizeH="0" baseline="0" noProof="0">
                <a:ln>
                  <a:noFill/>
                </a:ln>
                <a:solidFill>
                  <a:sysClr val="windowText" lastClr="000000"/>
                </a:solidFill>
                <a:effectLst/>
                <a:uLnTx/>
                <a:uFillTx/>
                <a:latin typeface="Trebuchet MS" panose="020B0603020202020204"/>
                <a:ea typeface="Trebuchet MS" panose="020B0603020202020204" pitchFamily="34" charset="0"/>
                <a:cs typeface="Tahoma" panose="020B0604030504040204" pitchFamily="34" charset="0"/>
              </a:endParaRPr>
            </a:p>
          </p:txBody>
        </p:sp>
        <p:sp>
          <p:nvSpPr>
            <p:cNvPr id="15" name="Zone de texte 46">
              <a:extLst>
                <a:ext uri="{FF2B5EF4-FFF2-40B4-BE49-F238E27FC236}">
                  <a16:creationId xmlns="" xmlns:a16="http://schemas.microsoft.com/office/drawing/2014/main" id="{066A9580-6A2B-491B-966A-A9DD871D2539}"/>
                </a:ext>
              </a:extLst>
            </p:cNvPr>
            <p:cNvSpPr txBox="1"/>
            <p:nvPr/>
          </p:nvSpPr>
          <p:spPr>
            <a:xfrm>
              <a:off x="0" y="3990110"/>
              <a:ext cx="1459907" cy="570016"/>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rtl="1" eaLnBrk="1" fontAlgn="auto" latinLnBrk="0" hangingPunct="1">
                <a:lnSpc>
                  <a:spcPct val="107000"/>
                </a:lnSpc>
                <a:spcBef>
                  <a:spcPts val="0"/>
                </a:spcBef>
                <a:spcAft>
                  <a:spcPts val="800"/>
                </a:spcAft>
                <a:buClrTx/>
                <a:buSzTx/>
                <a:buFontTx/>
                <a:buNone/>
                <a:tabLst/>
                <a:defRPr/>
              </a:pPr>
              <a:r>
                <a:rPr kumimoji="0" lang="ar-DZ" sz="2000" b="0" i="0" u="none" strike="noStrike" kern="0" cap="none" spc="0" normalizeH="0" baseline="0" noProof="0">
                  <a:ln>
                    <a:noFill/>
                  </a:ln>
                  <a:solidFill>
                    <a:sysClr val="windowText" lastClr="000000"/>
                  </a:solidFill>
                  <a:effectLst/>
                  <a:uLnTx/>
                  <a:uFillTx/>
                  <a:latin typeface="Trebuchet MS" panose="020B0603020202020204"/>
                  <a:ea typeface="Trebuchet MS" panose="020B0603020202020204" pitchFamily="34" charset="0"/>
                  <a:cs typeface="Simplified Arabic" panose="02020603050405020304" pitchFamily="18" charset="-78"/>
                </a:rPr>
                <a:t>الخطوة الخامسة </a:t>
              </a:r>
              <a:endParaRPr kumimoji="0" lang="fr-FR" sz="1200" b="0" i="0" u="none" strike="noStrike" kern="0" cap="none" spc="0" normalizeH="0" baseline="0" noProof="0">
                <a:ln>
                  <a:noFill/>
                </a:ln>
                <a:solidFill>
                  <a:sysClr val="windowText" lastClr="000000"/>
                </a:solidFill>
                <a:effectLst/>
                <a:uLnTx/>
                <a:uFillTx/>
                <a:latin typeface="Trebuchet MS" panose="020B0603020202020204"/>
                <a:ea typeface="Trebuchet MS" panose="020B0603020202020204" pitchFamily="34" charset="0"/>
                <a:cs typeface="Tahoma" panose="020B0604030504040204" pitchFamily="34" charset="0"/>
              </a:endParaRPr>
            </a:p>
          </p:txBody>
        </p:sp>
        <p:cxnSp>
          <p:nvCxnSpPr>
            <p:cNvPr id="16" name="Connecteur droit avec flèche 15">
              <a:extLst>
                <a:ext uri="{FF2B5EF4-FFF2-40B4-BE49-F238E27FC236}">
                  <a16:creationId xmlns="" xmlns:a16="http://schemas.microsoft.com/office/drawing/2014/main" id="{5A1DB3E7-B643-4A1F-91CC-5B5BCE3FEF85}"/>
                </a:ext>
              </a:extLst>
            </p:cNvPr>
            <p:cNvCxnSpPr/>
            <p:nvPr/>
          </p:nvCxnSpPr>
          <p:spPr>
            <a:xfrm>
              <a:off x="4180115" y="570016"/>
              <a:ext cx="0" cy="404182"/>
            </a:xfrm>
            <a:prstGeom prst="straightConnector1">
              <a:avLst/>
            </a:prstGeom>
            <a:noFill/>
            <a:ln w="12700" cap="rnd" cmpd="sng" algn="ctr">
              <a:solidFill>
                <a:sysClr val="windowText" lastClr="000000"/>
              </a:solidFill>
              <a:prstDash val="solid"/>
              <a:tailEnd type="arrow"/>
            </a:ln>
            <a:effectLst/>
          </p:spPr>
        </p:cxnSp>
        <p:cxnSp>
          <p:nvCxnSpPr>
            <p:cNvPr id="17" name="Connecteur droit avec flèche 16">
              <a:extLst>
                <a:ext uri="{FF2B5EF4-FFF2-40B4-BE49-F238E27FC236}">
                  <a16:creationId xmlns="" xmlns:a16="http://schemas.microsoft.com/office/drawing/2014/main" id="{721251AC-F921-4ABC-B3A6-AAB282F734BF}"/>
                </a:ext>
              </a:extLst>
            </p:cNvPr>
            <p:cNvCxnSpPr/>
            <p:nvPr/>
          </p:nvCxnSpPr>
          <p:spPr>
            <a:xfrm>
              <a:off x="4180115" y="1543793"/>
              <a:ext cx="0" cy="404182"/>
            </a:xfrm>
            <a:prstGeom prst="straightConnector1">
              <a:avLst/>
            </a:prstGeom>
            <a:noFill/>
            <a:ln w="12700" cap="rnd" cmpd="sng" algn="ctr">
              <a:solidFill>
                <a:sysClr val="windowText" lastClr="000000"/>
              </a:solidFill>
              <a:prstDash val="solid"/>
              <a:tailEnd type="arrow"/>
            </a:ln>
            <a:effectLst/>
          </p:spPr>
        </p:cxnSp>
        <p:cxnSp>
          <p:nvCxnSpPr>
            <p:cNvPr id="18" name="Connecteur droit avec flèche 17">
              <a:extLst>
                <a:ext uri="{FF2B5EF4-FFF2-40B4-BE49-F238E27FC236}">
                  <a16:creationId xmlns="" xmlns:a16="http://schemas.microsoft.com/office/drawing/2014/main" id="{120C4913-F007-4AE6-AD58-115ACC3D92DB}"/>
                </a:ext>
              </a:extLst>
            </p:cNvPr>
            <p:cNvCxnSpPr/>
            <p:nvPr/>
          </p:nvCxnSpPr>
          <p:spPr>
            <a:xfrm>
              <a:off x="4168239" y="2553195"/>
              <a:ext cx="0" cy="404182"/>
            </a:xfrm>
            <a:prstGeom prst="straightConnector1">
              <a:avLst/>
            </a:prstGeom>
            <a:noFill/>
            <a:ln w="12700" cap="rnd" cmpd="sng" algn="ctr">
              <a:solidFill>
                <a:sysClr val="windowText" lastClr="000000"/>
              </a:solidFill>
              <a:prstDash val="solid"/>
              <a:tailEnd type="arrow"/>
            </a:ln>
            <a:effectLst/>
          </p:spPr>
        </p:cxnSp>
        <p:cxnSp>
          <p:nvCxnSpPr>
            <p:cNvPr id="19" name="Connecteur droit avec flèche 18">
              <a:extLst>
                <a:ext uri="{FF2B5EF4-FFF2-40B4-BE49-F238E27FC236}">
                  <a16:creationId xmlns="" xmlns:a16="http://schemas.microsoft.com/office/drawing/2014/main" id="{75099C8D-DACD-4B90-8959-B88E59DEB2B6}"/>
                </a:ext>
              </a:extLst>
            </p:cNvPr>
            <p:cNvCxnSpPr/>
            <p:nvPr/>
          </p:nvCxnSpPr>
          <p:spPr>
            <a:xfrm>
              <a:off x="4168239" y="3526972"/>
              <a:ext cx="0" cy="404182"/>
            </a:xfrm>
            <a:prstGeom prst="straightConnector1">
              <a:avLst/>
            </a:prstGeom>
            <a:noFill/>
            <a:ln w="12700" cap="rnd" cmpd="sng" algn="ctr">
              <a:solidFill>
                <a:sysClr val="windowText" lastClr="000000"/>
              </a:solidFill>
              <a:prstDash val="solid"/>
              <a:tailEnd type="arrow"/>
            </a:ln>
            <a:effectLst/>
          </p:spPr>
        </p:cxnSp>
        <p:cxnSp>
          <p:nvCxnSpPr>
            <p:cNvPr id="20" name="Connecteur droit avec flèche 19">
              <a:extLst>
                <a:ext uri="{FF2B5EF4-FFF2-40B4-BE49-F238E27FC236}">
                  <a16:creationId xmlns="" xmlns:a16="http://schemas.microsoft.com/office/drawing/2014/main" id="{B1A57100-2A15-4617-80C1-55966F1BB06A}"/>
                </a:ext>
              </a:extLst>
            </p:cNvPr>
            <p:cNvCxnSpPr/>
            <p:nvPr/>
          </p:nvCxnSpPr>
          <p:spPr>
            <a:xfrm>
              <a:off x="1460665" y="261258"/>
              <a:ext cx="986155" cy="0"/>
            </a:xfrm>
            <a:prstGeom prst="straightConnector1">
              <a:avLst/>
            </a:prstGeom>
            <a:noFill/>
            <a:ln w="12700" cap="rnd" cmpd="sng" algn="ctr">
              <a:solidFill>
                <a:sysClr val="windowText" lastClr="000000"/>
              </a:solidFill>
              <a:prstDash val="solid"/>
              <a:tailEnd type="arrow"/>
            </a:ln>
            <a:effectLst/>
          </p:spPr>
        </p:cxnSp>
        <p:cxnSp>
          <p:nvCxnSpPr>
            <p:cNvPr id="21" name="Connecteur droit avec flèche 20">
              <a:extLst>
                <a:ext uri="{FF2B5EF4-FFF2-40B4-BE49-F238E27FC236}">
                  <a16:creationId xmlns="" xmlns:a16="http://schemas.microsoft.com/office/drawing/2014/main" id="{AFA61CF9-28CF-48BD-B9FA-C259FA7C86B4}"/>
                </a:ext>
              </a:extLst>
            </p:cNvPr>
            <p:cNvCxnSpPr/>
            <p:nvPr/>
          </p:nvCxnSpPr>
          <p:spPr>
            <a:xfrm>
              <a:off x="1460665" y="1246910"/>
              <a:ext cx="986155" cy="0"/>
            </a:xfrm>
            <a:prstGeom prst="straightConnector1">
              <a:avLst/>
            </a:prstGeom>
            <a:noFill/>
            <a:ln w="12700" cap="rnd" cmpd="sng" algn="ctr">
              <a:solidFill>
                <a:sysClr val="windowText" lastClr="000000"/>
              </a:solidFill>
              <a:prstDash val="solid"/>
              <a:tailEnd type="arrow"/>
            </a:ln>
            <a:effectLst/>
          </p:spPr>
        </p:cxnSp>
        <p:cxnSp>
          <p:nvCxnSpPr>
            <p:cNvPr id="22" name="Connecteur droit avec flèche 21">
              <a:extLst>
                <a:ext uri="{FF2B5EF4-FFF2-40B4-BE49-F238E27FC236}">
                  <a16:creationId xmlns="" xmlns:a16="http://schemas.microsoft.com/office/drawing/2014/main" id="{D2C45BC3-1A40-47E9-AAEF-845DE4152929}"/>
                </a:ext>
              </a:extLst>
            </p:cNvPr>
            <p:cNvCxnSpPr/>
            <p:nvPr/>
          </p:nvCxnSpPr>
          <p:spPr>
            <a:xfrm>
              <a:off x="1460665" y="2232562"/>
              <a:ext cx="986155" cy="0"/>
            </a:xfrm>
            <a:prstGeom prst="straightConnector1">
              <a:avLst/>
            </a:prstGeom>
            <a:noFill/>
            <a:ln w="12700" cap="rnd" cmpd="sng" algn="ctr">
              <a:solidFill>
                <a:sysClr val="windowText" lastClr="000000"/>
              </a:solidFill>
              <a:prstDash val="solid"/>
              <a:tailEnd type="arrow"/>
            </a:ln>
            <a:effectLst/>
          </p:spPr>
        </p:cxnSp>
        <p:cxnSp>
          <p:nvCxnSpPr>
            <p:cNvPr id="23" name="Connecteur droit avec flèche 22">
              <a:extLst>
                <a:ext uri="{FF2B5EF4-FFF2-40B4-BE49-F238E27FC236}">
                  <a16:creationId xmlns="" xmlns:a16="http://schemas.microsoft.com/office/drawing/2014/main" id="{E2E7AF9E-7D46-4785-AF15-ACDE2A048DB7}"/>
                </a:ext>
              </a:extLst>
            </p:cNvPr>
            <p:cNvCxnSpPr/>
            <p:nvPr/>
          </p:nvCxnSpPr>
          <p:spPr>
            <a:xfrm>
              <a:off x="1460665" y="3241964"/>
              <a:ext cx="986155" cy="0"/>
            </a:xfrm>
            <a:prstGeom prst="straightConnector1">
              <a:avLst/>
            </a:prstGeom>
            <a:noFill/>
            <a:ln w="12700" cap="rnd" cmpd="sng" algn="ctr">
              <a:solidFill>
                <a:sysClr val="windowText" lastClr="000000"/>
              </a:solidFill>
              <a:prstDash val="solid"/>
              <a:tailEnd type="arrow"/>
            </a:ln>
            <a:effectLst/>
          </p:spPr>
        </p:cxnSp>
        <p:cxnSp>
          <p:nvCxnSpPr>
            <p:cNvPr id="24" name="Connecteur droit avec flèche 23">
              <a:extLst>
                <a:ext uri="{FF2B5EF4-FFF2-40B4-BE49-F238E27FC236}">
                  <a16:creationId xmlns="" xmlns:a16="http://schemas.microsoft.com/office/drawing/2014/main" id="{1768EA8C-AE76-4DC6-8FE3-B09B3A12BB6A}"/>
                </a:ext>
              </a:extLst>
            </p:cNvPr>
            <p:cNvCxnSpPr/>
            <p:nvPr/>
          </p:nvCxnSpPr>
          <p:spPr>
            <a:xfrm>
              <a:off x="1460665" y="4263242"/>
              <a:ext cx="986155" cy="0"/>
            </a:xfrm>
            <a:prstGeom prst="straightConnector1">
              <a:avLst/>
            </a:prstGeom>
            <a:noFill/>
            <a:ln w="12700" cap="rnd" cmpd="sng" algn="ctr">
              <a:solidFill>
                <a:sysClr val="windowText" lastClr="000000"/>
              </a:solidFill>
              <a:prstDash val="solid"/>
              <a:tailEnd type="arrow"/>
            </a:ln>
            <a:effectLst/>
          </p:spPr>
        </p:cxnSp>
      </p:grpSp>
      <p:sp>
        <p:nvSpPr>
          <p:cNvPr id="3" name="Rectangle : coins arrondis 2">
            <a:extLst>
              <a:ext uri="{FF2B5EF4-FFF2-40B4-BE49-F238E27FC236}">
                <a16:creationId xmlns="" xmlns:a16="http://schemas.microsoft.com/office/drawing/2014/main" id="{6E1E43EC-1DC0-4F3B-95EB-8F8671CF21E1}"/>
              </a:ext>
            </a:extLst>
          </p:cNvPr>
          <p:cNvSpPr/>
          <p:nvPr/>
        </p:nvSpPr>
        <p:spPr bwMode="auto">
          <a:xfrm>
            <a:off x="4587240" y="1807257"/>
            <a:ext cx="6420408" cy="723000"/>
          </a:xfrm>
          <a:prstGeom prst="roundRect">
            <a:avLst/>
          </a:prstGeom>
          <a:solidFill>
            <a:srgbClr val="FFC000"/>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lstStyle/>
          <a:p>
            <a:pPr algn="ctr" rtl="1" fontAlgn="base">
              <a:spcBef>
                <a:spcPct val="0"/>
              </a:spcBef>
              <a:spcAft>
                <a:spcPct val="0"/>
              </a:spcAft>
            </a:pPr>
            <a:endParaRPr lang="ar-DZ" sz="1600" b="1" dirty="0">
              <a:solidFill>
                <a:schemeClr val="tx1"/>
              </a:solidFill>
              <a:effectLst/>
              <a:latin typeface="Trebuchet MS" panose="020B0603020202020204" pitchFamily="34" charset="0"/>
              <a:ea typeface="Trebuchet MS" panose="020B0603020202020204" pitchFamily="34" charset="0"/>
              <a:cs typeface="Simplified Arabic" panose="02020603050405020304" pitchFamily="18" charset="-78"/>
            </a:endParaRPr>
          </a:p>
          <a:p>
            <a:pPr algn="ctr" rtl="1" fontAlgn="base">
              <a:spcBef>
                <a:spcPct val="0"/>
              </a:spcBef>
              <a:spcAft>
                <a:spcPct val="0"/>
              </a:spcAft>
            </a:pPr>
            <a:r>
              <a:rPr lang="ar-DZ" sz="1600" b="1" dirty="0">
                <a:solidFill>
                  <a:schemeClr val="tx1"/>
                </a:solidFill>
                <a:effectLst/>
                <a:latin typeface="Trebuchet MS" panose="020B0603020202020204" pitchFamily="34" charset="0"/>
                <a:ea typeface="Trebuchet MS" panose="020B0603020202020204" pitchFamily="34" charset="0"/>
                <a:cs typeface="Simplified Arabic" panose="02020603050405020304" pitchFamily="18" charset="-78"/>
              </a:rPr>
              <a:t>تحديد الأهداف التي تسعى المنظمة لتحقيقها أن وضوح الهدف ضروري جدا لتحقيقه لذا</a:t>
            </a:r>
          </a:p>
          <a:p>
            <a:pPr algn="ctr" rtl="1" fontAlgn="base">
              <a:spcBef>
                <a:spcPct val="0"/>
              </a:spcBef>
              <a:spcAft>
                <a:spcPct val="0"/>
              </a:spcAft>
            </a:pPr>
            <a:r>
              <a:rPr lang="ar-DZ" sz="1600" b="1" dirty="0">
                <a:solidFill>
                  <a:schemeClr val="tx1"/>
                </a:solidFill>
                <a:effectLst/>
                <a:latin typeface="Trebuchet MS" panose="020B0603020202020204" pitchFamily="34" charset="0"/>
                <a:ea typeface="Trebuchet MS" panose="020B0603020202020204" pitchFamily="34" charset="0"/>
                <a:cs typeface="Simplified Arabic" panose="02020603050405020304" pitchFamily="18" charset="-78"/>
              </a:rPr>
              <a:t> يجب أن يكون المخطط دقيقا في صياغة الأهداف وتحديدها.</a:t>
            </a:r>
            <a:endParaRPr lang="fr-FR" sz="1600" b="1" dirty="0">
              <a:solidFill>
                <a:schemeClr val="tx1"/>
              </a:solidFill>
              <a:effectLst/>
              <a:latin typeface="Trebuchet MS" panose="020B0603020202020204" pitchFamily="34" charset="0"/>
              <a:ea typeface="Trebuchet MS" panose="020B0603020202020204" pitchFamily="34" charset="0"/>
              <a:cs typeface="Tahoma" panose="020B0604030504040204" pitchFamily="34" charset="0"/>
            </a:endParaRPr>
          </a:p>
          <a:p>
            <a:pPr marL="0" marR="0" indent="0" algn="l" defTabSz="914400" rtl="0" eaLnBrk="1" fontAlgn="base" latinLnBrk="0" hangingPunct="1">
              <a:lnSpc>
                <a:spcPct val="100000"/>
              </a:lnSpc>
              <a:spcBef>
                <a:spcPct val="0"/>
              </a:spcBef>
              <a:spcAft>
                <a:spcPct val="0"/>
              </a:spcAft>
              <a:buClrTx/>
              <a:buSzTx/>
              <a:buFontTx/>
              <a:buNone/>
            </a:pPr>
            <a:endParaRPr kumimoji="0" lang="fr-FR"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p:txBody>
      </p:sp>
      <p:sp>
        <p:nvSpPr>
          <p:cNvPr id="25" name="Rectangle : coins arrondis 24">
            <a:extLst>
              <a:ext uri="{FF2B5EF4-FFF2-40B4-BE49-F238E27FC236}">
                <a16:creationId xmlns="" xmlns:a16="http://schemas.microsoft.com/office/drawing/2014/main" id="{2101F9B2-A254-4182-9919-06990F059C88}"/>
              </a:ext>
            </a:extLst>
          </p:cNvPr>
          <p:cNvSpPr/>
          <p:nvPr/>
        </p:nvSpPr>
        <p:spPr bwMode="auto">
          <a:xfrm>
            <a:off x="4394558" y="2984888"/>
            <a:ext cx="6420408" cy="723000"/>
          </a:xfrm>
          <a:prstGeom prst="roundRect">
            <a:avLst/>
          </a:prstGeom>
          <a:solidFill>
            <a:srgbClr val="CCFF99"/>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lstStyle/>
          <a:p>
            <a:pPr algn="ctr" rtl="1" fontAlgn="base">
              <a:spcBef>
                <a:spcPct val="0"/>
              </a:spcBef>
              <a:spcAft>
                <a:spcPct val="0"/>
              </a:spcAft>
            </a:pPr>
            <a:endParaRPr lang="ar-DZ" sz="1600" b="1" dirty="0">
              <a:solidFill>
                <a:schemeClr val="tx1"/>
              </a:solidFill>
              <a:effectLst/>
              <a:latin typeface="Trebuchet MS" panose="020B0603020202020204" pitchFamily="34" charset="0"/>
              <a:ea typeface="Trebuchet MS" panose="020B0603020202020204" pitchFamily="34" charset="0"/>
              <a:cs typeface="Simplified Arabic" panose="02020603050405020304" pitchFamily="18" charset="-78"/>
            </a:endParaRPr>
          </a:p>
          <a:p>
            <a:pPr algn="ctr" rtl="1" fontAlgn="base">
              <a:spcBef>
                <a:spcPct val="0"/>
              </a:spcBef>
              <a:spcAft>
                <a:spcPct val="0"/>
              </a:spcAft>
            </a:pPr>
            <a:r>
              <a:rPr lang="ar-DZ" b="1" dirty="0"/>
              <a:t>تحديد الموقف الحالي للمنظمة قبالة هذه الأهداف</a:t>
            </a:r>
          </a:p>
          <a:p>
            <a:pPr algn="ctr" rtl="1" fontAlgn="base">
              <a:spcBef>
                <a:spcPct val="0"/>
              </a:spcBef>
              <a:spcAft>
                <a:spcPct val="0"/>
              </a:spcAft>
            </a:pPr>
            <a:r>
              <a:rPr lang="ar-DZ" b="1" dirty="0"/>
              <a:t> بمعنى كتقييم الوضع الحالي نسبة إلى النتائج المرغوبة (الأهداف).</a:t>
            </a:r>
            <a:endParaRPr lang="fr-FR" b="1" dirty="0"/>
          </a:p>
          <a:p>
            <a:pPr marL="0" marR="0" indent="0" algn="l" defTabSz="914400" rtl="0" eaLnBrk="1" fontAlgn="base" latinLnBrk="0" hangingPunct="1">
              <a:lnSpc>
                <a:spcPct val="100000"/>
              </a:lnSpc>
              <a:spcBef>
                <a:spcPct val="0"/>
              </a:spcBef>
              <a:spcAft>
                <a:spcPct val="0"/>
              </a:spcAft>
              <a:buClrTx/>
              <a:buSzTx/>
              <a:buFontTx/>
              <a:buNone/>
            </a:pPr>
            <a:endParaRPr kumimoji="0" lang="fr-FR"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p:txBody>
      </p:sp>
      <p:sp>
        <p:nvSpPr>
          <p:cNvPr id="26" name="Rectangle : coins arrondis 25">
            <a:extLst>
              <a:ext uri="{FF2B5EF4-FFF2-40B4-BE49-F238E27FC236}">
                <a16:creationId xmlns="" xmlns:a16="http://schemas.microsoft.com/office/drawing/2014/main" id="{65D6BA39-54B8-42DC-84D1-B5EB8EF685AE}"/>
              </a:ext>
            </a:extLst>
          </p:cNvPr>
          <p:cNvSpPr/>
          <p:nvPr/>
        </p:nvSpPr>
        <p:spPr bwMode="auto">
          <a:xfrm>
            <a:off x="4579915" y="4141237"/>
            <a:ext cx="6420408" cy="723000"/>
          </a:xfrm>
          <a:prstGeom prst="roundRect">
            <a:avLst/>
          </a:prstGeom>
          <a:solidFill>
            <a:srgbClr val="FFFF00"/>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lstStyle/>
          <a:p>
            <a:pPr algn="ctr" rtl="1" fontAlgn="base">
              <a:spcBef>
                <a:spcPct val="0"/>
              </a:spcBef>
              <a:spcAft>
                <a:spcPct val="0"/>
              </a:spcAft>
            </a:pPr>
            <a:endParaRPr lang="ar-DZ" sz="1600" b="1" dirty="0">
              <a:solidFill>
                <a:schemeClr val="tx1"/>
              </a:solidFill>
              <a:effectLst/>
              <a:latin typeface="Trebuchet MS" panose="020B0603020202020204" pitchFamily="34" charset="0"/>
              <a:ea typeface="Trebuchet MS" panose="020B0603020202020204" pitchFamily="34" charset="0"/>
              <a:cs typeface="Simplified Arabic" panose="02020603050405020304" pitchFamily="18" charset="-78"/>
            </a:endParaRPr>
          </a:p>
          <a:p>
            <a:pPr algn="ctr" rtl="1" fontAlgn="base">
              <a:spcBef>
                <a:spcPct val="0"/>
              </a:spcBef>
              <a:spcAft>
                <a:spcPct val="0"/>
              </a:spcAft>
            </a:pPr>
            <a:r>
              <a:rPr lang="ar-DZ" b="1" dirty="0"/>
              <a:t>تحديد افتراضات لما ستكون عليها الظروف المستقبلية لكل الخيارات</a:t>
            </a:r>
          </a:p>
          <a:p>
            <a:pPr algn="ctr" rtl="1" fontAlgn="base">
              <a:spcBef>
                <a:spcPct val="0"/>
              </a:spcBef>
              <a:spcAft>
                <a:spcPct val="0"/>
              </a:spcAft>
            </a:pPr>
            <a:r>
              <a:rPr lang="ar-DZ" b="1" dirty="0"/>
              <a:t> التي تم تشخصيها وتوضع كمقدمات منطقية تسبق التنفيذ.</a:t>
            </a:r>
            <a:endParaRPr lang="fr-FR" b="1" dirty="0"/>
          </a:p>
          <a:p>
            <a:pPr marL="0" marR="0" indent="0" algn="l" defTabSz="914400" rtl="0" eaLnBrk="1" fontAlgn="base" latinLnBrk="0" hangingPunct="1">
              <a:lnSpc>
                <a:spcPct val="100000"/>
              </a:lnSpc>
              <a:spcBef>
                <a:spcPct val="0"/>
              </a:spcBef>
              <a:spcAft>
                <a:spcPct val="0"/>
              </a:spcAft>
              <a:buClrTx/>
              <a:buSzTx/>
              <a:buFontTx/>
              <a:buNone/>
            </a:pPr>
            <a:endParaRPr kumimoji="0" lang="fr-FR"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p:txBody>
      </p:sp>
      <p:sp>
        <p:nvSpPr>
          <p:cNvPr id="28" name="Rectangle : coins arrondis 27">
            <a:extLst>
              <a:ext uri="{FF2B5EF4-FFF2-40B4-BE49-F238E27FC236}">
                <a16:creationId xmlns="" xmlns:a16="http://schemas.microsoft.com/office/drawing/2014/main" id="{C24BAA8F-9F00-424D-BA63-12A4D756275D}"/>
              </a:ext>
            </a:extLst>
          </p:cNvPr>
          <p:cNvSpPr/>
          <p:nvPr/>
        </p:nvSpPr>
        <p:spPr bwMode="auto">
          <a:xfrm>
            <a:off x="238471" y="5573755"/>
            <a:ext cx="6420408" cy="723000"/>
          </a:xfrm>
          <a:prstGeom prst="roundRect">
            <a:avLst/>
          </a:prstGeom>
          <a:solidFill>
            <a:srgbClr val="00B0F0"/>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lstStyle/>
          <a:p>
            <a:pPr algn="ctr" rtl="1" fontAlgn="base">
              <a:spcBef>
                <a:spcPct val="0"/>
              </a:spcBef>
              <a:spcAft>
                <a:spcPct val="0"/>
              </a:spcAft>
            </a:pPr>
            <a:endParaRPr lang="ar-DZ" sz="1600" b="1" dirty="0">
              <a:solidFill>
                <a:schemeClr val="tx1"/>
              </a:solidFill>
              <a:effectLst/>
              <a:latin typeface="Trebuchet MS" panose="020B0603020202020204" pitchFamily="34" charset="0"/>
              <a:ea typeface="Trebuchet MS" panose="020B0603020202020204" pitchFamily="34" charset="0"/>
              <a:cs typeface="Simplified Arabic" panose="02020603050405020304" pitchFamily="18" charset="-78"/>
            </a:endParaRPr>
          </a:p>
          <a:p>
            <a:pPr algn="ctr" rtl="1" fontAlgn="base">
              <a:spcBef>
                <a:spcPct val="0"/>
              </a:spcBef>
              <a:spcAft>
                <a:spcPct val="0"/>
              </a:spcAft>
            </a:pPr>
            <a:r>
              <a:rPr lang="ar-DZ" b="1" dirty="0"/>
              <a:t>المرحلة الأخيرة يتم تنفيذ الخطة ويتم قياس التقدم</a:t>
            </a:r>
          </a:p>
          <a:p>
            <a:pPr algn="ctr" rtl="1" fontAlgn="base">
              <a:spcBef>
                <a:spcPct val="0"/>
              </a:spcBef>
              <a:spcAft>
                <a:spcPct val="0"/>
              </a:spcAft>
            </a:pPr>
            <a:r>
              <a:rPr lang="ar-DZ" b="1" dirty="0"/>
              <a:t> باتجاه الأهداف وتحديد الانحرافات واتخاذ إجراءات تصحيحية اذا اقتضى الأمر ذلك.</a:t>
            </a:r>
            <a:endParaRPr lang="fr-FR" b="1" dirty="0"/>
          </a:p>
          <a:p>
            <a:pPr marL="0" marR="0" indent="0" algn="l" defTabSz="914400" rtl="0" eaLnBrk="1" fontAlgn="base" latinLnBrk="0" hangingPunct="1">
              <a:lnSpc>
                <a:spcPct val="100000"/>
              </a:lnSpc>
              <a:spcBef>
                <a:spcPct val="0"/>
              </a:spcBef>
              <a:spcAft>
                <a:spcPct val="0"/>
              </a:spcAft>
              <a:buClrTx/>
              <a:buSzTx/>
              <a:buFontTx/>
              <a:buNone/>
            </a:pPr>
            <a:endParaRPr kumimoji="0" lang="fr-FR"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2089484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5"/>
                                        </p:tgtEl>
                                        <p:attrNameLst>
                                          <p:attrName>style.visibility</p:attrName>
                                        </p:attrNameLst>
                                      </p:cBhvr>
                                      <p:to>
                                        <p:strVal val="visible"/>
                                      </p:to>
                                    </p:set>
                                    <p:anim calcmode="lin" valueType="num">
                                      <p:cBhvr>
                                        <p:cTn id="14" dur="500" fill="hold"/>
                                        <p:tgtEl>
                                          <p:spTgt spid="25"/>
                                        </p:tgtEl>
                                        <p:attrNameLst>
                                          <p:attrName>ppt_w</p:attrName>
                                        </p:attrNameLst>
                                      </p:cBhvr>
                                      <p:tavLst>
                                        <p:tav tm="0">
                                          <p:val>
                                            <p:fltVal val="0"/>
                                          </p:val>
                                        </p:tav>
                                        <p:tav tm="100000">
                                          <p:val>
                                            <p:strVal val="#ppt_w"/>
                                          </p:val>
                                        </p:tav>
                                      </p:tavLst>
                                    </p:anim>
                                    <p:anim calcmode="lin" valueType="num">
                                      <p:cBhvr>
                                        <p:cTn id="15" dur="500" fill="hold"/>
                                        <p:tgtEl>
                                          <p:spTgt spid="25"/>
                                        </p:tgtEl>
                                        <p:attrNameLst>
                                          <p:attrName>ppt_h</p:attrName>
                                        </p:attrNameLst>
                                      </p:cBhvr>
                                      <p:tavLst>
                                        <p:tav tm="0">
                                          <p:val>
                                            <p:fltVal val="0"/>
                                          </p:val>
                                        </p:tav>
                                        <p:tav tm="100000">
                                          <p:val>
                                            <p:strVal val="#ppt_h"/>
                                          </p:val>
                                        </p:tav>
                                      </p:tavLst>
                                    </p:anim>
                                    <p:animEffect transition="in" filter="fade">
                                      <p:cBhvr>
                                        <p:cTn id="16" dur="500"/>
                                        <p:tgtEl>
                                          <p:spTgt spid="25"/>
                                        </p:tgtEl>
                                      </p:cBhvr>
                                    </p:animEffect>
                                  </p:childTnLst>
                                  <p:subTnLst>
                                    <p:set>
                                      <p:cBhvr override="childStyle">
                                        <p:cTn dur="1" fill="hold" display="0" masterRel="nextClick" afterEffect="1"/>
                                        <p:tgtEl>
                                          <p:spTgt spid="25"/>
                                        </p:tgtEl>
                                        <p:attrNameLst>
                                          <p:attrName>style.visibility</p:attrName>
                                        </p:attrNameLst>
                                      </p:cBhvr>
                                      <p:to>
                                        <p:strVal val="hidden"/>
                                      </p:to>
                                    </p:set>
                                  </p:sub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anim calcmode="lin" valueType="num">
                                      <p:cBhvr>
                                        <p:cTn id="21" dur="500" fill="hold"/>
                                        <p:tgtEl>
                                          <p:spTgt spid="26"/>
                                        </p:tgtEl>
                                        <p:attrNameLst>
                                          <p:attrName>ppt_w</p:attrName>
                                        </p:attrNameLst>
                                      </p:cBhvr>
                                      <p:tavLst>
                                        <p:tav tm="0">
                                          <p:val>
                                            <p:fltVal val="0"/>
                                          </p:val>
                                        </p:tav>
                                        <p:tav tm="100000">
                                          <p:val>
                                            <p:strVal val="#ppt_w"/>
                                          </p:val>
                                        </p:tav>
                                      </p:tavLst>
                                    </p:anim>
                                    <p:anim calcmode="lin" valueType="num">
                                      <p:cBhvr>
                                        <p:cTn id="22" dur="500" fill="hold"/>
                                        <p:tgtEl>
                                          <p:spTgt spid="26"/>
                                        </p:tgtEl>
                                        <p:attrNameLst>
                                          <p:attrName>ppt_h</p:attrName>
                                        </p:attrNameLst>
                                      </p:cBhvr>
                                      <p:tavLst>
                                        <p:tav tm="0">
                                          <p:val>
                                            <p:fltVal val="0"/>
                                          </p:val>
                                        </p:tav>
                                        <p:tav tm="100000">
                                          <p:val>
                                            <p:strVal val="#ppt_h"/>
                                          </p:val>
                                        </p:tav>
                                      </p:tavLst>
                                    </p:anim>
                                    <p:animEffect transition="in" filter="fade">
                                      <p:cBhvr>
                                        <p:cTn id="23" dur="500"/>
                                        <p:tgtEl>
                                          <p:spTgt spid="26"/>
                                        </p:tgtEl>
                                      </p:cBhvr>
                                    </p:animEffect>
                                  </p:childTnLst>
                                  <p:subTnLst>
                                    <p:set>
                                      <p:cBhvr override="childStyle">
                                        <p:cTn dur="1" fill="hold" display="0" masterRel="nextClick" afterEffect="1"/>
                                        <p:tgtEl>
                                          <p:spTgt spid="26"/>
                                        </p:tgtEl>
                                        <p:attrNameLst>
                                          <p:attrName>style.visibility</p:attrName>
                                        </p:attrNameLst>
                                      </p:cBhvr>
                                      <p:to>
                                        <p:strVal val="hidden"/>
                                      </p:to>
                                    </p:set>
                                  </p:sub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28"/>
                                        </p:tgtEl>
                                        <p:attrNameLst>
                                          <p:attrName>style.visibility</p:attrName>
                                        </p:attrNameLst>
                                      </p:cBhvr>
                                      <p:to>
                                        <p:strVal val="visible"/>
                                      </p:to>
                                    </p:set>
                                    <p:anim calcmode="lin" valueType="num">
                                      <p:cBhvr>
                                        <p:cTn id="28" dur="500" fill="hold"/>
                                        <p:tgtEl>
                                          <p:spTgt spid="28"/>
                                        </p:tgtEl>
                                        <p:attrNameLst>
                                          <p:attrName>ppt_w</p:attrName>
                                        </p:attrNameLst>
                                      </p:cBhvr>
                                      <p:tavLst>
                                        <p:tav tm="0">
                                          <p:val>
                                            <p:fltVal val="0"/>
                                          </p:val>
                                        </p:tav>
                                        <p:tav tm="100000">
                                          <p:val>
                                            <p:strVal val="#ppt_w"/>
                                          </p:val>
                                        </p:tav>
                                      </p:tavLst>
                                    </p:anim>
                                    <p:anim calcmode="lin" valueType="num">
                                      <p:cBhvr>
                                        <p:cTn id="29" dur="500" fill="hold"/>
                                        <p:tgtEl>
                                          <p:spTgt spid="28"/>
                                        </p:tgtEl>
                                        <p:attrNameLst>
                                          <p:attrName>ppt_h</p:attrName>
                                        </p:attrNameLst>
                                      </p:cBhvr>
                                      <p:tavLst>
                                        <p:tav tm="0">
                                          <p:val>
                                            <p:fltVal val="0"/>
                                          </p:val>
                                        </p:tav>
                                        <p:tav tm="100000">
                                          <p:val>
                                            <p:strVal val="#ppt_h"/>
                                          </p:val>
                                        </p:tav>
                                      </p:tavLst>
                                    </p:anim>
                                    <p:animEffect transition="in" filter="fade">
                                      <p:cBhvr>
                                        <p:cTn id="3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5" grpId="0" animBg="1"/>
      <p:bldP spid="26" grpId="0" animBg="1"/>
      <p:bldP spid="28"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 xmlns:a16="http://schemas.microsoft.com/office/drawing/2014/main" id="{8B6AB816-EAD0-4221-8FF7-88445E2014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7408" y="620688"/>
            <a:ext cx="11161240" cy="5200650"/>
          </a:xfrm>
          <a:prstGeom prst="rect">
            <a:avLst/>
          </a:prstGeom>
        </p:spPr>
      </p:pic>
    </p:spTree>
    <p:extLst>
      <p:ext uri="{BB962C8B-B14F-4D97-AF65-F5344CB8AC3E}">
        <p14:creationId xmlns:p14="http://schemas.microsoft.com/office/powerpoint/2010/main" val="32284121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 xmlns:a16="http://schemas.microsoft.com/office/drawing/2014/main" id="{FA8B1237-A72E-41DF-B2E8-9C04EAB0B2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05" y="0"/>
            <a:ext cx="2988961" cy="1671604"/>
          </a:xfrm>
          <a:prstGeom prst="rect">
            <a:avLst/>
          </a:prstGeom>
        </p:spPr>
      </p:pic>
      <p:pic>
        <p:nvPicPr>
          <p:cNvPr id="10" name="Image 9">
            <a:extLst>
              <a:ext uri="{FF2B5EF4-FFF2-40B4-BE49-F238E27FC236}">
                <a16:creationId xmlns="" xmlns:a16="http://schemas.microsoft.com/office/drawing/2014/main" id="{58D300F8-A0CE-4DD5-993C-538C1A8C1BA5}"/>
              </a:ext>
            </a:extLst>
          </p:cNvPr>
          <p:cNvPicPr>
            <a:picLocks noChangeAspect="1"/>
          </p:cNvPicPr>
          <p:nvPr/>
        </p:nvPicPr>
        <p:blipFill>
          <a:blip r:embed="rId3"/>
          <a:stretch>
            <a:fillRect/>
          </a:stretch>
        </p:blipFill>
        <p:spPr>
          <a:xfrm>
            <a:off x="-21304" y="-26101"/>
            <a:ext cx="11928648" cy="6910202"/>
          </a:xfrm>
          <a:prstGeom prst="rect">
            <a:avLst/>
          </a:prstGeom>
        </p:spPr>
      </p:pic>
      <p:sp>
        <p:nvSpPr>
          <p:cNvPr id="11" name="Flèche : bas 10">
            <a:extLst>
              <a:ext uri="{FF2B5EF4-FFF2-40B4-BE49-F238E27FC236}">
                <a16:creationId xmlns="" xmlns:a16="http://schemas.microsoft.com/office/drawing/2014/main" id="{93F831AD-515F-4935-8A2B-11FE170CAD3E}"/>
              </a:ext>
            </a:extLst>
          </p:cNvPr>
          <p:cNvSpPr/>
          <p:nvPr/>
        </p:nvSpPr>
        <p:spPr>
          <a:xfrm flipH="1">
            <a:off x="7464151" y="3356992"/>
            <a:ext cx="274035" cy="40594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Flèche : bas 11">
            <a:extLst>
              <a:ext uri="{FF2B5EF4-FFF2-40B4-BE49-F238E27FC236}">
                <a16:creationId xmlns="" xmlns:a16="http://schemas.microsoft.com/office/drawing/2014/main" id="{36E67207-81FC-4150-ADA4-CA44821596BC}"/>
              </a:ext>
            </a:extLst>
          </p:cNvPr>
          <p:cNvSpPr/>
          <p:nvPr/>
        </p:nvSpPr>
        <p:spPr>
          <a:xfrm flipH="1">
            <a:off x="10385788" y="3356991"/>
            <a:ext cx="274035" cy="40594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Flèche : bas 12">
            <a:extLst>
              <a:ext uri="{FF2B5EF4-FFF2-40B4-BE49-F238E27FC236}">
                <a16:creationId xmlns="" xmlns:a16="http://schemas.microsoft.com/office/drawing/2014/main" id="{0224E8D9-F634-464F-BDA4-C9ABFFC1CA4B}"/>
              </a:ext>
            </a:extLst>
          </p:cNvPr>
          <p:cNvSpPr/>
          <p:nvPr/>
        </p:nvSpPr>
        <p:spPr>
          <a:xfrm flipH="1">
            <a:off x="4367807" y="3356991"/>
            <a:ext cx="274035" cy="40594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Flèche : bas 13">
            <a:extLst>
              <a:ext uri="{FF2B5EF4-FFF2-40B4-BE49-F238E27FC236}">
                <a16:creationId xmlns="" xmlns:a16="http://schemas.microsoft.com/office/drawing/2014/main" id="{6E89D520-E6A7-4E0E-B929-A5807420C38D}"/>
              </a:ext>
            </a:extLst>
          </p:cNvPr>
          <p:cNvSpPr/>
          <p:nvPr/>
        </p:nvSpPr>
        <p:spPr>
          <a:xfrm flipH="1">
            <a:off x="1243554" y="3311085"/>
            <a:ext cx="235455" cy="45185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6" name="Connecteur droit avec flèche 15">
            <a:extLst>
              <a:ext uri="{FF2B5EF4-FFF2-40B4-BE49-F238E27FC236}">
                <a16:creationId xmlns="" xmlns:a16="http://schemas.microsoft.com/office/drawing/2014/main" id="{DCA84711-B949-431B-A1D5-2F1D59EE4FA5}"/>
              </a:ext>
            </a:extLst>
          </p:cNvPr>
          <p:cNvCxnSpPr>
            <a:cxnSpLocks/>
          </p:cNvCxnSpPr>
          <p:nvPr/>
        </p:nvCxnSpPr>
        <p:spPr>
          <a:xfrm flipH="1" flipV="1">
            <a:off x="1277177" y="3311085"/>
            <a:ext cx="9244738" cy="45907"/>
          </a:xfrm>
          <a:prstGeom prst="straightConnector1">
            <a:avLst/>
          </a:prstGeom>
          <a:ln w="38100">
            <a:tailEnd type="triangle"/>
          </a:ln>
        </p:spPr>
        <p:style>
          <a:lnRef idx="3">
            <a:schemeClr val="accent1"/>
          </a:lnRef>
          <a:fillRef idx="0">
            <a:schemeClr val="accent1"/>
          </a:fillRef>
          <a:effectRef idx="2">
            <a:schemeClr val="accent1"/>
          </a:effectRef>
          <a:fontRef idx="minor">
            <a:schemeClr val="tx1"/>
          </a:fontRef>
        </p:style>
      </p:cxnSp>
      <p:sp>
        <p:nvSpPr>
          <p:cNvPr id="17" name="Flèche : bas 16">
            <a:extLst>
              <a:ext uri="{FF2B5EF4-FFF2-40B4-BE49-F238E27FC236}">
                <a16:creationId xmlns="" xmlns:a16="http://schemas.microsoft.com/office/drawing/2014/main" id="{D65C060C-0DA6-4BDE-AD37-ED7BD838A16B}"/>
              </a:ext>
            </a:extLst>
          </p:cNvPr>
          <p:cNvSpPr/>
          <p:nvPr/>
        </p:nvSpPr>
        <p:spPr>
          <a:xfrm flipH="1">
            <a:off x="5828623" y="3255144"/>
            <a:ext cx="228794" cy="1279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8" name="Image 17">
            <a:extLst>
              <a:ext uri="{FF2B5EF4-FFF2-40B4-BE49-F238E27FC236}">
                <a16:creationId xmlns="" xmlns:a16="http://schemas.microsoft.com/office/drawing/2014/main" id="{FC8DB99A-C8CA-4409-B686-9BB1FB7842A2}"/>
              </a:ext>
            </a:extLst>
          </p:cNvPr>
          <p:cNvPicPr>
            <a:picLocks noChangeAspect="1"/>
          </p:cNvPicPr>
          <p:nvPr/>
        </p:nvPicPr>
        <p:blipFill>
          <a:blip r:embed="rId4"/>
          <a:stretch>
            <a:fillRect/>
          </a:stretch>
        </p:blipFill>
        <p:spPr>
          <a:xfrm>
            <a:off x="9497638" y="1647402"/>
            <a:ext cx="1511939" cy="1518036"/>
          </a:xfrm>
          <a:prstGeom prst="rect">
            <a:avLst/>
          </a:prstGeom>
        </p:spPr>
      </p:pic>
      <p:pic>
        <p:nvPicPr>
          <p:cNvPr id="19" name="Image 18">
            <a:extLst>
              <a:ext uri="{FF2B5EF4-FFF2-40B4-BE49-F238E27FC236}">
                <a16:creationId xmlns="" xmlns:a16="http://schemas.microsoft.com/office/drawing/2014/main" id="{8BC6EAD5-DB56-4C8B-8959-55A71B3144EC}"/>
              </a:ext>
            </a:extLst>
          </p:cNvPr>
          <p:cNvPicPr>
            <a:picLocks noChangeAspect="1"/>
          </p:cNvPicPr>
          <p:nvPr/>
        </p:nvPicPr>
        <p:blipFill>
          <a:blip r:embed="rId4"/>
          <a:stretch>
            <a:fillRect/>
          </a:stretch>
        </p:blipFill>
        <p:spPr>
          <a:xfrm>
            <a:off x="7417325" y="1658616"/>
            <a:ext cx="1511939" cy="1518036"/>
          </a:xfrm>
          <a:prstGeom prst="rect">
            <a:avLst/>
          </a:prstGeom>
        </p:spPr>
      </p:pic>
      <p:pic>
        <p:nvPicPr>
          <p:cNvPr id="20" name="Image 19">
            <a:extLst>
              <a:ext uri="{FF2B5EF4-FFF2-40B4-BE49-F238E27FC236}">
                <a16:creationId xmlns="" xmlns:a16="http://schemas.microsoft.com/office/drawing/2014/main" id="{464E8E80-0F57-4F8F-9D15-7E0A9C129225}"/>
              </a:ext>
            </a:extLst>
          </p:cNvPr>
          <p:cNvPicPr>
            <a:picLocks noChangeAspect="1"/>
          </p:cNvPicPr>
          <p:nvPr/>
        </p:nvPicPr>
        <p:blipFill>
          <a:blip r:embed="rId4"/>
          <a:stretch>
            <a:fillRect/>
          </a:stretch>
        </p:blipFill>
        <p:spPr>
          <a:xfrm>
            <a:off x="2967657" y="1658616"/>
            <a:ext cx="1511939" cy="1518036"/>
          </a:xfrm>
          <a:prstGeom prst="rect">
            <a:avLst/>
          </a:prstGeom>
        </p:spPr>
      </p:pic>
      <p:pic>
        <p:nvPicPr>
          <p:cNvPr id="21" name="Image 20">
            <a:extLst>
              <a:ext uri="{FF2B5EF4-FFF2-40B4-BE49-F238E27FC236}">
                <a16:creationId xmlns="" xmlns:a16="http://schemas.microsoft.com/office/drawing/2014/main" id="{669C5559-C24B-47CC-9953-6D9A42321D49}"/>
              </a:ext>
            </a:extLst>
          </p:cNvPr>
          <p:cNvPicPr>
            <a:picLocks noChangeAspect="1"/>
          </p:cNvPicPr>
          <p:nvPr/>
        </p:nvPicPr>
        <p:blipFill>
          <a:blip r:embed="rId4"/>
          <a:stretch>
            <a:fillRect/>
          </a:stretch>
        </p:blipFill>
        <p:spPr>
          <a:xfrm>
            <a:off x="586209" y="1658616"/>
            <a:ext cx="1511939" cy="1518036"/>
          </a:xfrm>
          <a:prstGeom prst="rect">
            <a:avLst/>
          </a:prstGeom>
        </p:spPr>
      </p:pic>
    </p:spTree>
    <p:extLst>
      <p:ext uri="{BB962C8B-B14F-4D97-AF65-F5344CB8AC3E}">
        <p14:creationId xmlns:p14="http://schemas.microsoft.com/office/powerpoint/2010/main" val="313122042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 xmlns:a16="http://schemas.microsoft.com/office/drawing/2014/main" id="{4A777DBD-03AC-45C7-8825-7D6EB75A64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886" y="11905"/>
            <a:ext cx="12212886" cy="6834189"/>
          </a:xfrm>
          <a:prstGeom prst="rect">
            <a:avLst/>
          </a:prstGeom>
        </p:spPr>
      </p:pic>
      <p:pic>
        <p:nvPicPr>
          <p:cNvPr id="7" name="Image 6">
            <a:extLst>
              <a:ext uri="{FF2B5EF4-FFF2-40B4-BE49-F238E27FC236}">
                <a16:creationId xmlns="" xmlns:a16="http://schemas.microsoft.com/office/drawing/2014/main" id="{DF5A6D29-E050-47DD-B318-3DA5725046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86" y="4913289"/>
            <a:ext cx="6836966" cy="1932806"/>
          </a:xfrm>
          <a:prstGeom prst="rect">
            <a:avLst/>
          </a:prstGeom>
        </p:spPr>
      </p:pic>
    </p:spTree>
    <p:extLst>
      <p:ext uri="{BB962C8B-B14F-4D97-AF65-F5344CB8AC3E}">
        <p14:creationId xmlns:p14="http://schemas.microsoft.com/office/powerpoint/2010/main" val="235365371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a:extLst>
              <a:ext uri="{FF2B5EF4-FFF2-40B4-BE49-F238E27FC236}">
                <a16:creationId xmlns="" xmlns:a16="http://schemas.microsoft.com/office/drawing/2014/main" id="{A8742628-B1C6-4F7B-8AB9-7CAC2B7DB0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4" name="Imag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7384"/>
            <a:ext cx="12192000" cy="6858000"/>
          </a:xfrm>
          <a:prstGeom prst="rect">
            <a:avLst/>
          </a:prstGeom>
        </p:spPr>
      </p:pic>
      <p:sp>
        <p:nvSpPr>
          <p:cNvPr id="7" name="ZoneTexte 6"/>
          <p:cNvSpPr txBox="1"/>
          <p:nvPr/>
        </p:nvSpPr>
        <p:spPr>
          <a:xfrm>
            <a:off x="5896947" y="1959429"/>
            <a:ext cx="6295053" cy="951722"/>
          </a:xfrm>
          <a:prstGeom prst="rect">
            <a:avLst/>
          </a:prstGeom>
          <a:noFill/>
        </p:spPr>
        <p:txBody>
          <a:bodyPr wrap="square" rtlCol="0">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p:txBody>
      </p:sp>
      <p:sp>
        <p:nvSpPr>
          <p:cNvPr id="9" name="ZoneTexte 8">
            <a:extLst>
              <a:ext uri="{FF2B5EF4-FFF2-40B4-BE49-F238E27FC236}">
                <a16:creationId xmlns="" xmlns:a16="http://schemas.microsoft.com/office/drawing/2014/main" id="{F8D9EC47-72F3-4FFA-8FBF-FAD09153136F}"/>
              </a:ext>
            </a:extLst>
          </p:cNvPr>
          <p:cNvSpPr txBox="1"/>
          <p:nvPr/>
        </p:nvSpPr>
        <p:spPr>
          <a:xfrm>
            <a:off x="2381126" y="40022"/>
            <a:ext cx="7545009" cy="461665"/>
          </a:xfrm>
          <a:prstGeom prst="rect">
            <a:avLst/>
          </a:prstGeom>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wrap="square">
            <a:spAutoFit/>
          </a:bodyPr>
          <a:lstStyle/>
          <a:p>
            <a:pPr lvl="0" algn="ctr">
              <a:defRPr/>
            </a:pPr>
            <a:r>
              <a:rPr lang="ar-DZ" sz="2400" b="1" dirty="0">
                <a:effectLst/>
                <a:ea typeface="Trebuchet MS" panose="020B0603020202020204" pitchFamily="34" charset="0"/>
                <a:cs typeface="Simplified Arabic" panose="02020603050405020304" pitchFamily="18" charset="-78"/>
              </a:rPr>
              <a:t>عملية صنع واتخاذ القرار</a:t>
            </a:r>
            <a:endParaRPr kumimoji="0" lang="fr-FR" sz="44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grpSp>
        <p:nvGrpSpPr>
          <p:cNvPr id="12" name="Groupe 11">
            <a:extLst>
              <a:ext uri="{FF2B5EF4-FFF2-40B4-BE49-F238E27FC236}">
                <a16:creationId xmlns="" xmlns:a16="http://schemas.microsoft.com/office/drawing/2014/main" id="{B3E93EBA-6245-47DF-B663-9FBB309BA126}"/>
              </a:ext>
            </a:extLst>
          </p:cNvPr>
          <p:cNvGrpSpPr/>
          <p:nvPr/>
        </p:nvGrpSpPr>
        <p:grpSpPr>
          <a:xfrm>
            <a:off x="1847528" y="603265"/>
            <a:ext cx="9001000" cy="6270760"/>
            <a:chOff x="0" y="0"/>
            <a:chExt cx="6442636" cy="7732197"/>
          </a:xfrm>
        </p:grpSpPr>
        <p:sp>
          <p:nvSpPr>
            <p:cNvPr id="14" name="Zone de texte 57">
              <a:extLst>
                <a:ext uri="{FF2B5EF4-FFF2-40B4-BE49-F238E27FC236}">
                  <a16:creationId xmlns="" xmlns:a16="http://schemas.microsoft.com/office/drawing/2014/main" id="{83F35218-A240-4E68-B5D9-348DA105D389}"/>
                </a:ext>
              </a:extLst>
            </p:cNvPr>
            <p:cNvSpPr txBox="1"/>
            <p:nvPr/>
          </p:nvSpPr>
          <p:spPr>
            <a:xfrm>
              <a:off x="2619375" y="0"/>
              <a:ext cx="2125428" cy="855023"/>
            </a:xfrm>
            <a:prstGeom prst="rect">
              <a:avLst/>
            </a:prstGeom>
            <a:solidFill>
              <a:srgbClr val="99FF33"/>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rtl="1">
                <a:lnSpc>
                  <a:spcPct val="107000"/>
                </a:lnSpc>
                <a:spcAft>
                  <a:spcPts val="800"/>
                </a:spcAft>
              </a:pPr>
              <a:r>
                <a:rPr lang="ar-DZ" sz="1400" b="1" kern="0">
                  <a:solidFill>
                    <a:sysClr val="windowText" lastClr="000000"/>
                  </a:solidFill>
                  <a:ea typeface="Trebuchet MS" panose="020B0603020202020204" pitchFamily="34" charset="0"/>
                  <a:cs typeface="Simplified Arabic" panose="02020603050405020304" pitchFamily="18" charset="-78"/>
                </a:rPr>
                <a:t>ادراك متطلبات القرار</a:t>
              </a:r>
              <a:endParaRPr lang="fr-FR" sz="1050" b="1" kern="0">
                <a:solidFill>
                  <a:sysClr val="windowText" lastClr="000000"/>
                </a:solidFill>
                <a:ea typeface="Trebuchet MS" panose="020B0603020202020204" pitchFamily="34" charset="0"/>
                <a:cs typeface="Tahoma" panose="020B0604030504040204" pitchFamily="34" charset="0"/>
              </a:endParaRPr>
            </a:p>
            <a:p>
              <a:pPr algn="ctr" rtl="1">
                <a:lnSpc>
                  <a:spcPct val="107000"/>
                </a:lnSpc>
                <a:spcAft>
                  <a:spcPts val="800"/>
                </a:spcAft>
              </a:pPr>
              <a:r>
                <a:rPr lang="ar-DZ" sz="1400" b="1" kern="0">
                  <a:solidFill>
                    <a:sysClr val="windowText" lastClr="000000"/>
                  </a:solidFill>
                  <a:ea typeface="Trebuchet MS" panose="020B0603020202020204" pitchFamily="34" charset="0"/>
                  <a:cs typeface="Simplified Arabic" panose="02020603050405020304" pitchFamily="18" charset="-78"/>
                </a:rPr>
                <a:t>(تحديد الموقف)</a:t>
              </a:r>
              <a:endParaRPr lang="fr-FR" sz="1050" b="1" kern="0">
                <a:solidFill>
                  <a:sysClr val="windowText" lastClr="000000"/>
                </a:solidFill>
                <a:ea typeface="Trebuchet MS" panose="020B0603020202020204" pitchFamily="34" charset="0"/>
                <a:cs typeface="Tahoma" panose="020B0604030504040204" pitchFamily="34" charset="0"/>
              </a:endParaRPr>
            </a:p>
          </p:txBody>
        </p:sp>
        <p:sp>
          <p:nvSpPr>
            <p:cNvPr id="15" name="Zone de texte 58">
              <a:extLst>
                <a:ext uri="{FF2B5EF4-FFF2-40B4-BE49-F238E27FC236}">
                  <a16:creationId xmlns="" xmlns:a16="http://schemas.microsoft.com/office/drawing/2014/main" id="{F8CC69AC-95D0-4388-AFC3-539EC597D8F8}"/>
                </a:ext>
              </a:extLst>
            </p:cNvPr>
            <p:cNvSpPr txBox="1"/>
            <p:nvPr/>
          </p:nvSpPr>
          <p:spPr>
            <a:xfrm>
              <a:off x="2619375" y="1295400"/>
              <a:ext cx="2125345" cy="854710"/>
            </a:xfrm>
            <a:prstGeom prst="rect">
              <a:avLst/>
            </a:prstGeom>
            <a:solidFill>
              <a:srgbClr val="99FF33"/>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rtl="1">
                <a:lnSpc>
                  <a:spcPct val="107000"/>
                </a:lnSpc>
                <a:spcAft>
                  <a:spcPts val="800"/>
                </a:spcAft>
              </a:pPr>
              <a:r>
                <a:rPr lang="ar-DZ" sz="1400" b="1" kern="0">
                  <a:solidFill>
                    <a:sysClr val="windowText" lastClr="000000"/>
                  </a:solidFill>
                  <a:ea typeface="Trebuchet MS" panose="020B0603020202020204" pitchFamily="34" charset="0"/>
                  <a:cs typeface="Simplified Arabic" panose="02020603050405020304" pitchFamily="18" charset="-78"/>
                </a:rPr>
                <a:t>تشخيص وتحليل الأسباب</a:t>
              </a:r>
              <a:endParaRPr lang="fr-FR" sz="1050" b="1" kern="0">
                <a:solidFill>
                  <a:sysClr val="windowText" lastClr="000000"/>
                </a:solidFill>
                <a:ea typeface="Trebuchet MS" panose="020B0603020202020204" pitchFamily="34" charset="0"/>
                <a:cs typeface="Tahoma" panose="020B0604030504040204" pitchFamily="34" charset="0"/>
              </a:endParaRPr>
            </a:p>
            <a:p>
              <a:pPr algn="ctr" rtl="1">
                <a:lnSpc>
                  <a:spcPct val="107000"/>
                </a:lnSpc>
                <a:spcAft>
                  <a:spcPts val="800"/>
                </a:spcAft>
              </a:pPr>
              <a:r>
                <a:rPr lang="ar-DZ" sz="1400" b="1" kern="0">
                  <a:solidFill>
                    <a:sysClr val="windowText" lastClr="000000"/>
                  </a:solidFill>
                  <a:ea typeface="Trebuchet MS" panose="020B0603020202020204" pitchFamily="34" charset="0"/>
                  <a:cs typeface="Simplified Arabic" panose="02020603050405020304" pitchFamily="18" charset="-78"/>
                </a:rPr>
                <a:t>(جمع المعلومات والتحليل)</a:t>
              </a:r>
              <a:endParaRPr lang="fr-FR" sz="1050" b="1" kern="0">
                <a:solidFill>
                  <a:sysClr val="windowText" lastClr="000000"/>
                </a:solidFill>
                <a:ea typeface="Trebuchet MS" panose="020B0603020202020204" pitchFamily="34" charset="0"/>
                <a:cs typeface="Tahoma" panose="020B0604030504040204" pitchFamily="34" charset="0"/>
              </a:endParaRPr>
            </a:p>
            <a:p>
              <a:pPr algn="ctr" rtl="1">
                <a:lnSpc>
                  <a:spcPct val="107000"/>
                </a:lnSpc>
                <a:spcAft>
                  <a:spcPts val="800"/>
                </a:spcAft>
              </a:pPr>
              <a:r>
                <a:rPr lang="fr-FR" sz="1400" b="1" kern="0">
                  <a:solidFill>
                    <a:sysClr val="windowText" lastClr="000000"/>
                  </a:solidFill>
                  <a:latin typeface="Simplified Arabic" panose="02020603050405020304" pitchFamily="18" charset="-78"/>
                  <a:ea typeface="Trebuchet MS" panose="020B0603020202020204" pitchFamily="34" charset="0"/>
                  <a:cs typeface="Tahoma" panose="020B0604030504040204" pitchFamily="34" charset="0"/>
                </a:rPr>
                <a:t> </a:t>
              </a:r>
              <a:endParaRPr lang="fr-FR" sz="1050" b="1" kern="0">
                <a:solidFill>
                  <a:sysClr val="windowText" lastClr="000000"/>
                </a:solidFill>
                <a:ea typeface="Trebuchet MS" panose="020B0603020202020204" pitchFamily="34" charset="0"/>
                <a:cs typeface="Tahoma" panose="020B0604030504040204" pitchFamily="34" charset="0"/>
              </a:endParaRPr>
            </a:p>
          </p:txBody>
        </p:sp>
        <p:sp>
          <p:nvSpPr>
            <p:cNvPr id="16" name="Zone de texte 59">
              <a:extLst>
                <a:ext uri="{FF2B5EF4-FFF2-40B4-BE49-F238E27FC236}">
                  <a16:creationId xmlns="" xmlns:a16="http://schemas.microsoft.com/office/drawing/2014/main" id="{58F311F2-0273-4444-894E-18056579EE2B}"/>
                </a:ext>
              </a:extLst>
            </p:cNvPr>
            <p:cNvSpPr txBox="1"/>
            <p:nvPr/>
          </p:nvSpPr>
          <p:spPr>
            <a:xfrm>
              <a:off x="2619375" y="2600325"/>
              <a:ext cx="2125428" cy="855023"/>
            </a:xfrm>
            <a:prstGeom prst="rect">
              <a:avLst/>
            </a:prstGeom>
            <a:solidFill>
              <a:srgbClr val="99FF33"/>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rtl="1">
                <a:lnSpc>
                  <a:spcPct val="107000"/>
                </a:lnSpc>
                <a:spcAft>
                  <a:spcPts val="800"/>
                </a:spcAft>
              </a:pPr>
              <a:r>
                <a:rPr lang="ar-DZ" sz="1400" b="1" kern="0">
                  <a:solidFill>
                    <a:sysClr val="windowText" lastClr="000000"/>
                  </a:solidFill>
                  <a:ea typeface="Trebuchet MS" panose="020B0603020202020204" pitchFamily="34" charset="0"/>
                  <a:cs typeface="Simplified Arabic" panose="02020603050405020304" pitchFamily="18" charset="-78"/>
                </a:rPr>
                <a:t>تطوير بدائل وتقييمها</a:t>
              </a:r>
              <a:endParaRPr lang="fr-FR" sz="1050" b="1" kern="0">
                <a:solidFill>
                  <a:sysClr val="windowText" lastClr="000000"/>
                </a:solidFill>
                <a:ea typeface="Trebuchet MS" panose="020B0603020202020204" pitchFamily="34" charset="0"/>
                <a:cs typeface="Tahoma" panose="020B0604030504040204" pitchFamily="34" charset="0"/>
              </a:endParaRPr>
            </a:p>
            <a:p>
              <a:pPr algn="ctr" rtl="1">
                <a:lnSpc>
                  <a:spcPct val="107000"/>
                </a:lnSpc>
                <a:spcAft>
                  <a:spcPts val="800"/>
                </a:spcAft>
              </a:pPr>
              <a:r>
                <a:rPr lang="ar-DZ" sz="1400" b="1" kern="0">
                  <a:solidFill>
                    <a:sysClr val="windowText" lastClr="000000"/>
                  </a:solidFill>
                  <a:ea typeface="Trebuchet MS" panose="020B0603020202020204" pitchFamily="34" charset="0"/>
                  <a:cs typeface="Simplified Arabic" panose="02020603050405020304" pitchFamily="18" charset="-78"/>
                </a:rPr>
                <a:t>(حلول محتملة)</a:t>
              </a:r>
              <a:endParaRPr lang="fr-FR" sz="1050" b="1" kern="0">
                <a:solidFill>
                  <a:sysClr val="windowText" lastClr="000000"/>
                </a:solidFill>
                <a:ea typeface="Trebuchet MS" panose="020B0603020202020204" pitchFamily="34" charset="0"/>
                <a:cs typeface="Tahoma" panose="020B0604030504040204" pitchFamily="34" charset="0"/>
              </a:endParaRPr>
            </a:p>
            <a:p>
              <a:pPr algn="ctr" rtl="1">
                <a:lnSpc>
                  <a:spcPct val="107000"/>
                </a:lnSpc>
                <a:spcAft>
                  <a:spcPts val="800"/>
                </a:spcAft>
              </a:pPr>
              <a:r>
                <a:rPr lang="fr-FR" sz="1400" b="1" kern="0">
                  <a:solidFill>
                    <a:sysClr val="windowText" lastClr="000000"/>
                  </a:solidFill>
                  <a:latin typeface="Simplified Arabic" panose="02020603050405020304" pitchFamily="18" charset="-78"/>
                  <a:ea typeface="Trebuchet MS" panose="020B0603020202020204" pitchFamily="34" charset="0"/>
                  <a:cs typeface="Tahoma" panose="020B0604030504040204" pitchFamily="34" charset="0"/>
                </a:rPr>
                <a:t> </a:t>
              </a:r>
              <a:endParaRPr lang="fr-FR" sz="1050" b="1" kern="0">
                <a:solidFill>
                  <a:sysClr val="windowText" lastClr="000000"/>
                </a:solidFill>
                <a:ea typeface="Trebuchet MS" panose="020B0603020202020204" pitchFamily="34" charset="0"/>
                <a:cs typeface="Tahoma" panose="020B0604030504040204" pitchFamily="34" charset="0"/>
              </a:endParaRPr>
            </a:p>
          </p:txBody>
        </p:sp>
        <p:sp>
          <p:nvSpPr>
            <p:cNvPr id="17" name="Zone de texte 60">
              <a:extLst>
                <a:ext uri="{FF2B5EF4-FFF2-40B4-BE49-F238E27FC236}">
                  <a16:creationId xmlns="" xmlns:a16="http://schemas.microsoft.com/office/drawing/2014/main" id="{88CB0F1E-BADC-4143-90E4-34F45F9143C5}"/>
                </a:ext>
              </a:extLst>
            </p:cNvPr>
            <p:cNvSpPr txBox="1"/>
            <p:nvPr/>
          </p:nvSpPr>
          <p:spPr>
            <a:xfrm>
              <a:off x="2619375" y="3895725"/>
              <a:ext cx="2125428" cy="570016"/>
            </a:xfrm>
            <a:prstGeom prst="rect">
              <a:avLst/>
            </a:prstGeom>
            <a:solidFill>
              <a:srgbClr val="00B0F0"/>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rtl="1">
                <a:lnSpc>
                  <a:spcPct val="107000"/>
                </a:lnSpc>
                <a:spcAft>
                  <a:spcPts val="800"/>
                </a:spcAft>
              </a:pPr>
              <a:r>
                <a:rPr lang="ar-DZ" sz="1400" b="1" kern="0">
                  <a:solidFill>
                    <a:sysClr val="windowText" lastClr="000000"/>
                  </a:solidFill>
                  <a:ea typeface="Trebuchet MS" panose="020B0603020202020204" pitchFamily="34" charset="0"/>
                  <a:cs typeface="Simplified Arabic" panose="02020603050405020304" pitchFamily="18" charset="-78"/>
                </a:rPr>
                <a:t>اختيار البديل المناسب</a:t>
              </a:r>
              <a:endParaRPr lang="fr-FR" sz="1050" b="1" kern="0">
                <a:solidFill>
                  <a:sysClr val="windowText" lastClr="000000"/>
                </a:solidFill>
                <a:ea typeface="Trebuchet MS" panose="020B0603020202020204" pitchFamily="34" charset="0"/>
                <a:cs typeface="Tahoma" panose="020B0604030504040204" pitchFamily="34" charset="0"/>
              </a:endParaRPr>
            </a:p>
            <a:p>
              <a:pPr algn="ctr" rtl="1">
                <a:lnSpc>
                  <a:spcPct val="107000"/>
                </a:lnSpc>
                <a:spcAft>
                  <a:spcPts val="800"/>
                </a:spcAft>
              </a:pPr>
              <a:r>
                <a:rPr lang="fr-FR" sz="1400" b="1" kern="0">
                  <a:solidFill>
                    <a:sysClr val="windowText" lastClr="000000"/>
                  </a:solidFill>
                  <a:latin typeface="Simplified Arabic" panose="02020603050405020304" pitchFamily="18" charset="-78"/>
                  <a:ea typeface="Trebuchet MS" panose="020B0603020202020204" pitchFamily="34" charset="0"/>
                  <a:cs typeface="Tahoma" panose="020B0604030504040204" pitchFamily="34" charset="0"/>
                </a:rPr>
                <a:t> </a:t>
              </a:r>
              <a:endParaRPr lang="fr-FR" sz="1050" b="1" kern="0">
                <a:solidFill>
                  <a:sysClr val="windowText" lastClr="000000"/>
                </a:solidFill>
                <a:ea typeface="Trebuchet MS" panose="020B0603020202020204" pitchFamily="34" charset="0"/>
                <a:cs typeface="Tahoma" panose="020B0604030504040204" pitchFamily="34" charset="0"/>
              </a:endParaRPr>
            </a:p>
          </p:txBody>
        </p:sp>
        <p:sp>
          <p:nvSpPr>
            <p:cNvPr id="18" name="Zone de texte 61">
              <a:extLst>
                <a:ext uri="{FF2B5EF4-FFF2-40B4-BE49-F238E27FC236}">
                  <a16:creationId xmlns="" xmlns:a16="http://schemas.microsoft.com/office/drawing/2014/main" id="{BC78AC04-1D2C-4503-9C02-628CB884C265}"/>
                </a:ext>
              </a:extLst>
            </p:cNvPr>
            <p:cNvSpPr txBox="1"/>
            <p:nvPr/>
          </p:nvSpPr>
          <p:spPr>
            <a:xfrm>
              <a:off x="2619375" y="4924425"/>
              <a:ext cx="2125428" cy="570016"/>
            </a:xfrm>
            <a:prstGeom prst="rect">
              <a:avLst/>
            </a:prstGeom>
            <a:solidFill>
              <a:srgbClr val="00B0F0"/>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rtl="1">
                <a:lnSpc>
                  <a:spcPct val="107000"/>
                </a:lnSpc>
                <a:spcAft>
                  <a:spcPts val="800"/>
                </a:spcAft>
              </a:pPr>
              <a:r>
                <a:rPr lang="ar-DZ" sz="1400" b="1" kern="0">
                  <a:solidFill>
                    <a:sysClr val="windowText" lastClr="000000"/>
                  </a:solidFill>
                  <a:ea typeface="Trebuchet MS" panose="020B0603020202020204" pitchFamily="34" charset="0"/>
                  <a:cs typeface="Simplified Arabic" panose="02020603050405020304" pitchFamily="18" charset="-78"/>
                </a:rPr>
                <a:t>تنفيذ الحل المختار</a:t>
              </a:r>
              <a:endParaRPr lang="fr-FR" sz="1050" b="1" kern="0">
                <a:solidFill>
                  <a:sysClr val="windowText" lastClr="000000"/>
                </a:solidFill>
                <a:ea typeface="Trebuchet MS" panose="020B0603020202020204" pitchFamily="34" charset="0"/>
                <a:cs typeface="Tahoma" panose="020B0604030504040204" pitchFamily="34" charset="0"/>
              </a:endParaRPr>
            </a:p>
            <a:p>
              <a:pPr algn="ctr" rtl="1">
                <a:lnSpc>
                  <a:spcPct val="107000"/>
                </a:lnSpc>
                <a:spcAft>
                  <a:spcPts val="800"/>
                </a:spcAft>
              </a:pPr>
              <a:r>
                <a:rPr lang="fr-FR" sz="1400" b="1" kern="0">
                  <a:solidFill>
                    <a:sysClr val="windowText" lastClr="000000"/>
                  </a:solidFill>
                  <a:latin typeface="Simplified Arabic" panose="02020603050405020304" pitchFamily="18" charset="-78"/>
                  <a:ea typeface="Trebuchet MS" panose="020B0603020202020204" pitchFamily="34" charset="0"/>
                  <a:cs typeface="Tahoma" panose="020B0604030504040204" pitchFamily="34" charset="0"/>
                </a:rPr>
                <a:t> </a:t>
              </a:r>
              <a:endParaRPr lang="fr-FR" sz="1050" b="1" kern="0">
                <a:solidFill>
                  <a:sysClr val="windowText" lastClr="000000"/>
                </a:solidFill>
                <a:ea typeface="Trebuchet MS" panose="020B0603020202020204" pitchFamily="34" charset="0"/>
                <a:cs typeface="Tahoma" panose="020B0604030504040204" pitchFamily="34" charset="0"/>
              </a:endParaRPr>
            </a:p>
          </p:txBody>
        </p:sp>
        <p:sp>
          <p:nvSpPr>
            <p:cNvPr id="19" name="Zone de texte 62">
              <a:extLst>
                <a:ext uri="{FF2B5EF4-FFF2-40B4-BE49-F238E27FC236}">
                  <a16:creationId xmlns="" xmlns:a16="http://schemas.microsoft.com/office/drawing/2014/main" id="{F7D7FC0F-49BC-47CC-A57E-271A1F46DBB9}"/>
                </a:ext>
              </a:extLst>
            </p:cNvPr>
            <p:cNvSpPr txBox="1"/>
            <p:nvPr/>
          </p:nvSpPr>
          <p:spPr>
            <a:xfrm>
              <a:off x="2619375" y="5905500"/>
              <a:ext cx="2125428" cy="570016"/>
            </a:xfrm>
            <a:prstGeom prst="rect">
              <a:avLst/>
            </a:prstGeom>
            <a:solidFill>
              <a:srgbClr val="00B0F0"/>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rtl="1">
                <a:lnSpc>
                  <a:spcPct val="107000"/>
                </a:lnSpc>
                <a:spcAft>
                  <a:spcPts val="800"/>
                </a:spcAft>
              </a:pPr>
              <a:r>
                <a:rPr lang="ar-DZ" sz="1400" b="1" kern="0">
                  <a:solidFill>
                    <a:sysClr val="windowText" lastClr="000000"/>
                  </a:solidFill>
                  <a:ea typeface="Trebuchet MS" panose="020B0603020202020204" pitchFamily="34" charset="0"/>
                  <a:cs typeface="Simplified Arabic" panose="02020603050405020304" pitchFamily="18" charset="-78"/>
                </a:rPr>
                <a:t>تقييم وتغذية عكسية </a:t>
              </a:r>
              <a:endParaRPr lang="fr-FR" sz="1050" b="1" kern="0">
                <a:solidFill>
                  <a:sysClr val="windowText" lastClr="000000"/>
                </a:solidFill>
                <a:ea typeface="Trebuchet MS" panose="020B0603020202020204" pitchFamily="34" charset="0"/>
                <a:cs typeface="Tahoma" panose="020B0604030504040204" pitchFamily="34" charset="0"/>
              </a:endParaRPr>
            </a:p>
            <a:p>
              <a:pPr algn="ctr" rtl="1">
                <a:lnSpc>
                  <a:spcPct val="107000"/>
                </a:lnSpc>
                <a:spcAft>
                  <a:spcPts val="800"/>
                </a:spcAft>
              </a:pPr>
              <a:r>
                <a:rPr lang="fr-FR" sz="1400" b="1" kern="0">
                  <a:solidFill>
                    <a:sysClr val="windowText" lastClr="000000"/>
                  </a:solidFill>
                  <a:latin typeface="Simplified Arabic" panose="02020603050405020304" pitchFamily="18" charset="-78"/>
                  <a:ea typeface="Trebuchet MS" panose="020B0603020202020204" pitchFamily="34" charset="0"/>
                  <a:cs typeface="Tahoma" panose="020B0604030504040204" pitchFamily="34" charset="0"/>
                </a:rPr>
                <a:t> </a:t>
              </a:r>
              <a:endParaRPr lang="fr-FR" sz="1050" b="1" kern="0">
                <a:solidFill>
                  <a:sysClr val="windowText" lastClr="000000"/>
                </a:solidFill>
                <a:ea typeface="Trebuchet MS" panose="020B0603020202020204" pitchFamily="34" charset="0"/>
                <a:cs typeface="Tahoma" panose="020B0604030504040204" pitchFamily="34" charset="0"/>
              </a:endParaRPr>
            </a:p>
          </p:txBody>
        </p:sp>
        <p:sp>
          <p:nvSpPr>
            <p:cNvPr id="20" name="Zone de texte 63">
              <a:extLst>
                <a:ext uri="{FF2B5EF4-FFF2-40B4-BE49-F238E27FC236}">
                  <a16:creationId xmlns="" xmlns:a16="http://schemas.microsoft.com/office/drawing/2014/main" id="{BA2748CA-E9B2-46B6-A636-CDCAAD0B90BA}"/>
                </a:ext>
              </a:extLst>
            </p:cNvPr>
            <p:cNvSpPr txBox="1"/>
            <p:nvPr/>
          </p:nvSpPr>
          <p:spPr>
            <a:xfrm>
              <a:off x="2619375" y="6924675"/>
              <a:ext cx="2125428" cy="807522"/>
            </a:xfrm>
            <a:prstGeom prst="rect">
              <a:avLst/>
            </a:prstGeom>
            <a:solidFill>
              <a:srgbClr val="00B0F0"/>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rtl="1">
                <a:lnSpc>
                  <a:spcPct val="107000"/>
                </a:lnSpc>
                <a:spcAft>
                  <a:spcPts val="800"/>
                </a:spcAft>
              </a:pPr>
              <a:r>
                <a:rPr lang="ar-DZ" sz="1400" b="1" kern="0">
                  <a:solidFill>
                    <a:sysClr val="windowText" lastClr="000000"/>
                  </a:solidFill>
                  <a:ea typeface="Trebuchet MS" panose="020B0603020202020204" pitchFamily="34" charset="0"/>
                  <a:cs typeface="Simplified Arabic" panose="02020603050405020304" pitchFamily="18" charset="-78"/>
                </a:rPr>
                <a:t>إقرار التنفيذ أو إجراء تصحيحات </a:t>
              </a:r>
              <a:endParaRPr lang="fr-FR" sz="1050" b="1" kern="0">
                <a:solidFill>
                  <a:sysClr val="windowText" lastClr="000000"/>
                </a:solidFill>
                <a:ea typeface="Trebuchet MS" panose="020B0603020202020204" pitchFamily="34" charset="0"/>
                <a:cs typeface="Tahoma" panose="020B0604030504040204" pitchFamily="34" charset="0"/>
              </a:endParaRPr>
            </a:p>
            <a:p>
              <a:pPr algn="ctr" rtl="1">
                <a:lnSpc>
                  <a:spcPct val="107000"/>
                </a:lnSpc>
                <a:spcAft>
                  <a:spcPts val="800"/>
                </a:spcAft>
              </a:pPr>
              <a:r>
                <a:rPr lang="fr-FR" sz="1400" b="1" kern="0">
                  <a:solidFill>
                    <a:sysClr val="windowText" lastClr="000000"/>
                  </a:solidFill>
                  <a:latin typeface="Simplified Arabic" panose="02020603050405020304" pitchFamily="18" charset="-78"/>
                  <a:ea typeface="Trebuchet MS" panose="020B0603020202020204" pitchFamily="34" charset="0"/>
                  <a:cs typeface="Tahoma" panose="020B0604030504040204" pitchFamily="34" charset="0"/>
                </a:rPr>
                <a:t> </a:t>
              </a:r>
              <a:endParaRPr lang="fr-FR" sz="1050" b="1" kern="0">
                <a:solidFill>
                  <a:sysClr val="windowText" lastClr="000000"/>
                </a:solidFill>
                <a:ea typeface="Trebuchet MS" panose="020B0603020202020204" pitchFamily="34" charset="0"/>
                <a:cs typeface="Tahoma" panose="020B0604030504040204" pitchFamily="34" charset="0"/>
              </a:endParaRPr>
            </a:p>
          </p:txBody>
        </p:sp>
        <p:cxnSp>
          <p:nvCxnSpPr>
            <p:cNvPr id="22" name="Connecteur droit avec flèche 21">
              <a:extLst>
                <a:ext uri="{FF2B5EF4-FFF2-40B4-BE49-F238E27FC236}">
                  <a16:creationId xmlns="" xmlns:a16="http://schemas.microsoft.com/office/drawing/2014/main" id="{BE99469B-C33C-4A54-BFE1-52624A3169E2}"/>
                </a:ext>
              </a:extLst>
            </p:cNvPr>
            <p:cNvCxnSpPr/>
            <p:nvPr/>
          </p:nvCxnSpPr>
          <p:spPr>
            <a:xfrm>
              <a:off x="3676650" y="857250"/>
              <a:ext cx="0" cy="451485"/>
            </a:xfrm>
            <a:prstGeom prst="straightConnector1">
              <a:avLst/>
            </a:prstGeom>
            <a:noFill/>
            <a:ln w="12700" cap="rnd" cmpd="sng" algn="ctr">
              <a:solidFill>
                <a:sysClr val="windowText" lastClr="000000"/>
              </a:solidFill>
              <a:prstDash val="solid"/>
              <a:tailEnd type="arrow"/>
            </a:ln>
            <a:effectLst/>
          </p:spPr>
        </p:cxnSp>
        <p:cxnSp>
          <p:nvCxnSpPr>
            <p:cNvPr id="24" name="Connecteur droit avec flèche 23">
              <a:extLst>
                <a:ext uri="{FF2B5EF4-FFF2-40B4-BE49-F238E27FC236}">
                  <a16:creationId xmlns="" xmlns:a16="http://schemas.microsoft.com/office/drawing/2014/main" id="{D37D3F9A-8A72-4148-957E-5B61A6DF4F5B}"/>
                </a:ext>
              </a:extLst>
            </p:cNvPr>
            <p:cNvCxnSpPr/>
            <p:nvPr/>
          </p:nvCxnSpPr>
          <p:spPr>
            <a:xfrm>
              <a:off x="3686175" y="2152650"/>
              <a:ext cx="0" cy="451485"/>
            </a:xfrm>
            <a:prstGeom prst="straightConnector1">
              <a:avLst/>
            </a:prstGeom>
            <a:noFill/>
            <a:ln w="12700" cap="rnd" cmpd="sng" algn="ctr">
              <a:solidFill>
                <a:sysClr val="windowText" lastClr="000000"/>
              </a:solidFill>
              <a:prstDash val="solid"/>
              <a:tailEnd type="arrow"/>
            </a:ln>
            <a:effectLst/>
          </p:spPr>
        </p:cxnSp>
        <p:cxnSp>
          <p:nvCxnSpPr>
            <p:cNvPr id="25" name="Connecteur droit avec flèche 24">
              <a:extLst>
                <a:ext uri="{FF2B5EF4-FFF2-40B4-BE49-F238E27FC236}">
                  <a16:creationId xmlns="" xmlns:a16="http://schemas.microsoft.com/office/drawing/2014/main" id="{4267FEAA-1127-45E7-A699-5E08C6237AAB}"/>
                </a:ext>
              </a:extLst>
            </p:cNvPr>
            <p:cNvCxnSpPr/>
            <p:nvPr/>
          </p:nvCxnSpPr>
          <p:spPr>
            <a:xfrm>
              <a:off x="3686175" y="3457575"/>
              <a:ext cx="0" cy="451485"/>
            </a:xfrm>
            <a:prstGeom prst="straightConnector1">
              <a:avLst/>
            </a:prstGeom>
            <a:noFill/>
            <a:ln w="12700" cap="rnd" cmpd="sng" algn="ctr">
              <a:solidFill>
                <a:sysClr val="windowText" lastClr="000000"/>
              </a:solidFill>
              <a:prstDash val="solid"/>
              <a:tailEnd type="arrow"/>
            </a:ln>
            <a:effectLst/>
          </p:spPr>
        </p:cxnSp>
        <p:cxnSp>
          <p:nvCxnSpPr>
            <p:cNvPr id="26" name="Connecteur droit avec flèche 25">
              <a:extLst>
                <a:ext uri="{FF2B5EF4-FFF2-40B4-BE49-F238E27FC236}">
                  <a16:creationId xmlns="" xmlns:a16="http://schemas.microsoft.com/office/drawing/2014/main" id="{DC066A10-4BC0-478D-9731-6E39125C6F26}"/>
                </a:ext>
              </a:extLst>
            </p:cNvPr>
            <p:cNvCxnSpPr/>
            <p:nvPr/>
          </p:nvCxnSpPr>
          <p:spPr>
            <a:xfrm>
              <a:off x="3686175" y="4467225"/>
              <a:ext cx="0" cy="451485"/>
            </a:xfrm>
            <a:prstGeom prst="straightConnector1">
              <a:avLst/>
            </a:prstGeom>
            <a:noFill/>
            <a:ln w="12700" cap="rnd" cmpd="sng" algn="ctr">
              <a:solidFill>
                <a:sysClr val="windowText" lastClr="000000"/>
              </a:solidFill>
              <a:prstDash val="solid"/>
              <a:tailEnd type="arrow"/>
            </a:ln>
            <a:effectLst/>
          </p:spPr>
        </p:cxnSp>
        <p:cxnSp>
          <p:nvCxnSpPr>
            <p:cNvPr id="27" name="Connecteur droit avec flèche 26">
              <a:extLst>
                <a:ext uri="{FF2B5EF4-FFF2-40B4-BE49-F238E27FC236}">
                  <a16:creationId xmlns="" xmlns:a16="http://schemas.microsoft.com/office/drawing/2014/main" id="{2BA0C8A8-A8F0-4118-9565-47E1B8FBCC0F}"/>
                </a:ext>
              </a:extLst>
            </p:cNvPr>
            <p:cNvCxnSpPr/>
            <p:nvPr/>
          </p:nvCxnSpPr>
          <p:spPr>
            <a:xfrm>
              <a:off x="3705225" y="5486400"/>
              <a:ext cx="0" cy="451485"/>
            </a:xfrm>
            <a:prstGeom prst="straightConnector1">
              <a:avLst/>
            </a:prstGeom>
            <a:noFill/>
            <a:ln w="12700" cap="rnd" cmpd="sng" algn="ctr">
              <a:solidFill>
                <a:sysClr val="windowText" lastClr="000000"/>
              </a:solidFill>
              <a:prstDash val="solid"/>
              <a:tailEnd type="arrow"/>
            </a:ln>
            <a:effectLst/>
          </p:spPr>
        </p:cxnSp>
        <p:cxnSp>
          <p:nvCxnSpPr>
            <p:cNvPr id="28" name="Connecteur droit avec flèche 27">
              <a:extLst>
                <a:ext uri="{FF2B5EF4-FFF2-40B4-BE49-F238E27FC236}">
                  <a16:creationId xmlns="" xmlns:a16="http://schemas.microsoft.com/office/drawing/2014/main" id="{78365D82-7FE2-4844-A4ED-796F60372560}"/>
                </a:ext>
              </a:extLst>
            </p:cNvPr>
            <p:cNvCxnSpPr/>
            <p:nvPr/>
          </p:nvCxnSpPr>
          <p:spPr>
            <a:xfrm>
              <a:off x="3705225" y="6477000"/>
              <a:ext cx="0" cy="451485"/>
            </a:xfrm>
            <a:prstGeom prst="straightConnector1">
              <a:avLst/>
            </a:prstGeom>
            <a:noFill/>
            <a:ln w="12700" cap="rnd" cmpd="sng" algn="ctr">
              <a:solidFill>
                <a:sysClr val="windowText" lastClr="000000"/>
              </a:solidFill>
              <a:prstDash val="solid"/>
              <a:tailEnd type="arrow"/>
            </a:ln>
            <a:effectLst/>
          </p:spPr>
        </p:cxnSp>
        <p:sp>
          <p:nvSpPr>
            <p:cNvPr id="29" name="Zone de texte 70">
              <a:extLst>
                <a:ext uri="{FF2B5EF4-FFF2-40B4-BE49-F238E27FC236}">
                  <a16:creationId xmlns="" xmlns:a16="http://schemas.microsoft.com/office/drawing/2014/main" id="{0C38964C-683E-49F8-A3A6-9A8894E3AFE6}"/>
                </a:ext>
              </a:extLst>
            </p:cNvPr>
            <p:cNvSpPr txBox="1"/>
            <p:nvPr/>
          </p:nvSpPr>
          <p:spPr>
            <a:xfrm>
              <a:off x="152400" y="76200"/>
              <a:ext cx="1899532" cy="522514"/>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rtl="1">
                <a:lnSpc>
                  <a:spcPct val="107000"/>
                </a:lnSpc>
                <a:spcAft>
                  <a:spcPts val="800"/>
                </a:spcAft>
              </a:pPr>
              <a:r>
                <a:rPr lang="ar-DZ" sz="1400" b="1" kern="0">
                  <a:solidFill>
                    <a:sysClr val="windowText" lastClr="000000"/>
                  </a:solidFill>
                  <a:ea typeface="Trebuchet MS" panose="020B0603020202020204" pitchFamily="34" charset="0"/>
                  <a:cs typeface="Simplified Arabic" panose="02020603050405020304" pitchFamily="18" charset="-78"/>
                </a:rPr>
                <a:t>أما وجود مشكلة أو فرصة </a:t>
              </a:r>
              <a:endParaRPr lang="fr-FR" sz="1050" b="1" kern="0">
                <a:solidFill>
                  <a:sysClr val="windowText" lastClr="000000"/>
                </a:solidFill>
                <a:ea typeface="Trebuchet MS" panose="020B0603020202020204" pitchFamily="34" charset="0"/>
                <a:cs typeface="Tahoma" panose="020B0604030504040204" pitchFamily="34" charset="0"/>
              </a:endParaRPr>
            </a:p>
          </p:txBody>
        </p:sp>
        <p:sp>
          <p:nvSpPr>
            <p:cNvPr id="30" name="Zone de texte 71">
              <a:extLst>
                <a:ext uri="{FF2B5EF4-FFF2-40B4-BE49-F238E27FC236}">
                  <a16:creationId xmlns="" xmlns:a16="http://schemas.microsoft.com/office/drawing/2014/main" id="{72D06BD6-CD13-4E08-95D9-C3FB28D23688}"/>
                </a:ext>
              </a:extLst>
            </p:cNvPr>
            <p:cNvSpPr txBox="1"/>
            <p:nvPr/>
          </p:nvSpPr>
          <p:spPr>
            <a:xfrm>
              <a:off x="76200" y="1295400"/>
              <a:ext cx="1970537" cy="73627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rtl="1">
                <a:lnSpc>
                  <a:spcPct val="107000"/>
                </a:lnSpc>
                <a:spcAft>
                  <a:spcPts val="800"/>
                </a:spcAft>
              </a:pPr>
              <a:r>
                <a:rPr lang="ar-DZ" sz="1400" b="1" kern="0">
                  <a:solidFill>
                    <a:sysClr val="windowText" lastClr="000000"/>
                  </a:solidFill>
                  <a:ea typeface="Trebuchet MS" panose="020B0603020202020204" pitchFamily="34" charset="0"/>
                  <a:cs typeface="Simplified Arabic" panose="02020603050405020304" pitchFamily="18" charset="-78"/>
                </a:rPr>
                <a:t>تشخيص أسباب المشكلة أو </a:t>
              </a:r>
              <a:endParaRPr lang="fr-FR" sz="1050" b="1" kern="0">
                <a:solidFill>
                  <a:sysClr val="windowText" lastClr="000000"/>
                </a:solidFill>
                <a:ea typeface="Trebuchet MS" panose="020B0603020202020204" pitchFamily="34" charset="0"/>
                <a:cs typeface="Tahoma" panose="020B0604030504040204" pitchFamily="34" charset="0"/>
              </a:endParaRPr>
            </a:p>
            <a:p>
              <a:pPr algn="ctr" rtl="1">
                <a:lnSpc>
                  <a:spcPct val="107000"/>
                </a:lnSpc>
                <a:spcAft>
                  <a:spcPts val="800"/>
                </a:spcAft>
              </a:pPr>
              <a:r>
                <a:rPr lang="ar-DZ" sz="1400" b="1" kern="0">
                  <a:solidFill>
                    <a:sysClr val="windowText" lastClr="000000"/>
                  </a:solidFill>
                  <a:ea typeface="Trebuchet MS" panose="020B0603020202020204" pitchFamily="34" charset="0"/>
                  <a:cs typeface="Simplified Arabic" panose="02020603050405020304" pitchFamily="18" charset="-78"/>
                </a:rPr>
                <a:t>ملامح الفرصة </a:t>
              </a:r>
              <a:endParaRPr lang="fr-FR" sz="1050" b="1" kern="0">
                <a:solidFill>
                  <a:sysClr val="windowText" lastClr="000000"/>
                </a:solidFill>
                <a:ea typeface="Trebuchet MS" panose="020B0603020202020204" pitchFamily="34" charset="0"/>
                <a:cs typeface="Tahoma" panose="020B0604030504040204" pitchFamily="34" charset="0"/>
              </a:endParaRPr>
            </a:p>
          </p:txBody>
        </p:sp>
        <p:sp>
          <p:nvSpPr>
            <p:cNvPr id="31" name="Zone de texte 72">
              <a:extLst>
                <a:ext uri="{FF2B5EF4-FFF2-40B4-BE49-F238E27FC236}">
                  <a16:creationId xmlns="" xmlns:a16="http://schemas.microsoft.com/office/drawing/2014/main" id="{348353BB-1BBF-4866-80F0-545850F04F34}"/>
                </a:ext>
              </a:extLst>
            </p:cNvPr>
            <p:cNvSpPr txBox="1"/>
            <p:nvPr/>
          </p:nvSpPr>
          <p:spPr>
            <a:xfrm>
              <a:off x="152400" y="2600325"/>
              <a:ext cx="1970537" cy="73627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rtl="1">
                <a:lnSpc>
                  <a:spcPct val="107000"/>
                </a:lnSpc>
                <a:spcAft>
                  <a:spcPts val="800"/>
                </a:spcAft>
              </a:pPr>
              <a:r>
                <a:rPr lang="ar-DZ" sz="1400" b="1" kern="0">
                  <a:solidFill>
                    <a:sysClr val="windowText" lastClr="000000"/>
                  </a:solidFill>
                  <a:ea typeface="Trebuchet MS" panose="020B0603020202020204" pitchFamily="34" charset="0"/>
                  <a:cs typeface="Simplified Arabic" panose="02020603050405020304" pitchFamily="18" charset="-78"/>
                </a:rPr>
                <a:t>خيارات حل المشكلة أو </a:t>
              </a:r>
              <a:endParaRPr lang="fr-FR" sz="1050" b="1" kern="0">
                <a:solidFill>
                  <a:sysClr val="windowText" lastClr="000000"/>
                </a:solidFill>
                <a:ea typeface="Trebuchet MS" panose="020B0603020202020204" pitchFamily="34" charset="0"/>
                <a:cs typeface="Tahoma" panose="020B0604030504040204" pitchFamily="34" charset="0"/>
              </a:endParaRPr>
            </a:p>
            <a:p>
              <a:pPr algn="ctr" rtl="1">
                <a:lnSpc>
                  <a:spcPct val="107000"/>
                </a:lnSpc>
                <a:spcAft>
                  <a:spcPts val="800"/>
                </a:spcAft>
              </a:pPr>
              <a:r>
                <a:rPr lang="ar-DZ" sz="1400" b="1" kern="0">
                  <a:solidFill>
                    <a:sysClr val="windowText" lastClr="000000"/>
                  </a:solidFill>
                  <a:ea typeface="Trebuchet MS" panose="020B0603020202020204" pitchFamily="34" charset="0"/>
                  <a:cs typeface="Simplified Arabic" panose="02020603050405020304" pitchFamily="18" charset="-78"/>
                </a:rPr>
                <a:t>اقتناص الفرصة  </a:t>
              </a:r>
              <a:endParaRPr lang="fr-FR" sz="1050" b="1" kern="0">
                <a:solidFill>
                  <a:sysClr val="windowText" lastClr="000000"/>
                </a:solidFill>
                <a:ea typeface="Trebuchet MS" panose="020B0603020202020204" pitchFamily="34" charset="0"/>
                <a:cs typeface="Tahoma" panose="020B0604030504040204" pitchFamily="34" charset="0"/>
              </a:endParaRPr>
            </a:p>
          </p:txBody>
        </p:sp>
        <p:sp>
          <p:nvSpPr>
            <p:cNvPr id="32" name="Zone de texte 73">
              <a:extLst>
                <a:ext uri="{FF2B5EF4-FFF2-40B4-BE49-F238E27FC236}">
                  <a16:creationId xmlns="" xmlns:a16="http://schemas.microsoft.com/office/drawing/2014/main" id="{96D9BE93-FB85-41F2-89DE-5349737B5C9C}"/>
                </a:ext>
              </a:extLst>
            </p:cNvPr>
            <p:cNvSpPr txBox="1"/>
            <p:nvPr/>
          </p:nvSpPr>
          <p:spPr>
            <a:xfrm>
              <a:off x="152400" y="3733800"/>
              <a:ext cx="1970537" cy="73627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rtl="1">
                <a:lnSpc>
                  <a:spcPct val="107000"/>
                </a:lnSpc>
                <a:spcAft>
                  <a:spcPts val="800"/>
                </a:spcAft>
              </a:pPr>
              <a:r>
                <a:rPr lang="ar-DZ" sz="1400" b="1" kern="0">
                  <a:solidFill>
                    <a:sysClr val="windowText" lastClr="000000"/>
                  </a:solidFill>
                  <a:ea typeface="Trebuchet MS" panose="020B0603020202020204" pitchFamily="34" charset="0"/>
                  <a:cs typeface="Simplified Arabic" panose="02020603050405020304" pitchFamily="18" charset="-78"/>
                </a:rPr>
                <a:t>افتراض حل معين بعد تقييم البدائل   </a:t>
              </a:r>
              <a:endParaRPr lang="fr-FR" sz="1050" b="1" kern="0">
                <a:solidFill>
                  <a:sysClr val="windowText" lastClr="000000"/>
                </a:solidFill>
                <a:ea typeface="Trebuchet MS" panose="020B0603020202020204" pitchFamily="34" charset="0"/>
                <a:cs typeface="Tahoma" panose="020B0604030504040204" pitchFamily="34" charset="0"/>
              </a:endParaRPr>
            </a:p>
          </p:txBody>
        </p:sp>
        <p:sp>
          <p:nvSpPr>
            <p:cNvPr id="33" name="Zone de texte 74">
              <a:extLst>
                <a:ext uri="{FF2B5EF4-FFF2-40B4-BE49-F238E27FC236}">
                  <a16:creationId xmlns="" xmlns:a16="http://schemas.microsoft.com/office/drawing/2014/main" id="{CD372366-6FD6-4775-AF33-B508EDCDB5D1}"/>
                </a:ext>
              </a:extLst>
            </p:cNvPr>
            <p:cNvSpPr txBox="1"/>
            <p:nvPr/>
          </p:nvSpPr>
          <p:spPr>
            <a:xfrm>
              <a:off x="0" y="4762500"/>
              <a:ext cx="2124652" cy="73627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rtl="1">
                <a:lnSpc>
                  <a:spcPct val="107000"/>
                </a:lnSpc>
                <a:spcAft>
                  <a:spcPts val="800"/>
                </a:spcAft>
              </a:pPr>
              <a:r>
                <a:rPr lang="ar-DZ" sz="1400" b="1" kern="0">
                  <a:solidFill>
                    <a:sysClr val="windowText" lastClr="000000"/>
                  </a:solidFill>
                  <a:ea typeface="Trebuchet MS" panose="020B0603020202020204" pitchFamily="34" charset="0"/>
                  <a:cs typeface="Simplified Arabic" panose="02020603050405020304" pitchFamily="18" charset="-78"/>
                </a:rPr>
                <a:t>استخدام القدرات الإدارية للقيام بأفعال تجسد الحل لمختار    </a:t>
              </a:r>
              <a:endParaRPr lang="fr-FR" sz="1050" b="1" kern="0">
                <a:solidFill>
                  <a:sysClr val="windowText" lastClr="000000"/>
                </a:solidFill>
                <a:ea typeface="Trebuchet MS" panose="020B0603020202020204" pitchFamily="34" charset="0"/>
                <a:cs typeface="Tahoma" panose="020B0604030504040204" pitchFamily="34" charset="0"/>
              </a:endParaRPr>
            </a:p>
          </p:txBody>
        </p:sp>
        <p:sp>
          <p:nvSpPr>
            <p:cNvPr id="34" name="Zone de texte 75">
              <a:extLst>
                <a:ext uri="{FF2B5EF4-FFF2-40B4-BE49-F238E27FC236}">
                  <a16:creationId xmlns="" xmlns:a16="http://schemas.microsoft.com/office/drawing/2014/main" id="{1D80D002-2CB6-4760-88BA-DDEDE1C9B2AB}"/>
                </a:ext>
              </a:extLst>
            </p:cNvPr>
            <p:cNvSpPr txBox="1"/>
            <p:nvPr/>
          </p:nvSpPr>
          <p:spPr>
            <a:xfrm>
              <a:off x="76200" y="5819775"/>
              <a:ext cx="2124652" cy="73627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rtl="1">
                <a:lnSpc>
                  <a:spcPct val="107000"/>
                </a:lnSpc>
                <a:spcAft>
                  <a:spcPts val="800"/>
                </a:spcAft>
              </a:pPr>
              <a:r>
                <a:rPr lang="ar-DZ" sz="1400" b="1" kern="0">
                  <a:solidFill>
                    <a:sysClr val="windowText" lastClr="000000"/>
                  </a:solidFill>
                  <a:ea typeface="Trebuchet MS" panose="020B0603020202020204" pitchFamily="34" charset="0"/>
                  <a:cs typeface="Simplified Arabic" panose="02020603050405020304" pitchFamily="18" charset="-78"/>
                </a:rPr>
                <a:t>جمع المعلومات حول عملية</a:t>
              </a:r>
              <a:endParaRPr lang="fr-FR" sz="1050" b="1" kern="0">
                <a:solidFill>
                  <a:sysClr val="windowText" lastClr="000000"/>
                </a:solidFill>
                <a:ea typeface="Trebuchet MS" panose="020B0603020202020204" pitchFamily="34" charset="0"/>
                <a:cs typeface="Tahoma" panose="020B0604030504040204" pitchFamily="34" charset="0"/>
              </a:endParaRPr>
            </a:p>
            <a:p>
              <a:pPr algn="ctr" rtl="1">
                <a:lnSpc>
                  <a:spcPct val="107000"/>
                </a:lnSpc>
                <a:spcAft>
                  <a:spcPts val="800"/>
                </a:spcAft>
              </a:pPr>
              <a:r>
                <a:rPr lang="ar-DZ" sz="1400" b="1" kern="0">
                  <a:solidFill>
                    <a:sysClr val="windowText" lastClr="000000"/>
                  </a:solidFill>
                  <a:ea typeface="Trebuchet MS" panose="020B0603020202020204" pitchFamily="34" charset="0"/>
                  <a:cs typeface="Simplified Arabic" panose="02020603050405020304" pitchFamily="18" charset="-78"/>
                </a:rPr>
                <a:t>التنفيذ وتقييمها     </a:t>
              </a:r>
              <a:endParaRPr lang="fr-FR" sz="1050" b="1" kern="0">
                <a:solidFill>
                  <a:sysClr val="windowText" lastClr="000000"/>
                </a:solidFill>
                <a:ea typeface="Trebuchet MS" panose="020B0603020202020204" pitchFamily="34" charset="0"/>
                <a:cs typeface="Tahoma" panose="020B0604030504040204" pitchFamily="34" charset="0"/>
              </a:endParaRPr>
            </a:p>
          </p:txBody>
        </p:sp>
        <p:sp>
          <p:nvSpPr>
            <p:cNvPr id="35" name="Zone de texte 76">
              <a:extLst>
                <a:ext uri="{FF2B5EF4-FFF2-40B4-BE49-F238E27FC236}">
                  <a16:creationId xmlns="" xmlns:a16="http://schemas.microsoft.com/office/drawing/2014/main" id="{6233759C-EA0D-47C9-9276-DCB2BC58BF04}"/>
                </a:ext>
              </a:extLst>
            </p:cNvPr>
            <p:cNvSpPr txBox="1"/>
            <p:nvPr/>
          </p:nvSpPr>
          <p:spPr>
            <a:xfrm>
              <a:off x="0" y="6924675"/>
              <a:ext cx="2207202" cy="807085"/>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rtl="1">
                <a:lnSpc>
                  <a:spcPct val="107000"/>
                </a:lnSpc>
                <a:spcAft>
                  <a:spcPts val="800"/>
                </a:spcAft>
              </a:pPr>
              <a:r>
                <a:rPr lang="ar-DZ" sz="1400" b="1" kern="0">
                  <a:solidFill>
                    <a:sysClr val="windowText" lastClr="000000"/>
                  </a:solidFill>
                  <a:ea typeface="Trebuchet MS" panose="020B0603020202020204" pitchFamily="34" charset="0"/>
                  <a:cs typeface="Simplified Arabic" panose="02020603050405020304" pitchFamily="18" charset="-78"/>
                </a:rPr>
                <a:t> الإقرار بصواب القرار أو تعديله </a:t>
              </a:r>
              <a:endParaRPr lang="fr-FR" sz="1050" b="1" kern="0">
                <a:solidFill>
                  <a:sysClr val="windowText" lastClr="000000"/>
                </a:solidFill>
                <a:ea typeface="Trebuchet MS" panose="020B0603020202020204" pitchFamily="34" charset="0"/>
                <a:cs typeface="Tahoma" panose="020B0604030504040204" pitchFamily="34" charset="0"/>
              </a:endParaRPr>
            </a:p>
            <a:p>
              <a:pPr algn="ctr" rtl="1">
                <a:lnSpc>
                  <a:spcPct val="107000"/>
                </a:lnSpc>
                <a:spcAft>
                  <a:spcPts val="800"/>
                </a:spcAft>
              </a:pPr>
              <a:r>
                <a:rPr lang="ar-DZ" sz="1400" b="1" kern="0">
                  <a:solidFill>
                    <a:sysClr val="windowText" lastClr="000000"/>
                  </a:solidFill>
                  <a:ea typeface="Trebuchet MS" panose="020B0603020202020204" pitchFamily="34" charset="0"/>
                  <a:cs typeface="Simplified Arabic" panose="02020603050405020304" pitchFamily="18" charset="-78"/>
                </a:rPr>
                <a:t>من خلال تقييم نتائج التنفيذ      </a:t>
              </a:r>
              <a:endParaRPr lang="fr-FR" sz="1050" b="1" kern="0">
                <a:solidFill>
                  <a:sysClr val="windowText" lastClr="000000"/>
                </a:solidFill>
                <a:ea typeface="Trebuchet MS" panose="020B0603020202020204" pitchFamily="34" charset="0"/>
                <a:cs typeface="Tahoma" panose="020B0604030504040204" pitchFamily="34" charset="0"/>
              </a:endParaRPr>
            </a:p>
          </p:txBody>
        </p:sp>
        <p:sp>
          <p:nvSpPr>
            <p:cNvPr id="36" name="Zone de texte 77">
              <a:extLst>
                <a:ext uri="{FF2B5EF4-FFF2-40B4-BE49-F238E27FC236}">
                  <a16:creationId xmlns="" xmlns:a16="http://schemas.microsoft.com/office/drawing/2014/main" id="{95308935-C3CC-42AA-812F-EC1342E5192C}"/>
                </a:ext>
              </a:extLst>
            </p:cNvPr>
            <p:cNvSpPr txBox="1"/>
            <p:nvPr/>
          </p:nvSpPr>
          <p:spPr>
            <a:xfrm>
              <a:off x="4857750" y="1504950"/>
              <a:ext cx="794311" cy="795647"/>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rtl="1">
                <a:lnSpc>
                  <a:spcPct val="107000"/>
                </a:lnSpc>
                <a:spcAft>
                  <a:spcPts val="800"/>
                </a:spcAft>
              </a:pPr>
              <a:r>
                <a:rPr lang="ar-DZ" sz="1400" b="1" kern="0">
                  <a:solidFill>
                    <a:sysClr val="windowText" lastClr="000000"/>
                  </a:solidFill>
                  <a:ea typeface="Trebuchet MS" panose="020B0603020202020204" pitchFamily="34" charset="0"/>
                  <a:cs typeface="Simplified Arabic" panose="02020603050405020304" pitchFamily="18" charset="-78"/>
                </a:rPr>
                <a:t>صنع</a:t>
              </a:r>
              <a:endParaRPr lang="fr-FR" sz="1050" b="1" kern="0">
                <a:solidFill>
                  <a:sysClr val="windowText" lastClr="000000"/>
                </a:solidFill>
                <a:ea typeface="Trebuchet MS" panose="020B0603020202020204" pitchFamily="34" charset="0"/>
                <a:cs typeface="Tahoma" panose="020B0604030504040204" pitchFamily="34" charset="0"/>
              </a:endParaRPr>
            </a:p>
            <a:p>
              <a:pPr algn="ctr" rtl="1">
                <a:lnSpc>
                  <a:spcPct val="107000"/>
                </a:lnSpc>
                <a:spcAft>
                  <a:spcPts val="800"/>
                </a:spcAft>
              </a:pPr>
              <a:r>
                <a:rPr lang="ar-DZ" sz="1400" b="1" kern="0">
                  <a:solidFill>
                    <a:sysClr val="windowText" lastClr="000000"/>
                  </a:solidFill>
                  <a:ea typeface="Trebuchet MS" panose="020B0603020202020204" pitchFamily="34" charset="0"/>
                  <a:cs typeface="Simplified Arabic" panose="02020603050405020304" pitchFamily="18" charset="-78"/>
                </a:rPr>
                <a:t>القرار</a:t>
              </a:r>
              <a:endParaRPr lang="fr-FR" sz="1050" b="1" kern="0">
                <a:solidFill>
                  <a:sysClr val="windowText" lastClr="000000"/>
                </a:solidFill>
                <a:ea typeface="Trebuchet MS" panose="020B0603020202020204" pitchFamily="34" charset="0"/>
                <a:cs typeface="Tahoma" panose="020B0604030504040204" pitchFamily="34" charset="0"/>
              </a:endParaRPr>
            </a:p>
          </p:txBody>
        </p:sp>
        <p:sp>
          <p:nvSpPr>
            <p:cNvPr id="37" name="Zone de texte 78">
              <a:extLst>
                <a:ext uri="{FF2B5EF4-FFF2-40B4-BE49-F238E27FC236}">
                  <a16:creationId xmlns="" xmlns:a16="http://schemas.microsoft.com/office/drawing/2014/main" id="{8FDEABCD-E4B4-441A-B102-9025DE761571}"/>
                </a:ext>
              </a:extLst>
            </p:cNvPr>
            <p:cNvSpPr txBox="1"/>
            <p:nvPr/>
          </p:nvSpPr>
          <p:spPr>
            <a:xfrm>
              <a:off x="4857750" y="5505450"/>
              <a:ext cx="794311" cy="795647"/>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rtl="1">
                <a:lnSpc>
                  <a:spcPct val="107000"/>
                </a:lnSpc>
                <a:spcAft>
                  <a:spcPts val="800"/>
                </a:spcAft>
              </a:pPr>
              <a:r>
                <a:rPr lang="ar-DZ" sz="1400" b="1" kern="0">
                  <a:solidFill>
                    <a:sysClr val="windowText" lastClr="000000"/>
                  </a:solidFill>
                  <a:ea typeface="Trebuchet MS" panose="020B0603020202020204" pitchFamily="34" charset="0"/>
                  <a:cs typeface="Simplified Arabic" panose="02020603050405020304" pitchFamily="18" charset="-78"/>
                </a:rPr>
                <a:t>اتخاذ القرار </a:t>
              </a:r>
              <a:endParaRPr lang="fr-FR" sz="1050" b="1" kern="0">
                <a:solidFill>
                  <a:sysClr val="windowText" lastClr="000000"/>
                </a:solidFill>
                <a:ea typeface="Trebuchet MS" panose="020B0603020202020204" pitchFamily="34" charset="0"/>
                <a:cs typeface="Tahoma" panose="020B0604030504040204" pitchFamily="34" charset="0"/>
              </a:endParaRPr>
            </a:p>
          </p:txBody>
        </p:sp>
        <p:sp>
          <p:nvSpPr>
            <p:cNvPr id="38" name="Zone de texte 79">
              <a:extLst>
                <a:ext uri="{FF2B5EF4-FFF2-40B4-BE49-F238E27FC236}">
                  <a16:creationId xmlns="" xmlns:a16="http://schemas.microsoft.com/office/drawing/2014/main" id="{07A90BF8-13D8-491C-B66F-6502DF177C47}"/>
                </a:ext>
              </a:extLst>
            </p:cNvPr>
            <p:cNvSpPr txBox="1"/>
            <p:nvPr/>
          </p:nvSpPr>
          <p:spPr>
            <a:xfrm>
              <a:off x="5648325" y="3114675"/>
              <a:ext cx="794311" cy="256507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rtl="1">
                <a:lnSpc>
                  <a:spcPct val="107000"/>
                </a:lnSpc>
                <a:spcAft>
                  <a:spcPts val="800"/>
                </a:spcAft>
              </a:pPr>
              <a:r>
                <a:rPr lang="ar-DZ" sz="2000" b="1" kern="0">
                  <a:solidFill>
                    <a:sysClr val="windowText" lastClr="000000"/>
                  </a:solidFill>
                  <a:ea typeface="Trebuchet MS" panose="020B0603020202020204" pitchFamily="34" charset="0"/>
                  <a:cs typeface="Simplified Arabic" panose="02020603050405020304" pitchFamily="18" charset="-78"/>
                </a:rPr>
                <a:t>عملية</a:t>
              </a:r>
              <a:endParaRPr lang="fr-FR" sz="1050" b="1" kern="0">
                <a:solidFill>
                  <a:sysClr val="windowText" lastClr="000000"/>
                </a:solidFill>
                <a:ea typeface="Trebuchet MS" panose="020B0603020202020204" pitchFamily="34" charset="0"/>
                <a:cs typeface="Tahoma" panose="020B0604030504040204" pitchFamily="34" charset="0"/>
              </a:endParaRPr>
            </a:p>
            <a:p>
              <a:pPr algn="ctr" rtl="1">
                <a:lnSpc>
                  <a:spcPct val="107000"/>
                </a:lnSpc>
                <a:spcAft>
                  <a:spcPts val="800"/>
                </a:spcAft>
              </a:pPr>
              <a:r>
                <a:rPr lang="ar-DZ" sz="2000" b="1" kern="0">
                  <a:solidFill>
                    <a:sysClr val="windowText" lastClr="000000"/>
                  </a:solidFill>
                  <a:ea typeface="Trebuchet MS" panose="020B0603020202020204" pitchFamily="34" charset="0"/>
                  <a:cs typeface="Simplified Arabic" panose="02020603050405020304" pitchFamily="18" charset="-78"/>
                </a:rPr>
                <a:t>صنع</a:t>
              </a:r>
              <a:endParaRPr lang="fr-FR" sz="1050" b="1" kern="0">
                <a:solidFill>
                  <a:sysClr val="windowText" lastClr="000000"/>
                </a:solidFill>
                <a:ea typeface="Trebuchet MS" panose="020B0603020202020204" pitchFamily="34" charset="0"/>
                <a:cs typeface="Tahoma" panose="020B0604030504040204" pitchFamily="34" charset="0"/>
              </a:endParaRPr>
            </a:p>
            <a:p>
              <a:pPr algn="ctr" rtl="1">
                <a:lnSpc>
                  <a:spcPct val="107000"/>
                </a:lnSpc>
                <a:spcAft>
                  <a:spcPts val="800"/>
                </a:spcAft>
              </a:pPr>
              <a:r>
                <a:rPr lang="ar-DZ" sz="2000" b="1" kern="0">
                  <a:solidFill>
                    <a:sysClr val="windowText" lastClr="000000"/>
                  </a:solidFill>
                  <a:ea typeface="Trebuchet MS" panose="020B0603020202020204" pitchFamily="34" charset="0"/>
                  <a:cs typeface="Simplified Arabic" panose="02020603050405020304" pitchFamily="18" charset="-78"/>
                </a:rPr>
                <a:t>واتخاذ</a:t>
              </a:r>
              <a:endParaRPr lang="fr-FR" sz="1050" b="1" kern="0">
                <a:solidFill>
                  <a:sysClr val="windowText" lastClr="000000"/>
                </a:solidFill>
                <a:ea typeface="Trebuchet MS" panose="020B0603020202020204" pitchFamily="34" charset="0"/>
                <a:cs typeface="Tahoma" panose="020B0604030504040204" pitchFamily="34" charset="0"/>
              </a:endParaRPr>
            </a:p>
            <a:p>
              <a:pPr algn="ctr" rtl="1">
                <a:lnSpc>
                  <a:spcPct val="107000"/>
                </a:lnSpc>
                <a:spcAft>
                  <a:spcPts val="800"/>
                </a:spcAft>
              </a:pPr>
              <a:r>
                <a:rPr lang="ar-DZ" sz="2000" b="1" kern="0">
                  <a:solidFill>
                    <a:sysClr val="windowText" lastClr="000000"/>
                  </a:solidFill>
                  <a:ea typeface="Trebuchet MS" panose="020B0603020202020204" pitchFamily="34" charset="0"/>
                  <a:cs typeface="Simplified Arabic" panose="02020603050405020304" pitchFamily="18" charset="-78"/>
                </a:rPr>
                <a:t>القرار </a:t>
              </a:r>
              <a:endParaRPr lang="fr-FR" sz="1050" b="1" kern="0">
                <a:solidFill>
                  <a:sysClr val="windowText" lastClr="000000"/>
                </a:solidFill>
                <a:ea typeface="Trebuchet MS" panose="020B0603020202020204" pitchFamily="34" charset="0"/>
                <a:cs typeface="Tahoma" panose="020B0604030504040204" pitchFamily="34" charset="0"/>
              </a:endParaRPr>
            </a:p>
          </p:txBody>
        </p:sp>
        <p:sp>
          <p:nvSpPr>
            <p:cNvPr id="39" name="Accolade fermante 38">
              <a:extLst>
                <a:ext uri="{FF2B5EF4-FFF2-40B4-BE49-F238E27FC236}">
                  <a16:creationId xmlns="" xmlns:a16="http://schemas.microsoft.com/office/drawing/2014/main" id="{16C30E13-13F2-466E-9EBD-70CF1ED4A8D7}"/>
                </a:ext>
              </a:extLst>
            </p:cNvPr>
            <p:cNvSpPr/>
            <p:nvPr/>
          </p:nvSpPr>
          <p:spPr>
            <a:xfrm>
              <a:off x="4857750" y="323850"/>
              <a:ext cx="225632" cy="3134772"/>
            </a:xfrm>
            <a:prstGeom prst="rightBrace">
              <a:avLst/>
            </a:prstGeom>
            <a:noFill/>
            <a:ln w="12700" cap="rnd"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sz="1600" b="1" kern="0">
                <a:solidFill>
                  <a:sysClr val="windowText" lastClr="000000"/>
                </a:solidFill>
                <a:ea typeface="SimSun"/>
              </a:endParaRPr>
            </a:p>
          </p:txBody>
        </p:sp>
        <p:sp>
          <p:nvSpPr>
            <p:cNvPr id="40" name="Accolade fermante 39">
              <a:extLst>
                <a:ext uri="{FF2B5EF4-FFF2-40B4-BE49-F238E27FC236}">
                  <a16:creationId xmlns="" xmlns:a16="http://schemas.microsoft.com/office/drawing/2014/main" id="{B8FAEA32-5DE9-414D-8BCE-2ED1B957FCAB}"/>
                </a:ext>
              </a:extLst>
            </p:cNvPr>
            <p:cNvSpPr/>
            <p:nvPr/>
          </p:nvSpPr>
          <p:spPr>
            <a:xfrm>
              <a:off x="4857750" y="4124325"/>
              <a:ext cx="225632" cy="3134772"/>
            </a:xfrm>
            <a:prstGeom prst="rightBrace">
              <a:avLst/>
            </a:prstGeom>
            <a:noFill/>
            <a:ln w="12700" cap="rnd"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sz="1600" b="1" kern="0">
                <a:solidFill>
                  <a:sysClr val="windowText" lastClr="000000"/>
                </a:solidFill>
                <a:ea typeface="SimSun"/>
              </a:endParaRPr>
            </a:p>
          </p:txBody>
        </p:sp>
        <p:sp>
          <p:nvSpPr>
            <p:cNvPr id="41" name="Accolade fermante 40">
              <a:extLst>
                <a:ext uri="{FF2B5EF4-FFF2-40B4-BE49-F238E27FC236}">
                  <a16:creationId xmlns="" xmlns:a16="http://schemas.microsoft.com/office/drawing/2014/main" id="{09E0C977-FD92-4777-98EA-818E204EFB87}"/>
                </a:ext>
              </a:extLst>
            </p:cNvPr>
            <p:cNvSpPr/>
            <p:nvPr/>
          </p:nvSpPr>
          <p:spPr>
            <a:xfrm>
              <a:off x="5419725" y="323850"/>
              <a:ext cx="308758" cy="7160820"/>
            </a:xfrm>
            <a:prstGeom prst="rightBrace">
              <a:avLst/>
            </a:prstGeom>
            <a:noFill/>
            <a:ln w="12700" cap="rnd"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sz="1600" b="1" kern="0">
                <a:solidFill>
                  <a:sysClr val="windowText" lastClr="000000"/>
                </a:solidFill>
                <a:ea typeface="SimSun"/>
              </a:endParaRPr>
            </a:p>
          </p:txBody>
        </p:sp>
        <p:cxnSp>
          <p:nvCxnSpPr>
            <p:cNvPr id="42" name="Connecteur droit avec flèche 41">
              <a:extLst>
                <a:ext uri="{FF2B5EF4-FFF2-40B4-BE49-F238E27FC236}">
                  <a16:creationId xmlns="" xmlns:a16="http://schemas.microsoft.com/office/drawing/2014/main" id="{3F6D9F41-C437-4019-967F-37467379DE7E}"/>
                </a:ext>
              </a:extLst>
            </p:cNvPr>
            <p:cNvCxnSpPr/>
            <p:nvPr/>
          </p:nvCxnSpPr>
          <p:spPr>
            <a:xfrm flipH="1">
              <a:off x="1981200" y="409575"/>
              <a:ext cx="641267" cy="0"/>
            </a:xfrm>
            <a:prstGeom prst="straightConnector1">
              <a:avLst/>
            </a:prstGeom>
            <a:noFill/>
            <a:ln w="12700" cap="rnd" cmpd="sng" algn="ctr">
              <a:solidFill>
                <a:sysClr val="windowText" lastClr="000000"/>
              </a:solidFill>
              <a:prstDash val="solid"/>
              <a:tailEnd type="arrow"/>
            </a:ln>
            <a:effectLst/>
          </p:spPr>
        </p:cxnSp>
        <p:cxnSp>
          <p:nvCxnSpPr>
            <p:cNvPr id="43" name="Connecteur droit avec flèche 42">
              <a:extLst>
                <a:ext uri="{FF2B5EF4-FFF2-40B4-BE49-F238E27FC236}">
                  <a16:creationId xmlns="" xmlns:a16="http://schemas.microsoft.com/office/drawing/2014/main" id="{AB7A2486-BD99-4D8C-8621-35CF420F517C}"/>
                </a:ext>
              </a:extLst>
            </p:cNvPr>
            <p:cNvCxnSpPr/>
            <p:nvPr/>
          </p:nvCxnSpPr>
          <p:spPr>
            <a:xfrm flipH="1">
              <a:off x="1981200" y="1800225"/>
              <a:ext cx="641267" cy="0"/>
            </a:xfrm>
            <a:prstGeom prst="straightConnector1">
              <a:avLst/>
            </a:prstGeom>
            <a:noFill/>
            <a:ln w="12700" cap="rnd" cmpd="sng" algn="ctr">
              <a:solidFill>
                <a:sysClr val="windowText" lastClr="000000"/>
              </a:solidFill>
              <a:prstDash val="solid"/>
              <a:tailEnd type="arrow"/>
            </a:ln>
            <a:effectLst/>
          </p:spPr>
        </p:cxnSp>
        <p:cxnSp>
          <p:nvCxnSpPr>
            <p:cNvPr id="44" name="Connecteur droit avec flèche 43">
              <a:extLst>
                <a:ext uri="{FF2B5EF4-FFF2-40B4-BE49-F238E27FC236}">
                  <a16:creationId xmlns="" xmlns:a16="http://schemas.microsoft.com/office/drawing/2014/main" id="{F024E10F-F5EB-430B-91F6-2995E929D0FB}"/>
                </a:ext>
              </a:extLst>
            </p:cNvPr>
            <p:cNvCxnSpPr/>
            <p:nvPr/>
          </p:nvCxnSpPr>
          <p:spPr>
            <a:xfrm flipH="1">
              <a:off x="1981200" y="3076575"/>
              <a:ext cx="641267" cy="0"/>
            </a:xfrm>
            <a:prstGeom prst="straightConnector1">
              <a:avLst/>
            </a:prstGeom>
            <a:noFill/>
            <a:ln w="12700" cap="rnd" cmpd="sng" algn="ctr">
              <a:solidFill>
                <a:sysClr val="windowText" lastClr="000000"/>
              </a:solidFill>
              <a:prstDash val="solid"/>
              <a:tailEnd type="arrow"/>
            </a:ln>
            <a:effectLst/>
          </p:spPr>
        </p:cxnSp>
        <p:cxnSp>
          <p:nvCxnSpPr>
            <p:cNvPr id="45" name="Connecteur droit avec flèche 44">
              <a:extLst>
                <a:ext uri="{FF2B5EF4-FFF2-40B4-BE49-F238E27FC236}">
                  <a16:creationId xmlns="" xmlns:a16="http://schemas.microsoft.com/office/drawing/2014/main" id="{71B6548E-F03B-44CD-B56A-CD54FD0688BB}"/>
                </a:ext>
              </a:extLst>
            </p:cNvPr>
            <p:cNvCxnSpPr/>
            <p:nvPr/>
          </p:nvCxnSpPr>
          <p:spPr>
            <a:xfrm flipH="1">
              <a:off x="1981200" y="4229100"/>
              <a:ext cx="641267" cy="0"/>
            </a:xfrm>
            <a:prstGeom prst="straightConnector1">
              <a:avLst/>
            </a:prstGeom>
            <a:noFill/>
            <a:ln w="12700" cap="rnd" cmpd="sng" algn="ctr">
              <a:solidFill>
                <a:sysClr val="windowText" lastClr="000000"/>
              </a:solidFill>
              <a:prstDash val="solid"/>
              <a:tailEnd type="arrow"/>
            </a:ln>
            <a:effectLst/>
          </p:spPr>
        </p:cxnSp>
        <p:cxnSp>
          <p:nvCxnSpPr>
            <p:cNvPr id="46" name="Connecteur droit avec flèche 45">
              <a:extLst>
                <a:ext uri="{FF2B5EF4-FFF2-40B4-BE49-F238E27FC236}">
                  <a16:creationId xmlns="" xmlns:a16="http://schemas.microsoft.com/office/drawing/2014/main" id="{C92DFD66-006B-4AF5-A136-2DD681D50555}"/>
                </a:ext>
              </a:extLst>
            </p:cNvPr>
            <p:cNvCxnSpPr/>
            <p:nvPr/>
          </p:nvCxnSpPr>
          <p:spPr>
            <a:xfrm flipH="1">
              <a:off x="1981200" y="5219700"/>
              <a:ext cx="641267" cy="0"/>
            </a:xfrm>
            <a:prstGeom prst="straightConnector1">
              <a:avLst/>
            </a:prstGeom>
            <a:noFill/>
            <a:ln w="12700" cap="rnd" cmpd="sng" algn="ctr">
              <a:solidFill>
                <a:sysClr val="windowText" lastClr="000000"/>
              </a:solidFill>
              <a:prstDash val="solid"/>
              <a:tailEnd type="arrow"/>
            </a:ln>
            <a:effectLst/>
          </p:spPr>
        </p:cxnSp>
        <p:cxnSp>
          <p:nvCxnSpPr>
            <p:cNvPr id="47" name="Connecteur droit avec flèche 46">
              <a:extLst>
                <a:ext uri="{FF2B5EF4-FFF2-40B4-BE49-F238E27FC236}">
                  <a16:creationId xmlns="" xmlns:a16="http://schemas.microsoft.com/office/drawing/2014/main" id="{95CFFB6A-7F09-46D9-9E9E-DE6971521903}"/>
                </a:ext>
              </a:extLst>
            </p:cNvPr>
            <p:cNvCxnSpPr/>
            <p:nvPr/>
          </p:nvCxnSpPr>
          <p:spPr>
            <a:xfrm flipH="1">
              <a:off x="1981200" y="6191250"/>
              <a:ext cx="641267" cy="0"/>
            </a:xfrm>
            <a:prstGeom prst="straightConnector1">
              <a:avLst/>
            </a:prstGeom>
            <a:noFill/>
            <a:ln w="12700" cap="rnd" cmpd="sng" algn="ctr">
              <a:solidFill>
                <a:sysClr val="windowText" lastClr="000000"/>
              </a:solidFill>
              <a:prstDash val="solid"/>
              <a:tailEnd type="arrow"/>
            </a:ln>
            <a:effectLst/>
          </p:spPr>
        </p:cxnSp>
        <p:cxnSp>
          <p:nvCxnSpPr>
            <p:cNvPr id="48" name="Connecteur droit avec flèche 47">
              <a:extLst>
                <a:ext uri="{FF2B5EF4-FFF2-40B4-BE49-F238E27FC236}">
                  <a16:creationId xmlns="" xmlns:a16="http://schemas.microsoft.com/office/drawing/2014/main" id="{1F26207B-9886-4EC1-A71A-750C8C660134}"/>
                </a:ext>
              </a:extLst>
            </p:cNvPr>
            <p:cNvCxnSpPr/>
            <p:nvPr/>
          </p:nvCxnSpPr>
          <p:spPr>
            <a:xfrm flipH="1">
              <a:off x="1981200" y="7391400"/>
              <a:ext cx="641267" cy="0"/>
            </a:xfrm>
            <a:prstGeom prst="straightConnector1">
              <a:avLst/>
            </a:prstGeom>
            <a:noFill/>
            <a:ln w="12700" cap="rnd" cmpd="sng" algn="ctr">
              <a:solidFill>
                <a:sysClr val="windowText" lastClr="000000"/>
              </a:solidFill>
              <a:prstDash val="solid"/>
              <a:tailEnd type="arrow"/>
            </a:ln>
            <a:effectLst/>
          </p:spPr>
        </p:cxnSp>
      </p:grpSp>
    </p:spTree>
    <p:extLst>
      <p:ext uri="{BB962C8B-B14F-4D97-AF65-F5344CB8AC3E}">
        <p14:creationId xmlns:p14="http://schemas.microsoft.com/office/powerpoint/2010/main" val="359778921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C9FB05E9-0244-43CA-A823-774ACD9A5821}"/>
              </a:ext>
            </a:extLst>
          </p:cNvPr>
          <p:cNvSpPr>
            <a:spLocks noGrp="1"/>
          </p:cNvSpPr>
          <p:nvPr>
            <p:ph type="title"/>
          </p:nvPr>
        </p:nvSpPr>
        <p:spPr>
          <a:xfrm>
            <a:off x="368433" y="404664"/>
            <a:ext cx="11449272" cy="2088232"/>
          </a:xfrm>
        </p:spPr>
        <p:txBody>
          <a:bodyPr/>
          <a:lstStyle/>
          <a:p>
            <a:pPr marL="0" marR="0" lvl="0" indent="0" defTabSz="914400" rtl="1" eaLnBrk="1" fontAlgn="auto" latinLnBrk="0" hangingPunct="1">
              <a:lnSpc>
                <a:spcPct val="107000"/>
              </a:lnSpc>
              <a:spcBef>
                <a:spcPts val="0"/>
              </a:spcBef>
              <a:spcAft>
                <a:spcPts val="800"/>
              </a:spcAft>
              <a:tabLst/>
              <a:defRPr/>
            </a:pPr>
            <a:r>
              <a:rPr kumimoji="0" lang="ar-DZ" sz="4000" b="1" i="0" u="none" strike="noStrike" kern="1200" cap="none" spc="0" normalizeH="0" baseline="0" noProof="0" dirty="0">
                <a:ln>
                  <a:noFill/>
                </a:ln>
                <a:solidFill>
                  <a:srgbClr val="000000"/>
                </a:solidFill>
                <a:effectLst/>
                <a:uLnTx/>
                <a:uFillTx/>
                <a:latin typeface="Trebuchet MS" panose="020B0603020202020204" pitchFamily="34" charset="0"/>
                <a:ea typeface="Times New Roman" panose="02020603050405020304" pitchFamily="18" charset="0"/>
                <a:cs typeface="Simplified Arabic" panose="02020603050405020304" pitchFamily="18" charset="-78"/>
              </a:rPr>
              <a:t>أسس اتخاذ القرار:</a:t>
            </a:r>
            <a:r>
              <a:rPr kumimoji="0" lang="fr-FR" sz="3200" b="1" i="0" u="none" strike="noStrike" kern="1200" cap="none" spc="0" normalizeH="0" baseline="0" noProof="0" dirty="0">
                <a:ln>
                  <a:noFill/>
                </a:ln>
                <a:solidFill>
                  <a:srgbClr val="000000"/>
                </a:solidFill>
                <a:effectLst/>
                <a:uLnTx/>
                <a:uFillTx/>
                <a:latin typeface="Trebuchet MS" panose="020B0603020202020204" pitchFamily="34" charset="0"/>
                <a:ea typeface="Trebuchet MS" panose="020B0603020202020204" pitchFamily="34" charset="0"/>
                <a:cs typeface="Tahoma" panose="020B0604030504040204" pitchFamily="34" charset="0"/>
              </a:rPr>
              <a:t/>
            </a:r>
            <a:br>
              <a:rPr kumimoji="0" lang="fr-FR" sz="3200" b="1" i="0" u="none" strike="noStrike" kern="1200" cap="none" spc="0" normalizeH="0" baseline="0" noProof="0" dirty="0">
                <a:ln>
                  <a:noFill/>
                </a:ln>
                <a:solidFill>
                  <a:srgbClr val="000000"/>
                </a:solidFill>
                <a:effectLst/>
                <a:uLnTx/>
                <a:uFillTx/>
                <a:latin typeface="Trebuchet MS" panose="020B0603020202020204" pitchFamily="34" charset="0"/>
                <a:ea typeface="Trebuchet MS" panose="020B0603020202020204" pitchFamily="34" charset="0"/>
                <a:cs typeface="Tahoma" panose="020B0604030504040204" pitchFamily="34" charset="0"/>
              </a:rPr>
            </a:br>
            <a:endParaRPr lang="fr-FR" sz="9600" b="1" dirty="0"/>
          </a:p>
        </p:txBody>
      </p:sp>
      <p:sp>
        <p:nvSpPr>
          <p:cNvPr id="4" name="ZoneTexte 3">
            <a:extLst>
              <a:ext uri="{FF2B5EF4-FFF2-40B4-BE49-F238E27FC236}">
                <a16:creationId xmlns="" xmlns:a16="http://schemas.microsoft.com/office/drawing/2014/main" id="{D4B1D39A-7B67-459B-9672-18012A7B5FBC}"/>
              </a:ext>
            </a:extLst>
          </p:cNvPr>
          <p:cNvSpPr txBox="1"/>
          <p:nvPr/>
        </p:nvSpPr>
        <p:spPr>
          <a:xfrm>
            <a:off x="384947" y="1448780"/>
            <a:ext cx="11449272" cy="4607030"/>
          </a:xfrm>
          <a:prstGeom prst="rect">
            <a:avLst/>
          </a:prstGeom>
          <a:solidFill>
            <a:srgbClr val="FFCC99"/>
          </a:solidFill>
        </p:spPr>
        <p:txBody>
          <a:bodyPr wrap="square">
            <a:spAutoFit/>
          </a:bodyPr>
          <a:lstStyle/>
          <a:p>
            <a:pPr marL="342900" lvl="0" indent="-342900" algn="just" rtl="1">
              <a:lnSpc>
                <a:spcPct val="107000"/>
              </a:lnSpc>
              <a:spcAft>
                <a:spcPts val="800"/>
              </a:spcAft>
              <a:buFont typeface="+mj-cs"/>
              <a:buAutoNum type="arabic2Minus"/>
            </a:pPr>
            <a:r>
              <a:rPr lang="ar-DZ" sz="3200" b="1" dirty="0">
                <a:effectLst/>
                <a:latin typeface="Trebuchet MS" panose="020B0603020202020204" pitchFamily="34" charset="0"/>
                <a:ea typeface="Times New Roman" panose="02020603050405020304" pitchFamily="18" charset="0"/>
                <a:cs typeface="Simplified Arabic" panose="02020603050405020304" pitchFamily="18" charset="-78"/>
              </a:rPr>
              <a:t>المعلومات</a:t>
            </a:r>
            <a:r>
              <a:rPr lang="ar-DZ" sz="3200" dirty="0">
                <a:effectLst/>
                <a:latin typeface="Trebuchet MS" panose="020B0603020202020204" pitchFamily="34" charset="0"/>
                <a:ea typeface="Times New Roman" panose="02020603050405020304" pitchFamily="18" charset="0"/>
                <a:cs typeface="Simplified Arabic" panose="02020603050405020304" pitchFamily="18" charset="-78"/>
              </a:rPr>
              <a:t>: وهي البيانات الموجودة والمتوفرة من اجل اتخاذ وضع القرار والتي على ضوئها تتوقع النتائج المستهدفة .</a:t>
            </a:r>
            <a:endParaRPr lang="fr-FR" sz="2400" dirty="0">
              <a:effectLst/>
              <a:latin typeface="Trebuchet MS" panose="020B0603020202020204" pitchFamily="34" charset="0"/>
              <a:ea typeface="Trebuchet MS" panose="020B0603020202020204" pitchFamily="34" charset="0"/>
              <a:cs typeface="Tahoma" panose="020B0604030504040204" pitchFamily="34" charset="0"/>
            </a:endParaRPr>
          </a:p>
          <a:p>
            <a:pPr marL="342900" lvl="0" indent="-342900" algn="just" rtl="1">
              <a:lnSpc>
                <a:spcPct val="107000"/>
              </a:lnSpc>
              <a:spcAft>
                <a:spcPts val="800"/>
              </a:spcAft>
              <a:buFont typeface="+mj-cs"/>
              <a:buAutoNum type="arabic2Minus"/>
            </a:pPr>
            <a:r>
              <a:rPr lang="ar-DZ" sz="3200" b="1" dirty="0">
                <a:effectLst/>
                <a:latin typeface="Trebuchet MS" panose="020B0603020202020204" pitchFamily="34" charset="0"/>
                <a:ea typeface="Times New Roman" panose="02020603050405020304" pitchFamily="18" charset="0"/>
                <a:cs typeface="Simplified Arabic" panose="02020603050405020304" pitchFamily="18" charset="-78"/>
              </a:rPr>
              <a:t>قواعد القرار</a:t>
            </a:r>
            <a:r>
              <a:rPr lang="ar-DZ" sz="3200" dirty="0">
                <a:effectLst/>
                <a:latin typeface="Trebuchet MS" panose="020B0603020202020204" pitchFamily="34" charset="0"/>
                <a:ea typeface="Times New Roman" panose="02020603050405020304" pitchFamily="18" charset="0"/>
                <a:cs typeface="Simplified Arabic" panose="02020603050405020304" pitchFamily="18" charset="-78"/>
              </a:rPr>
              <a:t>: وهي الطرق والأساليب التي توضح لمتخذ القرار الطريقة التي يجب أن يأخذ بها وذلك وفقا للظروف المحيطة .</a:t>
            </a:r>
            <a:endParaRPr lang="fr-FR" sz="2400" dirty="0">
              <a:effectLst/>
              <a:latin typeface="Trebuchet MS" panose="020B0603020202020204" pitchFamily="34" charset="0"/>
              <a:ea typeface="Trebuchet MS" panose="020B0603020202020204" pitchFamily="34" charset="0"/>
              <a:cs typeface="Tahoma" panose="020B0604030504040204" pitchFamily="34" charset="0"/>
            </a:endParaRPr>
          </a:p>
          <a:p>
            <a:pPr marL="342900" lvl="0" indent="-342900" algn="just" rtl="1">
              <a:lnSpc>
                <a:spcPct val="107000"/>
              </a:lnSpc>
              <a:spcAft>
                <a:spcPts val="800"/>
              </a:spcAft>
              <a:buFont typeface="+mj-cs"/>
              <a:buAutoNum type="arabic2Minus"/>
            </a:pPr>
            <a:r>
              <a:rPr lang="ar-DZ" sz="3200" b="1" dirty="0">
                <a:effectLst/>
                <a:latin typeface="Trebuchet MS" panose="020B0603020202020204" pitchFamily="34" charset="0"/>
                <a:ea typeface="Times New Roman" panose="02020603050405020304" pitchFamily="18" charset="0"/>
                <a:cs typeface="Simplified Arabic" panose="02020603050405020304" pitchFamily="18" charset="-78"/>
              </a:rPr>
              <a:t>المخاطرة</a:t>
            </a:r>
            <a:r>
              <a:rPr lang="ar-DZ" sz="3200" dirty="0">
                <a:effectLst/>
                <a:latin typeface="Trebuchet MS" panose="020B0603020202020204" pitchFamily="34" charset="0"/>
                <a:ea typeface="Times New Roman" panose="02020603050405020304" pitchFamily="18" charset="0"/>
                <a:cs typeface="Simplified Arabic" panose="02020603050405020304" pitchFamily="18" charset="-78"/>
              </a:rPr>
              <a:t>: بمعنى اخذ القرار دون الاعتماد على معلومات ودون التأكد من ان النتائج أكيدة بمعنى من الممكن أن ينجح أو يفشل.</a:t>
            </a:r>
            <a:endParaRPr lang="fr-FR" sz="2400" dirty="0">
              <a:effectLst/>
              <a:latin typeface="Trebuchet MS" panose="020B0603020202020204" pitchFamily="34" charset="0"/>
              <a:ea typeface="Trebuchet MS" panose="020B0603020202020204" pitchFamily="34" charset="0"/>
              <a:cs typeface="Tahoma" panose="020B0604030504040204" pitchFamily="34" charset="0"/>
            </a:endParaRPr>
          </a:p>
          <a:p>
            <a:pPr marL="342900" lvl="0" indent="-342900" algn="just" rtl="1">
              <a:lnSpc>
                <a:spcPct val="107000"/>
              </a:lnSpc>
              <a:spcAft>
                <a:spcPts val="800"/>
              </a:spcAft>
              <a:buFont typeface="+mj-cs"/>
              <a:buAutoNum type="arabic2Minus"/>
            </a:pPr>
            <a:r>
              <a:rPr lang="ar-DZ" sz="3200" b="1" dirty="0">
                <a:effectLst/>
                <a:latin typeface="Trebuchet MS" panose="020B0603020202020204" pitchFamily="34" charset="0"/>
                <a:ea typeface="Times New Roman" panose="02020603050405020304" pitchFamily="18" charset="0"/>
                <a:cs typeface="Simplified Arabic" panose="02020603050405020304" pitchFamily="18" charset="-78"/>
              </a:rPr>
              <a:t>مساعدة القرار</a:t>
            </a:r>
            <a:r>
              <a:rPr lang="ar-DZ" sz="3200" dirty="0">
                <a:effectLst/>
                <a:latin typeface="Trebuchet MS" panose="020B0603020202020204" pitchFamily="34" charset="0"/>
                <a:ea typeface="Times New Roman" panose="02020603050405020304" pitchFamily="18" charset="0"/>
                <a:cs typeface="Simplified Arabic" panose="02020603050405020304" pitchFamily="18" charset="-78"/>
              </a:rPr>
              <a:t>: وهذا يعني استخدام بعض الوسائل في اتخاذ القرار مثل الأدوات الرياضية والإلكترونية.</a:t>
            </a:r>
            <a:endParaRPr lang="fr-FR" sz="2400" dirty="0">
              <a:effectLst/>
              <a:latin typeface="Trebuchet MS" panose="020B0603020202020204" pitchFamily="34" charset="0"/>
              <a:ea typeface="Trebuchet MS" panose="020B0603020202020204" pitchFamily="34" charset="0"/>
              <a:cs typeface="Tahoma" panose="020B0604030504040204" pitchFamily="34" charset="0"/>
            </a:endParaRPr>
          </a:p>
        </p:txBody>
      </p:sp>
    </p:spTree>
    <p:extLst>
      <p:ext uri="{BB962C8B-B14F-4D97-AF65-F5344CB8AC3E}">
        <p14:creationId xmlns:p14="http://schemas.microsoft.com/office/powerpoint/2010/main" val="363256524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 xmlns:a16="http://schemas.microsoft.com/office/drawing/2014/main" id="{EBBB0E84-50EE-4A96-9E30-5F2FD0FD2F6C}"/>
              </a:ext>
            </a:extLst>
          </p:cNvPr>
          <p:cNvSpPr txBox="1"/>
          <p:nvPr/>
        </p:nvSpPr>
        <p:spPr>
          <a:xfrm>
            <a:off x="155340" y="1314894"/>
            <a:ext cx="12036660" cy="5542223"/>
          </a:xfrm>
          <a:prstGeom prst="rect">
            <a:avLst/>
          </a:prstGeom>
          <a:solidFill>
            <a:srgbClr val="FFCC99"/>
          </a:solidFill>
        </p:spPr>
        <p:txBody>
          <a:bodyPr wrap="square">
            <a:spAutoFit/>
          </a:bodyPr>
          <a:lstStyle/>
          <a:p>
            <a:pPr algn="just" rtl="1">
              <a:lnSpc>
                <a:spcPct val="107000"/>
              </a:lnSpc>
              <a:spcAft>
                <a:spcPts val="800"/>
              </a:spcAft>
            </a:pPr>
            <a:r>
              <a:rPr lang="ar-DZ" sz="2000" dirty="0">
                <a:effectLst/>
                <a:latin typeface="Trebuchet MS" panose="020B0603020202020204" pitchFamily="34" charset="0"/>
                <a:ea typeface="Times New Roman" panose="02020603050405020304" pitchFamily="18" charset="0"/>
                <a:cs typeface="Simplified Arabic" panose="02020603050405020304" pitchFamily="18" charset="-78"/>
              </a:rPr>
              <a:t>تقسم القرارات الإدارية إلى </a:t>
            </a:r>
            <a:r>
              <a:rPr lang="ar-DZ" sz="2000" b="1" u="sng" dirty="0">
                <a:solidFill>
                  <a:srgbClr val="FF0000"/>
                </a:solidFill>
                <a:effectLst/>
                <a:latin typeface="Trebuchet MS" panose="020B0603020202020204" pitchFamily="34" charset="0"/>
                <a:ea typeface="Times New Roman" panose="02020603050405020304" pitchFamily="18" charset="0"/>
                <a:cs typeface="Simplified Arabic" panose="02020603050405020304" pitchFamily="18" charset="-78"/>
              </a:rPr>
              <a:t>ثلاثة أنواع رئيسية </a:t>
            </a:r>
            <a:r>
              <a:rPr lang="ar-DZ" sz="2000" dirty="0">
                <a:effectLst/>
                <a:latin typeface="Trebuchet MS" panose="020B0603020202020204" pitchFamily="34" charset="0"/>
                <a:ea typeface="Times New Roman" panose="02020603050405020304" pitchFamily="18" charset="0"/>
                <a:cs typeface="Simplified Arabic" panose="02020603050405020304" pitchFamily="18" charset="-78"/>
              </a:rPr>
              <a:t>على النحو التالي:</a:t>
            </a:r>
            <a:endParaRPr lang="fr-FR" sz="2000" dirty="0">
              <a:effectLst/>
              <a:latin typeface="Trebuchet MS" panose="020B0603020202020204" pitchFamily="34" charset="0"/>
              <a:ea typeface="Trebuchet MS" panose="020B0603020202020204" pitchFamily="34" charset="0"/>
              <a:cs typeface="Tahoma" panose="020B0604030504040204" pitchFamily="34" charset="0"/>
            </a:endParaRPr>
          </a:p>
          <a:p>
            <a:pPr algn="just" rtl="1">
              <a:lnSpc>
                <a:spcPct val="107000"/>
              </a:lnSpc>
              <a:spcAft>
                <a:spcPts val="800"/>
              </a:spcAft>
            </a:pPr>
            <a:r>
              <a:rPr lang="ar-DZ" sz="2000" dirty="0">
                <a:effectLst/>
                <a:latin typeface="Trebuchet MS" panose="020B0603020202020204" pitchFamily="34" charset="0"/>
                <a:ea typeface="Times New Roman" panose="02020603050405020304" pitchFamily="18" charset="0"/>
                <a:cs typeface="Simplified Arabic" panose="02020603050405020304" pitchFamily="18" charset="-78"/>
              </a:rPr>
              <a:t>1- </a:t>
            </a:r>
            <a:r>
              <a:rPr lang="ar-DZ" sz="2000" b="1" dirty="0">
                <a:effectLst/>
                <a:latin typeface="Trebuchet MS" panose="020B0603020202020204" pitchFamily="34" charset="0"/>
                <a:ea typeface="Times New Roman" panose="02020603050405020304" pitchFamily="18" charset="0"/>
                <a:cs typeface="Simplified Arabic" panose="02020603050405020304" pitchFamily="18" charset="-78"/>
              </a:rPr>
              <a:t>القرارات المبرمجة</a:t>
            </a:r>
            <a:r>
              <a:rPr lang="ar-DZ" sz="2000" dirty="0">
                <a:effectLst/>
                <a:latin typeface="Trebuchet MS" panose="020B0603020202020204" pitchFamily="34" charset="0"/>
                <a:ea typeface="Times New Roman" panose="02020603050405020304" pitchFamily="18" charset="0"/>
                <a:cs typeface="Simplified Arabic" panose="02020603050405020304" pitchFamily="18" charset="-78"/>
              </a:rPr>
              <a:t>: وهي القرارات التي تأخذ بشكل روتيني ومتكرر حيث يتم أخذها بسرعة بناء على الخبرة والمعرفة والتجربة السابقة وعلى ضوء المعلومات المتوفرة. حيث أنها لا تحتاج إلى جهد إداري ومن أمثلتها اخذ القرار للموافقة على إجازة، صرف مبلغ بسيط وتقسيم العمل ...</a:t>
            </a:r>
            <a:endParaRPr lang="fr-FR" sz="2000" dirty="0">
              <a:effectLst/>
              <a:latin typeface="Trebuchet MS" panose="020B0603020202020204" pitchFamily="34" charset="0"/>
              <a:ea typeface="Trebuchet MS" panose="020B0603020202020204" pitchFamily="34" charset="0"/>
              <a:cs typeface="Tahoma" panose="020B0604030504040204" pitchFamily="34" charset="0"/>
            </a:endParaRPr>
          </a:p>
          <a:p>
            <a:pPr algn="just" rtl="1">
              <a:lnSpc>
                <a:spcPct val="107000"/>
              </a:lnSpc>
              <a:spcAft>
                <a:spcPts val="800"/>
              </a:spcAft>
            </a:pPr>
            <a:r>
              <a:rPr lang="ar-DZ" sz="2000" dirty="0">
                <a:effectLst/>
                <a:latin typeface="Trebuchet MS" panose="020B0603020202020204" pitchFamily="34" charset="0"/>
                <a:ea typeface="Times New Roman" panose="02020603050405020304" pitchFamily="18" charset="0"/>
                <a:cs typeface="Simplified Arabic" panose="02020603050405020304" pitchFamily="18" charset="-78"/>
              </a:rPr>
              <a:t>2- </a:t>
            </a:r>
            <a:r>
              <a:rPr lang="ar-DZ" sz="2000" b="1" dirty="0">
                <a:effectLst/>
                <a:latin typeface="Trebuchet MS" panose="020B0603020202020204" pitchFamily="34" charset="0"/>
                <a:ea typeface="Times New Roman" panose="02020603050405020304" pitchFamily="18" charset="0"/>
                <a:cs typeface="Simplified Arabic" panose="02020603050405020304" pitchFamily="18" charset="-78"/>
              </a:rPr>
              <a:t>قرارات غير مبرمجة</a:t>
            </a:r>
            <a:r>
              <a:rPr lang="ar-DZ" sz="2000" dirty="0">
                <a:effectLst/>
                <a:latin typeface="Trebuchet MS" panose="020B0603020202020204" pitchFamily="34" charset="0"/>
                <a:ea typeface="Times New Roman" panose="02020603050405020304" pitchFamily="18" charset="0"/>
                <a:cs typeface="Simplified Arabic" panose="02020603050405020304" pitchFamily="18" charset="-78"/>
              </a:rPr>
              <a:t>: وهي القرارات المتعلقة بجوانب متعددة ومختلفة تتطلب الاهتمام والدراسة والتفكير والابتكار وتحتاج إلى وقت طويل لاتخاذها.</a:t>
            </a:r>
            <a:endParaRPr lang="fr-FR" sz="2000" dirty="0">
              <a:effectLst/>
              <a:latin typeface="Trebuchet MS" panose="020B0603020202020204" pitchFamily="34" charset="0"/>
              <a:ea typeface="Trebuchet MS" panose="020B0603020202020204" pitchFamily="34" charset="0"/>
              <a:cs typeface="Tahoma" panose="020B0604030504040204" pitchFamily="34" charset="0"/>
            </a:endParaRPr>
          </a:p>
          <a:p>
            <a:pPr algn="just" rtl="1">
              <a:lnSpc>
                <a:spcPct val="107000"/>
              </a:lnSpc>
              <a:spcAft>
                <a:spcPts val="800"/>
              </a:spcAft>
            </a:pPr>
            <a:r>
              <a:rPr lang="ar-DZ" sz="2000" dirty="0">
                <a:effectLst/>
                <a:latin typeface="Trebuchet MS" panose="020B0603020202020204" pitchFamily="34" charset="0"/>
                <a:ea typeface="Times New Roman" panose="02020603050405020304" pitchFamily="18" charset="0"/>
                <a:cs typeface="Simplified Arabic" panose="02020603050405020304" pitchFamily="18" charset="-78"/>
              </a:rPr>
              <a:t>ومن الممكن ان تصنف هذه القرارات إلى ثلاثة أنواع على النحو التالي:</a:t>
            </a:r>
            <a:endParaRPr lang="fr-FR" sz="2000" dirty="0">
              <a:effectLst/>
              <a:latin typeface="Trebuchet MS" panose="020B0603020202020204" pitchFamily="34" charset="0"/>
              <a:ea typeface="Trebuchet MS" panose="020B0603020202020204" pitchFamily="34" charset="0"/>
              <a:cs typeface="Tahoma" panose="020B0604030504040204" pitchFamily="34" charset="0"/>
            </a:endParaRPr>
          </a:p>
          <a:p>
            <a:pPr marL="342900" lvl="0" indent="-342900" algn="just" rtl="1">
              <a:lnSpc>
                <a:spcPct val="107000"/>
              </a:lnSpc>
              <a:spcAft>
                <a:spcPts val="800"/>
              </a:spcAft>
              <a:buFont typeface="+mj-cs"/>
              <a:buAutoNum type="arabic2Minus"/>
            </a:pPr>
            <a:r>
              <a:rPr lang="ar-DZ" sz="2000" dirty="0">
                <a:effectLst/>
                <a:latin typeface="Trebuchet MS" panose="020B0603020202020204" pitchFamily="34" charset="0"/>
                <a:ea typeface="Times New Roman" panose="02020603050405020304" pitchFamily="18" charset="0"/>
                <a:cs typeface="Simplified Arabic" panose="02020603050405020304" pitchFamily="18" charset="-78"/>
              </a:rPr>
              <a:t>قرارات في حالة التأكد.</a:t>
            </a:r>
            <a:endParaRPr lang="fr-FR" sz="2000" dirty="0">
              <a:effectLst/>
              <a:latin typeface="Trebuchet MS" panose="020B0603020202020204" pitchFamily="34" charset="0"/>
              <a:ea typeface="Trebuchet MS" panose="020B0603020202020204" pitchFamily="34" charset="0"/>
              <a:cs typeface="Tahoma" panose="020B0604030504040204" pitchFamily="34" charset="0"/>
            </a:endParaRPr>
          </a:p>
          <a:p>
            <a:pPr marL="342900" lvl="0" indent="-342900" algn="just" rtl="1">
              <a:lnSpc>
                <a:spcPct val="115000"/>
              </a:lnSpc>
              <a:spcAft>
                <a:spcPts val="800"/>
              </a:spcAft>
              <a:buFont typeface="+mj-cs"/>
              <a:buAutoNum type="arabic2Minus"/>
            </a:pPr>
            <a:r>
              <a:rPr lang="ar-DZ" sz="2000" dirty="0">
                <a:effectLst/>
                <a:latin typeface="Trebuchet MS" panose="020B0603020202020204" pitchFamily="34" charset="0"/>
                <a:ea typeface="Times New Roman" panose="02020603050405020304" pitchFamily="18" charset="0"/>
                <a:cs typeface="Simplified Arabic" panose="02020603050405020304" pitchFamily="18" charset="-78"/>
              </a:rPr>
              <a:t>قرارات في حالة عدم التأكد.</a:t>
            </a:r>
            <a:endParaRPr lang="fr-FR" sz="2000" dirty="0">
              <a:effectLst/>
              <a:latin typeface="Trebuchet MS" panose="020B0603020202020204" pitchFamily="34" charset="0"/>
              <a:ea typeface="Trebuchet MS" panose="020B0603020202020204" pitchFamily="34" charset="0"/>
              <a:cs typeface="Tahoma" panose="020B0604030504040204" pitchFamily="34" charset="0"/>
            </a:endParaRPr>
          </a:p>
          <a:p>
            <a:pPr marL="342900" lvl="0" indent="-342900" algn="just" rtl="1">
              <a:lnSpc>
                <a:spcPct val="115000"/>
              </a:lnSpc>
              <a:spcAft>
                <a:spcPts val="800"/>
              </a:spcAft>
              <a:buFont typeface="+mj-cs"/>
              <a:buAutoNum type="arabic2Minus"/>
            </a:pPr>
            <a:r>
              <a:rPr lang="ar-DZ" sz="2000" dirty="0">
                <a:effectLst/>
                <a:latin typeface="Trebuchet MS" panose="020B0603020202020204" pitchFamily="34" charset="0"/>
                <a:ea typeface="Times New Roman" panose="02020603050405020304" pitchFamily="18" charset="0"/>
                <a:cs typeface="Simplified Arabic" panose="02020603050405020304" pitchFamily="18" charset="-78"/>
              </a:rPr>
              <a:t>قرارات في حالة المخاطرة. </a:t>
            </a:r>
            <a:endParaRPr lang="fr-FR" sz="2000" dirty="0">
              <a:effectLst/>
              <a:latin typeface="Trebuchet MS" panose="020B0603020202020204" pitchFamily="34" charset="0"/>
              <a:ea typeface="Trebuchet MS" panose="020B0603020202020204" pitchFamily="34" charset="0"/>
              <a:cs typeface="Tahoma" panose="020B0604030504040204" pitchFamily="34" charset="0"/>
            </a:endParaRPr>
          </a:p>
          <a:p>
            <a:pPr algn="just" rtl="1">
              <a:lnSpc>
                <a:spcPct val="115000"/>
              </a:lnSpc>
              <a:spcAft>
                <a:spcPts val="800"/>
              </a:spcAft>
            </a:pPr>
            <a:r>
              <a:rPr lang="ar-DZ" sz="2000" b="1" dirty="0">
                <a:effectLst/>
                <a:latin typeface="Trebuchet MS" panose="020B0603020202020204" pitchFamily="34" charset="0"/>
                <a:ea typeface="Times New Roman" panose="02020603050405020304" pitchFamily="18" charset="0"/>
                <a:cs typeface="Simplified Arabic" panose="02020603050405020304" pitchFamily="18" charset="-78"/>
              </a:rPr>
              <a:t>3-القرارات التنظيمية و القرارات الفردية: </a:t>
            </a:r>
            <a:endParaRPr lang="fr-FR" sz="2000" dirty="0">
              <a:effectLst/>
              <a:latin typeface="Trebuchet MS" panose="020B0603020202020204" pitchFamily="34" charset="0"/>
              <a:ea typeface="Trebuchet MS" panose="020B0603020202020204" pitchFamily="34" charset="0"/>
              <a:cs typeface="Tahoma" panose="020B0604030504040204" pitchFamily="34" charset="0"/>
            </a:endParaRPr>
          </a:p>
          <a:p>
            <a:pPr algn="just" rtl="1">
              <a:lnSpc>
                <a:spcPct val="115000"/>
              </a:lnSpc>
              <a:spcAft>
                <a:spcPts val="800"/>
              </a:spcAft>
            </a:pPr>
            <a:r>
              <a:rPr lang="ar-DZ" sz="2000" dirty="0">
                <a:effectLst/>
                <a:latin typeface="Trebuchet MS" panose="020B0603020202020204" pitchFamily="34" charset="0"/>
                <a:ea typeface="Times New Roman" panose="02020603050405020304" pitchFamily="18" charset="0"/>
                <a:cs typeface="Simplified Arabic" panose="02020603050405020304" pitchFamily="18" charset="-78"/>
              </a:rPr>
              <a:t>القرارات التنظيمية تعني ما يأخذه المدير من أمر أو قرار أثناء تأديته لوظيفته الرسمية مثل وضع هدف، الموافقة على خطة...إلخ. وتنفيذ هذه </a:t>
            </a:r>
            <a:r>
              <a:rPr lang="ar-DZ" sz="2000" dirty="0" err="1">
                <a:effectLst/>
                <a:latin typeface="Trebuchet MS" panose="020B0603020202020204" pitchFamily="34" charset="0"/>
                <a:ea typeface="Times New Roman" panose="02020603050405020304" pitchFamily="18" charset="0"/>
                <a:cs typeface="Simplified Arabic" panose="02020603050405020304" pitchFamily="18" charset="-78"/>
              </a:rPr>
              <a:t>القرارت</a:t>
            </a:r>
            <a:r>
              <a:rPr lang="ar-DZ" sz="2000" dirty="0">
                <a:effectLst/>
                <a:latin typeface="Trebuchet MS" panose="020B0603020202020204" pitchFamily="34" charset="0"/>
                <a:ea typeface="Times New Roman" panose="02020603050405020304" pitchFamily="18" charset="0"/>
                <a:cs typeface="Simplified Arabic" panose="02020603050405020304" pitchFamily="18" charset="-78"/>
              </a:rPr>
              <a:t> يتم عن طريق تفويضها إلى الاخرين.</a:t>
            </a:r>
            <a:endParaRPr lang="fr-FR" sz="2000" dirty="0">
              <a:effectLst/>
              <a:latin typeface="Trebuchet MS" panose="020B0603020202020204" pitchFamily="34" charset="0"/>
              <a:ea typeface="Trebuchet MS" panose="020B0603020202020204" pitchFamily="34" charset="0"/>
              <a:cs typeface="Tahoma" panose="020B0604030504040204" pitchFamily="34" charset="0"/>
            </a:endParaRPr>
          </a:p>
          <a:p>
            <a:pPr algn="just" rtl="1">
              <a:lnSpc>
                <a:spcPct val="115000"/>
              </a:lnSpc>
              <a:spcAft>
                <a:spcPts val="800"/>
              </a:spcAft>
            </a:pPr>
            <a:r>
              <a:rPr lang="ar-DZ" sz="2000" dirty="0">
                <a:effectLst/>
                <a:latin typeface="Trebuchet MS" panose="020B0603020202020204" pitchFamily="34" charset="0"/>
                <a:ea typeface="Times New Roman" panose="02020603050405020304" pitchFamily="18" charset="0"/>
                <a:cs typeface="Simplified Arabic" panose="02020603050405020304" pitchFamily="18" charset="-78"/>
              </a:rPr>
              <a:t>أما القرارات الفردية فهي ما يتعلق بالمدير كفرد وليس مِؤديا لوظيفة إدارية وهي لا تفوض لأحد مثل قرار أخذ إجازة أو التقاعد...إلخ.</a:t>
            </a:r>
            <a:endParaRPr lang="fr-FR" sz="2000" dirty="0">
              <a:effectLst/>
              <a:latin typeface="Trebuchet MS" panose="020B0603020202020204" pitchFamily="34" charset="0"/>
              <a:ea typeface="Trebuchet MS" panose="020B0603020202020204" pitchFamily="34" charset="0"/>
              <a:cs typeface="Tahoma" panose="020B0604030504040204" pitchFamily="34" charset="0"/>
            </a:endParaRPr>
          </a:p>
          <a:p>
            <a:pPr marL="342900" lvl="0" indent="-342900" algn="just" rtl="1">
              <a:lnSpc>
                <a:spcPct val="115000"/>
              </a:lnSpc>
              <a:spcAft>
                <a:spcPts val="800"/>
              </a:spcAft>
              <a:buFont typeface="+mj-lt"/>
              <a:buAutoNum type="arabicPeriod"/>
            </a:pPr>
            <a:endParaRPr lang="fr-FR" sz="2000" dirty="0">
              <a:effectLst/>
              <a:latin typeface="Trebuchet MS" panose="020B0603020202020204" pitchFamily="34" charset="0"/>
              <a:ea typeface="Trebuchet MS" panose="020B0603020202020204" pitchFamily="34" charset="0"/>
              <a:cs typeface="Tahoma" panose="020B0604030504040204" pitchFamily="34" charset="0"/>
            </a:endParaRPr>
          </a:p>
        </p:txBody>
      </p:sp>
      <p:sp>
        <p:nvSpPr>
          <p:cNvPr id="5" name="ZoneTexte 4">
            <a:extLst>
              <a:ext uri="{FF2B5EF4-FFF2-40B4-BE49-F238E27FC236}">
                <a16:creationId xmlns="" xmlns:a16="http://schemas.microsoft.com/office/drawing/2014/main" id="{58442D34-1EDC-4B7C-869E-0E925447B654}"/>
              </a:ext>
            </a:extLst>
          </p:cNvPr>
          <p:cNvSpPr txBox="1"/>
          <p:nvPr/>
        </p:nvSpPr>
        <p:spPr>
          <a:xfrm>
            <a:off x="2711624" y="476672"/>
            <a:ext cx="6093068" cy="805029"/>
          </a:xfrm>
          <a:prstGeom prst="rect">
            <a:avLst/>
          </a:prstGeom>
          <a:noFill/>
        </p:spPr>
        <p:txBody>
          <a:bodyPr wrap="square">
            <a:spAutoFit/>
          </a:bodyPr>
          <a:lstStyle/>
          <a:p>
            <a:pPr marL="0" marR="0" lvl="0" indent="0" algn="just" defTabSz="914400" rtl="1" eaLnBrk="1" fontAlgn="auto" latinLnBrk="0" hangingPunct="1">
              <a:lnSpc>
                <a:spcPct val="107000"/>
              </a:lnSpc>
              <a:spcBef>
                <a:spcPts val="0"/>
              </a:spcBef>
              <a:spcAft>
                <a:spcPts val="800"/>
              </a:spcAft>
              <a:buClrTx/>
              <a:buSzTx/>
              <a:buFontTx/>
              <a:buNone/>
              <a:tabLst/>
              <a:defRPr/>
            </a:pPr>
            <a:r>
              <a:rPr kumimoji="0" lang="ar-DZ" sz="4400" b="1" i="0" u="none" strike="noStrike" kern="1200" cap="none" spc="0" normalizeH="0" baseline="0" noProof="0" dirty="0">
                <a:ln>
                  <a:noFill/>
                </a:ln>
                <a:solidFill>
                  <a:srgbClr val="FF0000"/>
                </a:solidFill>
                <a:effectLst/>
                <a:uLnTx/>
                <a:uFillTx/>
                <a:latin typeface="Trebuchet MS" panose="020B0603020202020204" pitchFamily="34" charset="0"/>
                <a:ea typeface="Times New Roman" panose="02020603050405020304" pitchFamily="18" charset="0"/>
                <a:cs typeface="Simplified Arabic" panose="02020603050405020304" pitchFamily="18" charset="-78"/>
              </a:rPr>
              <a:t>أنواع القرارات الإدارية:</a:t>
            </a:r>
            <a:endParaRPr kumimoji="0" lang="fr-FR" sz="3600" b="0" i="0" u="none" strike="noStrike" kern="1200" cap="none" spc="0" normalizeH="0" baseline="0" noProof="0" dirty="0">
              <a:ln>
                <a:noFill/>
              </a:ln>
              <a:solidFill>
                <a:srgbClr val="FF0000"/>
              </a:solidFill>
              <a:effectLst/>
              <a:uLnTx/>
              <a:uFillTx/>
              <a:latin typeface="Trebuchet MS" panose="020B0603020202020204" pitchFamily="34" charset="0"/>
              <a:ea typeface="Trebuchet MS" panose="020B0603020202020204" pitchFamily="34" charset="0"/>
              <a:cs typeface="Tahoma" panose="020B0604030504040204" pitchFamily="34" charset="0"/>
            </a:endParaRPr>
          </a:p>
        </p:txBody>
      </p:sp>
    </p:spTree>
    <p:extLst>
      <p:ext uri="{BB962C8B-B14F-4D97-AF65-F5344CB8AC3E}">
        <p14:creationId xmlns:p14="http://schemas.microsoft.com/office/powerpoint/2010/main" val="345597080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25"/>
          <p:cNvSpPr/>
          <p:nvPr/>
        </p:nvSpPr>
        <p:spPr>
          <a:xfrm>
            <a:off x="0" y="0"/>
            <a:ext cx="12191999" cy="6858000"/>
          </a:xfrm>
          <a:prstGeom prst="rect">
            <a:avLst/>
          </a:prstGeom>
          <a:solidFill>
            <a:srgbClr val="66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2" name="Groupe 11"/>
          <p:cNvGrpSpPr/>
          <p:nvPr/>
        </p:nvGrpSpPr>
        <p:grpSpPr>
          <a:xfrm rot="10800000">
            <a:off x="1" y="2465480"/>
            <a:ext cx="12183965" cy="2695780"/>
            <a:chOff x="3" y="1647610"/>
            <a:chExt cx="9143997" cy="2695780"/>
          </a:xfrm>
        </p:grpSpPr>
        <p:sp>
          <p:nvSpPr>
            <p:cNvPr id="13" name="梯形 2"/>
            <p:cNvSpPr>
              <a:spLocks noChangeArrowheads="1"/>
            </p:cNvSpPr>
            <p:nvPr/>
          </p:nvSpPr>
          <p:spPr bwMode="auto">
            <a:xfrm rot="5400000" flipV="1">
              <a:off x="-421489" y="2421732"/>
              <a:ext cx="2343150" cy="1500166"/>
            </a:xfrm>
            <a:custGeom>
              <a:avLst/>
              <a:gdLst>
                <a:gd name="T0" fmla="*/ 0 w 21600"/>
                <a:gd name="T1" fmla="*/ 0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3858" y="21600"/>
                  </a:lnTo>
                  <a:lnTo>
                    <a:pt x="17742" y="21600"/>
                  </a:lnTo>
                  <a:lnTo>
                    <a:pt x="21600" y="0"/>
                  </a:lnTo>
                  <a:close/>
                </a:path>
              </a:pathLst>
            </a:custGeom>
            <a:ln>
              <a:headEnd/>
              <a:tailEnd/>
            </a:ln>
          </p:spPr>
          <p:style>
            <a:lnRef idx="1">
              <a:schemeClr val="accent6"/>
            </a:lnRef>
            <a:fillRef idx="2">
              <a:schemeClr val="accent6"/>
            </a:fillRef>
            <a:effectRef idx="1">
              <a:schemeClr val="accent6"/>
            </a:effectRef>
            <a:fontRef idx="minor">
              <a:schemeClr val="dk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梯形 1"/>
            <p:cNvSpPr>
              <a:spLocks noChangeArrowheads="1"/>
            </p:cNvSpPr>
            <p:nvPr/>
          </p:nvSpPr>
          <p:spPr bwMode="auto">
            <a:xfrm rot="16200000" flipV="1">
              <a:off x="4211627" y="-639783"/>
              <a:ext cx="2220912" cy="7643834"/>
            </a:xfrm>
            <a:custGeom>
              <a:avLst/>
              <a:gdLst>
                <a:gd name="T0" fmla="*/ 0 w 21600"/>
                <a:gd name="T1" fmla="*/ 0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3657" y="21600"/>
                  </a:lnTo>
                  <a:lnTo>
                    <a:pt x="17943" y="21600"/>
                  </a:lnTo>
                  <a:lnTo>
                    <a:pt x="21600" y="0"/>
                  </a:lnTo>
                  <a:close/>
                </a:path>
              </a:pathLst>
            </a:custGeom>
            <a:ln>
              <a:headEnd/>
              <a:tailEnd/>
            </a:ln>
          </p:spPr>
          <p:style>
            <a:lnRef idx="1">
              <a:schemeClr val="accent6"/>
            </a:lnRef>
            <a:fillRef idx="3">
              <a:schemeClr val="accent6"/>
            </a:fillRef>
            <a:effectRef idx="2">
              <a:schemeClr val="accent6"/>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5" name="文本框 2"/>
            <p:cNvSpPr>
              <a:spLocks noChangeArrowheads="1"/>
            </p:cNvSpPr>
            <p:nvPr/>
          </p:nvSpPr>
          <p:spPr bwMode="auto">
            <a:xfrm rot="10800000">
              <a:off x="317332" y="1647610"/>
              <a:ext cx="652743" cy="2308324"/>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DZ" altLang="zh-CN" sz="7200" b="1" i="0" u="none" strike="noStrike" kern="1200" cap="none" spc="0" normalizeH="0" baseline="0" noProof="0" dirty="0">
                  <a:ln>
                    <a:noFill/>
                  </a:ln>
                  <a:solidFill>
                    <a:srgbClr val="080808"/>
                  </a:solidFill>
                  <a:effectLst/>
                  <a:uLnTx/>
                  <a:uFillTx/>
                  <a:latin typeface="Calibri"/>
                  <a:ea typeface="宋体" panose="02010600030101010101" pitchFamily="2" charset="-122"/>
                  <a:cs typeface="Arial" panose="020B0604020202020204" pitchFamily="34" charset="0"/>
                  <a:sym typeface="Arial" pitchFamily="34" charset="0"/>
                </a:rPr>
                <a:t>4</a:t>
              </a:r>
              <a:endParaRPr kumimoji="0" lang="en-US" altLang="zh-CN" sz="7200" b="1" i="0" u="none" strike="noStrike" kern="1200" cap="none" spc="0" normalizeH="0" baseline="0" noProof="0" dirty="0">
                <a:ln>
                  <a:noFill/>
                </a:ln>
                <a:solidFill>
                  <a:srgbClr val="080808"/>
                </a:solidFill>
                <a:effectLst/>
                <a:uLnTx/>
                <a:uFillTx/>
                <a:latin typeface="Calibri"/>
                <a:ea typeface="宋体" panose="02010600030101010101" pitchFamily="2" charset="-122"/>
                <a:cs typeface="+mn-cs"/>
                <a:sym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7200" b="1" i="0" u="none" strike="noStrike" kern="1200" cap="none" spc="0" normalizeH="0" baseline="0" noProof="0" dirty="0">
                <a:ln>
                  <a:noFill/>
                </a:ln>
                <a:solidFill>
                  <a:srgbClr val="080808"/>
                </a:solidFill>
                <a:effectLst/>
                <a:uLnTx/>
                <a:uFillTx/>
                <a:latin typeface="Calibri"/>
                <a:ea typeface="宋体" panose="02010600030101010101" pitchFamily="2" charset="-122"/>
                <a:cs typeface="+mn-cs"/>
                <a:sym typeface="Arial" pitchFamily="34" charset="0"/>
              </a:endParaRPr>
            </a:p>
          </p:txBody>
        </p:sp>
        <p:sp>
          <p:nvSpPr>
            <p:cNvPr id="16" name="矩形 3"/>
            <p:cNvSpPr>
              <a:spLocks noChangeArrowheads="1"/>
            </p:cNvSpPr>
            <p:nvPr/>
          </p:nvSpPr>
          <p:spPr bwMode="auto">
            <a:xfrm rot="10800000">
              <a:off x="2183304" y="2718151"/>
              <a:ext cx="5682220" cy="1015663"/>
            </a:xfrm>
            <a:prstGeom prst="rect">
              <a:avLst/>
            </a:prstGeom>
            <a:noFill/>
            <a:ln w="9525">
              <a:noFill/>
              <a:miter lim="800000"/>
              <a:headEnd/>
              <a:tailEnd/>
            </a:ln>
          </p:spPr>
          <p:txBody>
            <a:bodyPr wrap="non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DZ" sz="6000" b="1" dirty="0">
                  <a:solidFill>
                    <a:schemeClr val="bg2">
                      <a:lumMod val="10000"/>
                    </a:schemeClr>
                  </a:solidFill>
                  <a:latin typeface="Calibri"/>
                  <a:cs typeface="Arial" panose="020B0604020202020204" pitchFamily="34" charset="0"/>
                </a:rPr>
                <a:t>المحور الرابع:</a:t>
              </a:r>
              <a:r>
                <a:rPr lang="fr-FR" sz="6000" b="1" dirty="0">
                  <a:solidFill>
                    <a:schemeClr val="bg2">
                      <a:lumMod val="10000"/>
                    </a:schemeClr>
                  </a:solidFill>
                  <a:latin typeface="Calibri"/>
                  <a:cs typeface="Arial" panose="020B0604020202020204" pitchFamily="34" charset="0"/>
                </a:rPr>
                <a:t> </a:t>
              </a:r>
              <a:r>
                <a:rPr lang="ar-DZ" sz="6000" b="1" dirty="0">
                  <a:solidFill>
                    <a:schemeClr val="bg2">
                      <a:lumMod val="10000"/>
                    </a:schemeClr>
                  </a:solidFill>
                  <a:latin typeface="Calibri"/>
                  <a:cs typeface="Arial" panose="020B0604020202020204" pitchFamily="34" charset="0"/>
                </a:rPr>
                <a:t> نظام التنظيم </a:t>
              </a:r>
              <a:r>
                <a:rPr lang="ar-DZ" sz="6000" b="1" dirty="0" smtClean="0">
                  <a:solidFill>
                    <a:schemeClr val="bg2">
                      <a:lumMod val="10000"/>
                    </a:schemeClr>
                  </a:solidFill>
                  <a:latin typeface="Calibri"/>
                  <a:cs typeface="Arial" panose="020B0604020202020204" pitchFamily="34" charset="0"/>
                </a:rPr>
                <a:t> </a:t>
              </a:r>
              <a:endParaRPr kumimoji="0" lang="zh-CN" altLang="en-US" sz="6000" b="1" i="0" u="none" strike="noStrike" kern="1200" cap="none" spc="0" normalizeH="0" baseline="0" noProof="0" dirty="0">
                <a:ln>
                  <a:noFill/>
                </a:ln>
                <a:solidFill>
                  <a:prstClr val="black"/>
                </a:solidFill>
                <a:effectLst/>
                <a:uLnTx/>
                <a:uFillTx/>
                <a:latin typeface="Times New Roman" pitchFamily="18" charset="0"/>
                <a:ea typeface="宋体" panose="02010600030101010101" pitchFamily="2" charset="-122"/>
                <a:cs typeface="Times New Roman" pitchFamily="18" charset="0"/>
                <a:sym typeface="微软雅黑" pitchFamily="34" charset="-122"/>
              </a:endParaRPr>
            </a:p>
          </p:txBody>
        </p:sp>
      </p:grpSp>
    </p:spTree>
    <p:extLst>
      <p:ext uri="{BB962C8B-B14F-4D97-AF65-F5344CB8AC3E}">
        <p14:creationId xmlns:p14="http://schemas.microsoft.com/office/powerpoint/2010/main" val="181473250"/>
      </p:ext>
    </p:extLst>
  </p:cSld>
  <p:clrMapOvr>
    <a:masterClrMapping/>
  </p:clrMapOvr>
  <p:transition spd="med">
    <p:wedg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SAMSUNG\Desktop\تعريف+التنظيم+الشكل+الذي+تتعاون+فيه+جهود+جماعية+لتحقيق+هدف+..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9416" y="188640"/>
            <a:ext cx="10848528" cy="5501129"/>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9336" y="28260"/>
            <a:ext cx="2411760" cy="180882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4" name="Rectangle à coins arrondis 3"/>
          <p:cNvSpPr/>
          <p:nvPr/>
        </p:nvSpPr>
        <p:spPr bwMode="auto">
          <a:xfrm>
            <a:off x="3431704" y="2132856"/>
            <a:ext cx="4752528" cy="3672408"/>
          </a:xfrm>
          <a:prstGeom prst="roundRect">
            <a:avLst/>
          </a:prstGeom>
          <a:solidFill>
            <a:srgbClr val="99FF33"/>
          </a:solidFill>
          <a:ln w="9525" cap="flat" cmpd="sng" algn="ctr">
            <a:solidFill>
              <a:schemeClr val="accent1"/>
            </a:solidFill>
            <a:prstDash val="solid"/>
            <a:round/>
            <a:headEnd type="none" w="med" len="med"/>
            <a:tailEnd type="none" w="med" len="med"/>
          </a:ln>
        </p:spPr>
        <p:txBody>
          <a:bodyPr vert="horz" wrap="none" lIns="91440" tIns="45720" rIns="91440" bIns="45720" numCol="1" rtlCol="0" anchor="ctr" anchorCtr="0" compatLnSpc="1"/>
          <a:lstStyle/>
          <a:p>
            <a:pPr marL="0" marR="0" indent="0" algn="r" defTabSz="914400" rtl="0" eaLnBrk="1" fontAlgn="base" latinLnBrk="0" hangingPunct="1">
              <a:lnSpc>
                <a:spcPct val="100000"/>
              </a:lnSpc>
              <a:spcBef>
                <a:spcPct val="0"/>
              </a:spcBef>
              <a:spcAft>
                <a:spcPct val="0"/>
              </a:spcAft>
              <a:buClrTx/>
              <a:buSzTx/>
              <a:buFontTx/>
              <a:buNone/>
            </a:pPr>
            <a:r>
              <a:rPr lang="ar-DZ" sz="3200" b="1" dirty="0" smtClean="0">
                <a:latin typeface="Arial" panose="020B0604020202020204" pitchFamily="34" charset="0"/>
                <a:ea typeface="宋体" panose="02010600030101010101" pitchFamily="2" charset="-122"/>
              </a:rPr>
              <a:t>العملية المتعلقة:</a:t>
            </a:r>
          </a:p>
          <a:p>
            <a:pPr marL="0" marR="0" indent="0" algn="r" defTabSz="914400" rtl="0" eaLnBrk="1" fontAlgn="base" latinLnBrk="0" hangingPunct="1">
              <a:lnSpc>
                <a:spcPct val="100000"/>
              </a:lnSpc>
              <a:spcBef>
                <a:spcPct val="0"/>
              </a:spcBef>
              <a:spcAft>
                <a:spcPct val="0"/>
              </a:spcAft>
              <a:buClrTx/>
              <a:buSzTx/>
              <a:buFontTx/>
              <a:buNone/>
            </a:pPr>
            <a:r>
              <a:rPr lang="ar-DZ" sz="3600" b="1" dirty="0">
                <a:latin typeface="Arial" panose="020B0604020202020204" pitchFamily="34" charset="0"/>
                <a:ea typeface="宋体" panose="02010600030101010101" pitchFamily="2" charset="-122"/>
              </a:rPr>
              <a:t>*</a:t>
            </a:r>
            <a:r>
              <a:rPr lang="ar-DZ" sz="3600" b="1" dirty="0" smtClean="0">
                <a:latin typeface="Arial" panose="020B0604020202020204" pitchFamily="34" charset="0"/>
                <a:ea typeface="宋体" panose="02010600030101010101" pitchFamily="2" charset="-122"/>
              </a:rPr>
              <a:t> بتحديد المسؤوليات</a:t>
            </a:r>
          </a:p>
          <a:p>
            <a:pPr marL="0" marR="0" indent="0" algn="r" defTabSz="914400" rtl="0" eaLnBrk="1" fontAlgn="base" latinLnBrk="0" hangingPunct="1">
              <a:lnSpc>
                <a:spcPct val="100000"/>
              </a:lnSpc>
              <a:spcBef>
                <a:spcPct val="0"/>
              </a:spcBef>
              <a:spcAft>
                <a:spcPct val="0"/>
              </a:spcAft>
              <a:buClrTx/>
              <a:buSzTx/>
              <a:buFontTx/>
              <a:buNone/>
            </a:pPr>
            <a:r>
              <a:rPr kumimoji="0" lang="ar-DZ" sz="36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*تفويض</a:t>
            </a:r>
            <a:r>
              <a:rPr kumimoji="0" lang="ar-DZ" sz="3600" b="1" i="0" u="none" strike="noStrike" cap="none" normalizeH="0" dirty="0" smtClean="0">
                <a:ln>
                  <a:noFill/>
                </a:ln>
                <a:solidFill>
                  <a:schemeClr val="tx1"/>
                </a:solidFill>
                <a:effectLst/>
                <a:latin typeface="Arial" panose="020B0604020202020204" pitchFamily="34" charset="0"/>
                <a:ea typeface="宋体" panose="02010600030101010101" pitchFamily="2" charset="-122"/>
              </a:rPr>
              <a:t> السلطات اللازمة</a:t>
            </a:r>
          </a:p>
          <a:p>
            <a:pPr marL="0" marR="0" indent="0" algn="r" defTabSz="914400" rtl="0" eaLnBrk="1" fontAlgn="base" latinLnBrk="0" hangingPunct="1">
              <a:lnSpc>
                <a:spcPct val="100000"/>
              </a:lnSpc>
              <a:spcBef>
                <a:spcPct val="0"/>
              </a:spcBef>
              <a:spcAft>
                <a:spcPct val="0"/>
              </a:spcAft>
              <a:buClrTx/>
              <a:buSzTx/>
              <a:buFontTx/>
              <a:buNone/>
            </a:pPr>
            <a:r>
              <a:rPr lang="ar-DZ" sz="3600" b="1" baseline="0" dirty="0" smtClean="0">
                <a:latin typeface="Arial" panose="020B0604020202020204" pitchFamily="34" charset="0"/>
                <a:ea typeface="宋体" panose="02010600030101010101" pitchFamily="2" charset="-122"/>
              </a:rPr>
              <a:t>*تقسيم</a:t>
            </a:r>
            <a:r>
              <a:rPr lang="ar-DZ" sz="3600" b="1" dirty="0" smtClean="0">
                <a:latin typeface="Arial" panose="020B0604020202020204" pitchFamily="34" charset="0"/>
                <a:ea typeface="宋体" panose="02010600030101010101" pitchFamily="2" charset="-122"/>
              </a:rPr>
              <a:t> العمل </a:t>
            </a:r>
          </a:p>
          <a:p>
            <a:pPr marL="0" marR="0" indent="0" algn="r" defTabSz="914400" rtl="0" eaLnBrk="1" fontAlgn="base" latinLnBrk="0" hangingPunct="1">
              <a:lnSpc>
                <a:spcPct val="100000"/>
              </a:lnSpc>
              <a:spcBef>
                <a:spcPct val="0"/>
              </a:spcBef>
              <a:spcAft>
                <a:spcPct val="0"/>
              </a:spcAft>
              <a:buClrTx/>
              <a:buSzTx/>
              <a:buFontTx/>
              <a:buNone/>
            </a:pPr>
            <a:r>
              <a:rPr lang="ar-DZ" sz="3600" b="1" dirty="0">
                <a:latin typeface="Arial" panose="020B0604020202020204" pitchFamily="34" charset="0"/>
                <a:ea typeface="宋体" panose="02010600030101010101" pitchFamily="2" charset="-122"/>
              </a:rPr>
              <a:t>*</a:t>
            </a:r>
            <a:r>
              <a:rPr kumimoji="0" lang="ar-DZ" sz="3600" b="1" i="0" u="none" strike="noStrike" cap="none" normalizeH="0" dirty="0" smtClean="0">
                <a:ln>
                  <a:noFill/>
                </a:ln>
                <a:solidFill>
                  <a:schemeClr val="tx1"/>
                </a:solidFill>
                <a:effectLst/>
                <a:latin typeface="Arial" panose="020B0604020202020204" pitchFamily="34" charset="0"/>
                <a:ea typeface="宋体" panose="02010600030101010101" pitchFamily="2" charset="-122"/>
              </a:rPr>
              <a:t>رسم الهيكل التنظيمي</a:t>
            </a:r>
            <a:endParaRPr kumimoji="0" lang="fr-FR" sz="28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4154354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5" name="Rectangle 4"/>
          <p:cNvSpPr/>
          <p:nvPr/>
        </p:nvSpPr>
        <p:spPr>
          <a:xfrm>
            <a:off x="407368" y="332656"/>
            <a:ext cx="11665296" cy="6020110"/>
          </a:xfrm>
          <a:prstGeom prst="rect">
            <a:avLst/>
          </a:prstGeom>
          <a:solidFill>
            <a:srgbClr val="66FF99"/>
          </a:solidFill>
        </p:spPr>
        <p:txBody>
          <a:bodyPr wrap="square">
            <a:spAutoFit/>
          </a:bodyPr>
          <a:lstStyle/>
          <a:p>
            <a:pPr algn="just" rtl="1">
              <a:lnSpc>
                <a:spcPct val="107000"/>
              </a:lnSpc>
              <a:spcAft>
                <a:spcPts val="0"/>
              </a:spcAft>
            </a:pPr>
            <a:r>
              <a:rPr lang="ar-DZ" sz="2000" dirty="0">
                <a:latin typeface="Trebuchet MS"/>
                <a:ea typeface="Trebuchet MS"/>
                <a:cs typeface="Simplified Arabic"/>
              </a:rPr>
              <a:t>ومن خلال هذه التعاريف للتنظيم نستنتج </a:t>
            </a:r>
            <a:r>
              <a:rPr lang="ar-DZ" sz="2000" b="1" u="sng" dirty="0">
                <a:latin typeface="Trebuchet MS"/>
                <a:ea typeface="Trebuchet MS"/>
                <a:cs typeface="Simplified Arabic"/>
              </a:rPr>
              <a:t>الخصائص التنظيم</a:t>
            </a:r>
            <a:r>
              <a:rPr lang="ar-DZ" sz="2000" b="1" dirty="0">
                <a:latin typeface="Trebuchet MS"/>
                <a:ea typeface="Trebuchet MS"/>
                <a:cs typeface="Simplified Arabic"/>
              </a:rPr>
              <a:t> </a:t>
            </a:r>
            <a:r>
              <a:rPr lang="ar-DZ" sz="2000" dirty="0">
                <a:latin typeface="Trebuchet MS"/>
                <a:ea typeface="Trebuchet MS"/>
                <a:cs typeface="Simplified Arabic"/>
              </a:rPr>
              <a:t>التالية :</a:t>
            </a:r>
            <a:endParaRPr lang="fr-FR" sz="1600" dirty="0">
              <a:latin typeface="Trebuchet MS"/>
              <a:ea typeface="Trebuchet MS"/>
              <a:cs typeface="Tahoma"/>
            </a:endParaRPr>
          </a:p>
          <a:p>
            <a:pPr algn="just" rtl="1">
              <a:lnSpc>
                <a:spcPct val="107000"/>
              </a:lnSpc>
              <a:spcAft>
                <a:spcPts val="0"/>
              </a:spcAft>
            </a:pPr>
            <a:r>
              <a:rPr lang="ar-DZ" sz="2000" b="1" dirty="0">
                <a:latin typeface="Trebuchet MS"/>
                <a:ea typeface="Trebuchet MS"/>
                <a:cs typeface="Simplified Arabic"/>
              </a:rPr>
              <a:t>1- تقسيم العمل : </a:t>
            </a:r>
            <a:endParaRPr lang="fr-FR" sz="1600" dirty="0">
              <a:latin typeface="Trebuchet MS"/>
              <a:ea typeface="Trebuchet MS"/>
              <a:cs typeface="Tahoma"/>
            </a:endParaRPr>
          </a:p>
          <a:p>
            <a:pPr algn="just" rtl="1">
              <a:lnSpc>
                <a:spcPct val="107000"/>
              </a:lnSpc>
              <a:spcAft>
                <a:spcPts val="0"/>
              </a:spcAft>
            </a:pPr>
            <a:r>
              <a:rPr lang="ar-DZ" sz="2000" dirty="0" smtClean="0">
                <a:latin typeface="Trebuchet MS"/>
                <a:ea typeface="Trebuchet MS"/>
                <a:cs typeface="Simplified Arabic"/>
              </a:rPr>
              <a:t>من </a:t>
            </a:r>
            <a:r>
              <a:rPr lang="ar-DZ" sz="2000" dirty="0">
                <a:latin typeface="Trebuchet MS"/>
                <a:ea typeface="Trebuchet MS"/>
                <a:cs typeface="Simplified Arabic"/>
              </a:rPr>
              <a:t>الضروري تقسيم أعمال المنظمة إلى مجموعات من النشاطات بين الإدارة والأفراد حسب الاختصاص، حيث تمنح الإدارة السلطة والإشراف والمسؤولية للعمال وفقا للقواعد والأنظمة، ممالا يعود على المنظمة بالفائدة ويحقق الكفاية الإنتاجية (اقل وقت وجهد وتكلفة) .</a:t>
            </a:r>
            <a:endParaRPr lang="fr-FR" sz="1600" dirty="0">
              <a:latin typeface="Trebuchet MS"/>
              <a:ea typeface="Trebuchet MS"/>
              <a:cs typeface="Tahoma"/>
            </a:endParaRPr>
          </a:p>
          <a:p>
            <a:pPr algn="just" rtl="1">
              <a:lnSpc>
                <a:spcPct val="107000"/>
              </a:lnSpc>
              <a:spcAft>
                <a:spcPts val="0"/>
              </a:spcAft>
            </a:pPr>
            <a:r>
              <a:rPr lang="ar-DZ" sz="2000" b="1" dirty="0">
                <a:latin typeface="Trebuchet MS"/>
                <a:ea typeface="Trebuchet MS"/>
                <a:cs typeface="Simplified Arabic"/>
              </a:rPr>
              <a:t>2- التنسيق بين نشاطات وعناصر العمل في المنظمة:</a:t>
            </a:r>
            <a:endParaRPr lang="fr-FR" sz="1600" dirty="0">
              <a:latin typeface="Trebuchet MS"/>
              <a:ea typeface="Trebuchet MS"/>
              <a:cs typeface="Tahoma"/>
            </a:endParaRPr>
          </a:p>
          <a:p>
            <a:pPr algn="just" rtl="1">
              <a:lnSpc>
                <a:spcPct val="107000"/>
              </a:lnSpc>
              <a:spcAft>
                <a:spcPts val="0"/>
              </a:spcAft>
            </a:pPr>
            <a:r>
              <a:rPr lang="ar-DZ" sz="2000" dirty="0">
                <a:latin typeface="Trebuchet MS"/>
                <a:ea typeface="Trebuchet MS"/>
                <a:cs typeface="Simplified Arabic"/>
              </a:rPr>
              <a:t>إن التنسيق بين نشاطات وعناصر العمل المختلفة في المنظمة من شأنه أن يمنع الازدواجية والتكرار والتأخير في إنجاز المهام، وخاصة ان العمل مقسم إلى نشاطات وكل نشاط مكمل للنشاط الأخر، مما يؤدي إلى تحقيق الكفاية الإنتاجية .</a:t>
            </a:r>
            <a:endParaRPr lang="fr-FR" sz="1600" dirty="0">
              <a:latin typeface="Trebuchet MS"/>
              <a:ea typeface="Trebuchet MS"/>
              <a:cs typeface="Tahoma"/>
            </a:endParaRPr>
          </a:p>
          <a:p>
            <a:pPr algn="just" rtl="1">
              <a:lnSpc>
                <a:spcPct val="107000"/>
              </a:lnSpc>
              <a:spcAft>
                <a:spcPts val="0"/>
              </a:spcAft>
            </a:pPr>
            <a:r>
              <a:rPr lang="ar-DZ" sz="2000" b="1" dirty="0">
                <a:latin typeface="Trebuchet MS"/>
                <a:ea typeface="Trebuchet MS"/>
                <a:cs typeface="Simplified Arabic"/>
              </a:rPr>
              <a:t>3- تحقيق التعاون بين العاملين:</a:t>
            </a:r>
            <a:endParaRPr lang="fr-FR" sz="1600" dirty="0">
              <a:latin typeface="Trebuchet MS"/>
              <a:ea typeface="Trebuchet MS"/>
              <a:cs typeface="Tahoma"/>
            </a:endParaRPr>
          </a:p>
          <a:p>
            <a:pPr algn="just" rtl="1">
              <a:lnSpc>
                <a:spcPct val="107000"/>
              </a:lnSpc>
              <a:spcAft>
                <a:spcPts val="0"/>
              </a:spcAft>
            </a:pPr>
            <a:r>
              <a:rPr lang="ar-DZ" sz="2000" dirty="0">
                <a:latin typeface="Trebuchet MS"/>
                <a:ea typeface="Trebuchet MS"/>
                <a:cs typeface="Simplified Arabic"/>
              </a:rPr>
              <a:t>إن التنظيم يعمل على خلق روح الفريق بين العاملين بالنظام والتنسيق فيما بينهم وبالتوزيع الحقيقي للسلطة والمسؤولية بتحديد العلاقات التنظيمية بوضوح بين </a:t>
            </a:r>
            <a:r>
              <a:rPr lang="ar-DZ" sz="2000" dirty="0" smtClean="0">
                <a:latin typeface="Trebuchet MS"/>
                <a:ea typeface="Trebuchet MS"/>
                <a:cs typeface="Simplified Arabic"/>
              </a:rPr>
              <a:t>الأفراد.</a:t>
            </a:r>
            <a:endParaRPr lang="fr-FR" sz="2000" dirty="0" smtClean="0">
              <a:latin typeface="Trebuchet MS"/>
              <a:ea typeface="Trebuchet MS"/>
              <a:cs typeface="Simplified Arabic"/>
            </a:endParaRPr>
          </a:p>
          <a:p>
            <a:pPr algn="just" rtl="1">
              <a:lnSpc>
                <a:spcPct val="107000"/>
              </a:lnSpc>
              <a:spcAft>
                <a:spcPts val="0"/>
              </a:spcAft>
            </a:pPr>
            <a:r>
              <a:rPr lang="ar-DZ" sz="2000" b="1" dirty="0" smtClean="0">
                <a:latin typeface="Trebuchet MS"/>
                <a:ea typeface="Trebuchet MS"/>
                <a:cs typeface="Simplified Arabic"/>
              </a:rPr>
              <a:t>4- </a:t>
            </a:r>
            <a:r>
              <a:rPr lang="ar-DZ" sz="2000" b="1" dirty="0">
                <a:latin typeface="Trebuchet MS"/>
                <a:ea typeface="Trebuchet MS"/>
                <a:cs typeface="Simplified Arabic"/>
              </a:rPr>
              <a:t>تحقيق مبدأ الرقابة التلقائية :</a:t>
            </a:r>
            <a:endParaRPr lang="fr-FR" sz="1600" dirty="0">
              <a:latin typeface="Trebuchet MS"/>
              <a:ea typeface="Trebuchet MS"/>
              <a:cs typeface="Tahoma"/>
            </a:endParaRPr>
          </a:p>
          <a:p>
            <a:pPr algn="just" rtl="1">
              <a:lnSpc>
                <a:spcPct val="107000"/>
              </a:lnSpc>
              <a:spcAft>
                <a:spcPts val="0"/>
              </a:spcAft>
            </a:pPr>
            <a:r>
              <a:rPr lang="ar-DZ" sz="2000" dirty="0">
                <a:latin typeface="Trebuchet MS"/>
                <a:ea typeface="Trebuchet MS"/>
                <a:cs typeface="Simplified Arabic"/>
              </a:rPr>
              <a:t>يتحقق مبدأ الرقابة التلقائية بتقسيم العمل والتخصص به بشكل تلقائي بحيث يكون كل نشاط مشرفا على النشاط الذي يسبقه، وهكذا ... مما لا يسمح لأي تلاعب أو انحراف في مسار العمل .</a:t>
            </a:r>
            <a:endParaRPr lang="fr-FR" sz="1600" dirty="0">
              <a:latin typeface="Trebuchet MS"/>
              <a:ea typeface="Trebuchet MS"/>
              <a:cs typeface="Tahoma"/>
            </a:endParaRPr>
          </a:p>
          <a:p>
            <a:pPr algn="just" rtl="1">
              <a:lnSpc>
                <a:spcPct val="107000"/>
              </a:lnSpc>
              <a:spcAft>
                <a:spcPts val="0"/>
              </a:spcAft>
            </a:pPr>
            <a:r>
              <a:rPr lang="ar-DZ" sz="2000" b="1" dirty="0">
                <a:latin typeface="Trebuchet MS"/>
                <a:ea typeface="Trebuchet MS"/>
                <a:cs typeface="Simplified Arabic"/>
              </a:rPr>
              <a:t>5- مراعاة الظروف المحلية :</a:t>
            </a:r>
            <a:endParaRPr lang="fr-FR" sz="1600" dirty="0">
              <a:latin typeface="Trebuchet MS"/>
              <a:ea typeface="Trebuchet MS"/>
              <a:cs typeface="Tahoma"/>
            </a:endParaRPr>
          </a:p>
          <a:p>
            <a:pPr algn="just" rtl="1">
              <a:lnSpc>
                <a:spcPct val="107000"/>
              </a:lnSpc>
              <a:spcAft>
                <a:spcPts val="0"/>
              </a:spcAft>
            </a:pPr>
            <a:r>
              <a:rPr lang="ar-DZ" sz="2000" dirty="0">
                <a:latin typeface="Trebuchet MS"/>
                <a:ea typeface="Trebuchet MS"/>
                <a:cs typeface="Simplified Arabic"/>
              </a:rPr>
              <a:t>والمقصود بالظروف المحلية : ظروف المنظمة داخليا من حيث إمكانياتها المادية والبشرية والطاقة الإنتاجية حيث أن التنظيم يعمل على منع الإسراف، وعلى تدريب وتأهيل الأفراد بشكل يتناسب مع المتغيرات .</a:t>
            </a:r>
            <a:endParaRPr lang="fr-FR" sz="1600" dirty="0">
              <a:latin typeface="Trebuchet MS"/>
              <a:ea typeface="Trebuchet MS"/>
              <a:cs typeface="Tahoma"/>
            </a:endParaRPr>
          </a:p>
          <a:p>
            <a:pPr algn="just" rtl="1">
              <a:lnSpc>
                <a:spcPct val="107000"/>
              </a:lnSpc>
              <a:spcAft>
                <a:spcPts val="0"/>
              </a:spcAft>
            </a:pPr>
            <a:r>
              <a:rPr lang="ar-DZ" sz="2000" b="1" dirty="0">
                <a:latin typeface="Trebuchet MS"/>
                <a:ea typeface="Trebuchet MS"/>
                <a:cs typeface="Simplified Arabic"/>
              </a:rPr>
              <a:t>6-استخدام افضل وسائل الاتصال :</a:t>
            </a:r>
            <a:endParaRPr lang="fr-FR" sz="1600" dirty="0">
              <a:latin typeface="Trebuchet MS"/>
              <a:ea typeface="Trebuchet MS"/>
              <a:cs typeface="Tahoma"/>
            </a:endParaRPr>
          </a:p>
          <a:p>
            <a:pPr algn="just" rtl="1">
              <a:lnSpc>
                <a:spcPct val="107000"/>
              </a:lnSpc>
              <a:spcAft>
                <a:spcPts val="0"/>
              </a:spcAft>
            </a:pPr>
            <a:r>
              <a:rPr lang="ar-DZ" sz="2000" dirty="0">
                <a:latin typeface="Trebuchet MS"/>
                <a:ea typeface="Trebuchet MS"/>
                <a:cs typeface="Simplified Arabic"/>
              </a:rPr>
              <a:t>وخاصة في عملية اتخاذ القرار ونقله إلى الجهات المعنية في كافة نشاطات المنظمة. كما يساعد في نقل المعلومات بين أجزاء التنظيم.</a:t>
            </a:r>
            <a:endParaRPr lang="fr-FR" sz="1600" dirty="0">
              <a:effectLst/>
              <a:latin typeface="Trebuchet MS"/>
              <a:ea typeface="Trebuchet MS"/>
              <a:cs typeface="Tahoma"/>
            </a:endParaRPr>
          </a:p>
        </p:txBody>
      </p:sp>
    </p:spTree>
    <p:extLst>
      <p:ext uri="{BB962C8B-B14F-4D97-AF65-F5344CB8AC3E}">
        <p14:creationId xmlns:p14="http://schemas.microsoft.com/office/powerpoint/2010/main" val="405888482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67408" y="332656"/>
            <a:ext cx="11089232" cy="1431032"/>
          </a:xfrm>
        </p:spPr>
        <p:txBody>
          <a:bodyPr/>
          <a:lstStyle/>
          <a:p>
            <a:r>
              <a:rPr lang="ar-DZ" sz="5400" b="1" dirty="0">
                <a:latin typeface="Trebuchet MS"/>
                <a:ea typeface="Trebuchet MS"/>
                <a:cs typeface="Simplified Arabic"/>
              </a:rPr>
              <a:t>أنواع </a:t>
            </a:r>
            <a:r>
              <a:rPr lang="ar-DZ" sz="5400" b="1" dirty="0" smtClean="0">
                <a:latin typeface="Trebuchet MS"/>
                <a:ea typeface="Trebuchet MS"/>
                <a:cs typeface="Simplified Arabic"/>
              </a:rPr>
              <a:t>التنظيم</a:t>
            </a:r>
            <a:r>
              <a:rPr lang="fr-FR" sz="5400" b="1" dirty="0">
                <a:latin typeface="Trebuchet MS"/>
                <a:ea typeface="Trebuchet MS"/>
                <a:cs typeface="Tahoma"/>
              </a:rPr>
              <a:t/>
            </a:r>
            <a:br>
              <a:rPr lang="fr-FR" sz="5400" b="1" dirty="0">
                <a:latin typeface="Trebuchet MS"/>
                <a:ea typeface="Trebuchet MS"/>
                <a:cs typeface="Tahoma"/>
              </a:rPr>
            </a:br>
            <a:endParaRPr lang="fr-FR" sz="5400" b="1" dirty="0"/>
          </a:p>
        </p:txBody>
      </p:sp>
      <p:pic>
        <p:nvPicPr>
          <p:cNvPr id="3074" name="Picture 2" descr="C:\Users\SAMSUNG\Desktop\التنظيم+التنظيم+الغيرالرسمي+التنظيم+الرسمي+انواع+التنظيم.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669361"/>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77" y="45599"/>
            <a:ext cx="1976289" cy="1129308"/>
          </a:xfrm>
          <a:prstGeom prst="rect">
            <a:avLst/>
          </a:prstGeom>
        </p:spPr>
      </p:pic>
    </p:spTree>
    <p:extLst>
      <p:ext uri="{BB962C8B-B14F-4D97-AF65-F5344CB8AC3E}">
        <p14:creationId xmlns:p14="http://schemas.microsoft.com/office/powerpoint/2010/main" val="227256597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098" name="Picture 2" descr="C:\Users\SAMSUNG\Desktop\الفرق-بين-التنظيم-الرسمي-والغير-رسمي.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07266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347360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0" y="39060"/>
            <a:ext cx="12192000" cy="6818939"/>
          </a:xfrm>
        </p:spPr>
      </p:pic>
    </p:spTree>
    <p:extLst>
      <p:ext uri="{BB962C8B-B14F-4D97-AF65-F5344CB8AC3E}">
        <p14:creationId xmlns:p14="http://schemas.microsoft.com/office/powerpoint/2010/main" val="31184010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Légende encadrée 1 6"/>
          <p:cNvSpPr/>
          <p:nvPr/>
        </p:nvSpPr>
        <p:spPr>
          <a:xfrm>
            <a:off x="335360" y="188640"/>
            <a:ext cx="8064896" cy="1133010"/>
          </a:xfrm>
          <a:prstGeom prst="borderCallout1">
            <a:avLst>
              <a:gd name="adj1" fmla="val 62286"/>
              <a:gd name="adj2" fmla="val 102762"/>
              <a:gd name="adj3" fmla="val 123487"/>
              <a:gd name="adj4" fmla="val 114832"/>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w="28575" cap="flat" cmpd="sng" algn="ctr">
            <a:solidFill>
              <a:srgbClr val="F79646">
                <a:shade val="95000"/>
                <a:satMod val="105000"/>
              </a:srgbClr>
            </a:solidFill>
            <a:prstDash val="sysDot"/>
          </a:ln>
          <a:effectLst>
            <a:outerShdw blurRad="152400" dist="317500" dir="5400000" sx="90000" sy="-19000" rotWithShape="0">
              <a:prstClr val="black">
                <a:alpha val="15000"/>
              </a:prstClr>
            </a:outerShdw>
          </a:effectLst>
        </p:spPr>
        <p:txBody>
          <a:bodyPr rtlCol="0" anchor="ctr"/>
          <a:lstStyle/>
          <a:p>
            <a:pPr algn="ctr" rtl="1">
              <a:defRPr/>
            </a:pPr>
            <a:r>
              <a:rPr lang="ar-DZ" sz="3200" b="1" u="sng" dirty="0">
                <a:latin typeface="Trebuchet MS" panose="020B0603020202020204" pitchFamily="34" charset="0"/>
                <a:ea typeface="Trebuchet MS" panose="020B0603020202020204" pitchFamily="34" charset="0"/>
                <a:cs typeface="Simplified Arabic" panose="02020603050405020304" pitchFamily="18" charset="-78"/>
              </a:rPr>
              <a:t>أولا: المدرسة الكلاسيكية (التقليدية)</a:t>
            </a:r>
            <a:endParaRPr lang="fr-FR" sz="2400" dirty="0">
              <a:latin typeface="Trebuchet MS" panose="020B0603020202020204" pitchFamily="34" charset="0"/>
              <a:ea typeface="Trebuchet MS" panose="020B0603020202020204" pitchFamily="34" charset="0"/>
              <a:cs typeface="Tahoma" panose="020B0604030504040204" pitchFamily="34" charset="0"/>
            </a:endParaRPr>
          </a:p>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FR" sz="3200" b="1" i="0" u="none" strike="noStrike" kern="0" cap="none" spc="0" normalizeH="0" baseline="0" noProof="0" dirty="0">
              <a:ln>
                <a:noFill/>
              </a:ln>
              <a:solidFill>
                <a:schemeClr val="bg2">
                  <a:lumMod val="10000"/>
                </a:schemeClr>
              </a:solidFill>
              <a:effectLst/>
              <a:uLnTx/>
              <a:uFillTx/>
              <a:latin typeface="MV Boli" pitchFamily="2" charset="0"/>
              <a:ea typeface="+mn-ea"/>
              <a:cs typeface="MV Boli" pitchFamily="2" charset="0"/>
            </a:endParaRPr>
          </a:p>
        </p:txBody>
      </p:sp>
      <p:graphicFrame>
        <p:nvGraphicFramePr>
          <p:cNvPr id="6" name="Diagramme 5">
            <a:extLst>
              <a:ext uri="{FF2B5EF4-FFF2-40B4-BE49-F238E27FC236}">
                <a16:creationId xmlns="" xmlns:a16="http://schemas.microsoft.com/office/drawing/2014/main" id="{0AF093A3-7F49-40BB-BE9F-46ACEBFF11EC}"/>
              </a:ext>
            </a:extLst>
          </p:cNvPr>
          <p:cNvGraphicFramePr/>
          <p:nvPr>
            <p:extLst>
              <p:ext uri="{D42A27DB-BD31-4B8C-83A1-F6EECF244321}">
                <p14:modId xmlns:p14="http://schemas.microsoft.com/office/powerpoint/2010/main" val="2895575623"/>
              </p:ext>
            </p:extLst>
          </p:nvPr>
        </p:nvGraphicFramePr>
        <p:xfrm>
          <a:off x="329355" y="1484784"/>
          <a:ext cx="11521280" cy="51845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67625578"/>
      </p:ext>
    </p:extLst>
  </p:cSld>
  <p:clrMapOvr>
    <a:masterClrMapping/>
  </p:clrMapOvr>
  <mc:AlternateContent xmlns:mc="http://schemas.openxmlformats.org/markup-compatibility/2006" xmlns:p14="http://schemas.microsoft.com/office/powerpoint/2010/main">
    <mc:Choice Requires="p14">
      <p:transition spd="slow" p14:dur="1200" advTm="330">
        <p14:prism/>
      </p:transition>
    </mc:Choice>
    <mc:Fallback xmlns="">
      <p:transition spd="slow" advTm="33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grpId="0" nodeType="afterEffect">
                                  <p:stCondLst>
                                    <p:cond delay="0"/>
                                  </p:stCondLst>
                                  <p:childTnLst>
                                    <p:animMotion origin="layout" path="M -3.125E-6 -3.7037E-7 L 0.25 -3.7037E-7 " pathEditMode="relative" rAng="0" ptsTypes="AA">
                                      <p:cBhvr>
                                        <p:cTn id="6" dur="2000" fill="hold"/>
                                        <p:tgtEl>
                                          <p:spTgt spid="7"/>
                                        </p:tgtEl>
                                        <p:attrNameLst>
                                          <p:attrName>ppt_x</p:attrName>
                                          <p:attrName>ppt_y</p:attrName>
                                        </p:attrNameLst>
                                      </p:cBhvr>
                                      <p:rCtr x="125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79376" y="1585263"/>
            <a:ext cx="11352584" cy="1077218"/>
          </a:xfrm>
          <a:prstGeom prst="rect">
            <a:avLst/>
          </a:prstGeom>
        </p:spPr>
        <p:txBody>
          <a:bodyPr wrap="square">
            <a:spAutoFit/>
          </a:bodyPr>
          <a:lstStyle/>
          <a:p>
            <a:pPr algn="r"/>
            <a:r>
              <a:rPr lang="ar-DZ" sz="3200" dirty="0" smtClean="0">
                <a:ea typeface="Trebuchet MS"/>
                <a:cs typeface="Simplified Arabic"/>
              </a:rPr>
              <a:t>هو </a:t>
            </a:r>
            <a:r>
              <a:rPr lang="ar-DZ" sz="3200" dirty="0">
                <a:ea typeface="Trebuchet MS"/>
                <a:cs typeface="Simplified Arabic"/>
              </a:rPr>
              <a:t>الأداة التي تبين توزيع السلطات والمسؤوليات على الوظائف في المستويات الإدارية المختلفة، كما يبين وسائل الاتصال الرسمي بينها ومستويات الإشراف عليها .</a:t>
            </a:r>
            <a:endParaRPr lang="fr-FR" sz="3200" dirty="0"/>
          </a:p>
        </p:txBody>
      </p:sp>
      <p:sp>
        <p:nvSpPr>
          <p:cNvPr id="6" name="Rectangle 5"/>
          <p:cNvSpPr/>
          <p:nvPr/>
        </p:nvSpPr>
        <p:spPr>
          <a:xfrm>
            <a:off x="4799856" y="2525846"/>
            <a:ext cx="6888088" cy="553357"/>
          </a:xfrm>
          <a:prstGeom prst="rect">
            <a:avLst/>
          </a:prstGeom>
        </p:spPr>
        <p:txBody>
          <a:bodyPr wrap="square">
            <a:spAutoFit/>
          </a:bodyPr>
          <a:lstStyle/>
          <a:p>
            <a:pPr algn="just" rtl="1">
              <a:lnSpc>
                <a:spcPct val="107000"/>
              </a:lnSpc>
              <a:spcAft>
                <a:spcPts val="0"/>
              </a:spcAft>
            </a:pPr>
            <a:r>
              <a:rPr lang="ar-DZ" sz="2800" b="1" dirty="0">
                <a:solidFill>
                  <a:srgbClr val="FF0000"/>
                </a:solidFill>
                <a:latin typeface="Trebuchet MS"/>
                <a:ea typeface="Trebuchet MS"/>
                <a:cs typeface="Simplified Arabic"/>
              </a:rPr>
              <a:t>1-العوامل المؤثرة في اختيار الهيكل </a:t>
            </a:r>
            <a:r>
              <a:rPr lang="ar-DZ" sz="2800" b="1" dirty="0" smtClean="0">
                <a:solidFill>
                  <a:srgbClr val="FF0000"/>
                </a:solidFill>
                <a:latin typeface="Trebuchet MS"/>
                <a:ea typeface="Trebuchet MS"/>
                <a:cs typeface="Simplified Arabic"/>
              </a:rPr>
              <a:t>التنظيمي </a:t>
            </a:r>
            <a:r>
              <a:rPr lang="ar-DZ" sz="2800" b="1" dirty="0">
                <a:solidFill>
                  <a:srgbClr val="FF0000"/>
                </a:solidFill>
                <a:latin typeface="Trebuchet MS"/>
                <a:ea typeface="Trebuchet MS"/>
                <a:cs typeface="Simplified Arabic"/>
              </a:rPr>
              <a:t>المناسب</a:t>
            </a:r>
            <a:r>
              <a:rPr lang="ar-DZ" sz="2800" b="1" dirty="0" smtClean="0">
                <a:solidFill>
                  <a:srgbClr val="FF0000"/>
                </a:solidFill>
                <a:latin typeface="Trebuchet MS"/>
                <a:ea typeface="Trebuchet MS"/>
                <a:cs typeface="Simplified Arabic"/>
              </a:rPr>
              <a:t>:</a:t>
            </a:r>
            <a:endParaRPr lang="fr-FR" sz="2000" dirty="0">
              <a:solidFill>
                <a:srgbClr val="FF0000"/>
              </a:solidFill>
              <a:latin typeface="Trebuchet MS"/>
              <a:ea typeface="Trebuchet MS"/>
              <a:cs typeface="Tahoma"/>
            </a:endParaRPr>
          </a:p>
        </p:txBody>
      </p:sp>
      <p:pic>
        <p:nvPicPr>
          <p:cNvPr id="7" name="Imag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803" y="20640"/>
            <a:ext cx="2620813" cy="157920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8" name="Rectangle 7"/>
          <p:cNvSpPr/>
          <p:nvPr/>
        </p:nvSpPr>
        <p:spPr>
          <a:xfrm>
            <a:off x="7392144" y="476672"/>
            <a:ext cx="4049965" cy="740203"/>
          </a:xfrm>
          <a:prstGeom prst="rect">
            <a:avLst/>
          </a:prstGeom>
        </p:spPr>
        <p:txBody>
          <a:bodyPr wrap="square">
            <a:spAutoFit/>
          </a:bodyPr>
          <a:lstStyle/>
          <a:p>
            <a:pPr lvl="0" algn="just" rtl="1">
              <a:lnSpc>
                <a:spcPct val="107000"/>
              </a:lnSpc>
            </a:pPr>
            <a:r>
              <a:rPr lang="ar-DZ" sz="4000" b="1" dirty="0">
                <a:solidFill>
                  <a:srgbClr val="000000"/>
                </a:solidFill>
                <a:latin typeface="Trebuchet MS"/>
                <a:ea typeface="Trebuchet MS"/>
                <a:cs typeface="Simplified Arabic"/>
              </a:rPr>
              <a:t>ثالثا: الهيكل التنظيمي</a:t>
            </a:r>
            <a:endParaRPr lang="fr-FR" sz="3200" dirty="0">
              <a:solidFill>
                <a:srgbClr val="000000"/>
              </a:solidFill>
              <a:latin typeface="Trebuchet MS"/>
              <a:ea typeface="Trebuchet MS"/>
              <a:cs typeface="Tahoma"/>
            </a:endParaRPr>
          </a:p>
        </p:txBody>
      </p:sp>
      <p:sp>
        <p:nvSpPr>
          <p:cNvPr id="9" name="Ellipse 8"/>
          <p:cNvSpPr/>
          <p:nvPr/>
        </p:nvSpPr>
        <p:spPr bwMode="auto">
          <a:xfrm>
            <a:off x="4996408" y="4322213"/>
            <a:ext cx="2318519" cy="1131155"/>
          </a:xfrm>
          <a:prstGeom prst="ellipse">
            <a:avLst/>
          </a:prstGeom>
          <a:solidFill>
            <a:srgbClr val="FFC000"/>
          </a:solidFill>
          <a:ln w="9525" cap="flat" cmpd="sng" algn="ctr">
            <a:solidFill>
              <a:schemeClr val="accent1"/>
            </a:solid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r>
              <a:rPr lang="ar-DZ" sz="2800" b="1" dirty="0" smtClean="0">
                <a:latin typeface="Arial" panose="020B0604020202020204" pitchFamily="34" charset="0"/>
                <a:ea typeface="宋体" panose="02010600030101010101" pitchFamily="2" charset="-122"/>
              </a:rPr>
              <a:t>دورة حياة</a:t>
            </a:r>
            <a:r>
              <a:rPr kumimoji="0" lang="ar-DZ" sz="28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 المنظمة </a:t>
            </a:r>
            <a:endParaRPr kumimoji="0" lang="fr-FR" sz="28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p:txBody>
      </p:sp>
      <p:sp>
        <p:nvSpPr>
          <p:cNvPr id="10" name="Ellipse 9"/>
          <p:cNvSpPr/>
          <p:nvPr/>
        </p:nvSpPr>
        <p:spPr bwMode="auto">
          <a:xfrm>
            <a:off x="9034038" y="3191058"/>
            <a:ext cx="2592288" cy="1131155"/>
          </a:xfrm>
          <a:prstGeom prst="ellipse">
            <a:avLst/>
          </a:prstGeom>
          <a:solidFill>
            <a:srgbClr val="FFC000"/>
          </a:solidFill>
          <a:ln w="9525" cap="flat" cmpd="sng" algn="ctr">
            <a:solidFill>
              <a:schemeClr val="accent1"/>
            </a:solid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r>
              <a:rPr lang="ar-DZ" sz="2800" b="1" dirty="0" smtClean="0">
                <a:latin typeface="Arial" panose="020B0604020202020204" pitchFamily="34" charset="0"/>
                <a:ea typeface="宋体" panose="02010600030101010101" pitchFamily="2" charset="-122"/>
              </a:rPr>
              <a:t>طبيعة عمل</a:t>
            </a:r>
            <a:r>
              <a:rPr kumimoji="0" lang="ar-DZ" sz="28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 المنظمة </a:t>
            </a:r>
            <a:endParaRPr kumimoji="0" lang="fr-FR" sz="28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p:txBody>
      </p:sp>
      <p:sp>
        <p:nvSpPr>
          <p:cNvPr id="11" name="Ellipse 10"/>
          <p:cNvSpPr/>
          <p:nvPr/>
        </p:nvSpPr>
        <p:spPr bwMode="auto">
          <a:xfrm>
            <a:off x="2329315" y="4386077"/>
            <a:ext cx="2318519" cy="1131155"/>
          </a:xfrm>
          <a:prstGeom prst="ellipse">
            <a:avLst/>
          </a:prstGeom>
          <a:solidFill>
            <a:srgbClr val="FFC000"/>
          </a:solidFill>
          <a:ln w="9525" cap="flat" cmpd="sng" algn="ctr">
            <a:solidFill>
              <a:schemeClr val="accent1"/>
            </a:solid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r>
              <a:rPr lang="ar-DZ" sz="2800" b="1" dirty="0" smtClean="0">
                <a:latin typeface="Arial" panose="020B0604020202020204" pitchFamily="34" charset="0"/>
                <a:ea typeface="宋体" panose="02010600030101010101" pitchFamily="2" charset="-122"/>
              </a:rPr>
              <a:t>درجة التكنولوجيا</a:t>
            </a:r>
            <a:endParaRPr kumimoji="0" lang="fr-FR" sz="28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p:txBody>
      </p:sp>
      <p:sp>
        <p:nvSpPr>
          <p:cNvPr id="12" name="Ellipse 11"/>
          <p:cNvSpPr/>
          <p:nvPr/>
        </p:nvSpPr>
        <p:spPr bwMode="auto">
          <a:xfrm>
            <a:off x="6362021" y="3254922"/>
            <a:ext cx="2318519" cy="1131155"/>
          </a:xfrm>
          <a:prstGeom prst="ellipse">
            <a:avLst/>
          </a:prstGeom>
          <a:solidFill>
            <a:srgbClr val="FFC000"/>
          </a:solidFill>
          <a:ln w="9525" cap="flat" cmpd="sng" algn="ctr">
            <a:solidFill>
              <a:schemeClr val="accent1"/>
            </a:solid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r>
              <a:rPr kumimoji="0" lang="ar-DZ" sz="28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حجم المنظمة </a:t>
            </a:r>
            <a:endParaRPr kumimoji="0" lang="fr-FR" sz="28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p:txBody>
      </p:sp>
      <p:sp>
        <p:nvSpPr>
          <p:cNvPr id="13" name="Ellipse 12"/>
          <p:cNvSpPr/>
          <p:nvPr/>
        </p:nvSpPr>
        <p:spPr bwMode="auto">
          <a:xfrm>
            <a:off x="4210540" y="5517232"/>
            <a:ext cx="4464496" cy="1131155"/>
          </a:xfrm>
          <a:prstGeom prst="ellipse">
            <a:avLst/>
          </a:prstGeom>
          <a:solidFill>
            <a:srgbClr val="FFC000"/>
          </a:solidFill>
          <a:ln w="9525" cap="flat" cmpd="sng" algn="ctr">
            <a:solidFill>
              <a:schemeClr val="accent1"/>
            </a:solid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r>
              <a:rPr kumimoji="0" lang="ar-DZ" sz="28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نظام الإدارة (المركزية و اللامركزية)</a:t>
            </a:r>
            <a:endParaRPr kumimoji="0" lang="fr-FR" sz="28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p:txBody>
      </p:sp>
      <p:sp>
        <p:nvSpPr>
          <p:cNvPr id="14" name="Ellipse 13"/>
          <p:cNvSpPr/>
          <p:nvPr/>
        </p:nvSpPr>
        <p:spPr bwMode="auto">
          <a:xfrm>
            <a:off x="7515776" y="4322212"/>
            <a:ext cx="3036525" cy="1131155"/>
          </a:xfrm>
          <a:prstGeom prst="ellipse">
            <a:avLst/>
          </a:prstGeom>
          <a:solidFill>
            <a:srgbClr val="FFC000"/>
          </a:solidFill>
          <a:ln w="9525" cap="flat" cmpd="sng" algn="ctr">
            <a:solidFill>
              <a:schemeClr val="accent1"/>
            </a:solid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r>
              <a:rPr lang="ar-DZ" sz="2800" b="1" dirty="0" smtClean="0">
                <a:latin typeface="Arial" panose="020B0604020202020204" pitchFamily="34" charset="0"/>
                <a:ea typeface="宋体" panose="02010600030101010101" pitchFamily="2" charset="-122"/>
              </a:rPr>
              <a:t>الموقع الجغرافي لل</a:t>
            </a:r>
            <a:r>
              <a:rPr kumimoji="0" lang="ar-DZ" sz="28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منظمة </a:t>
            </a:r>
            <a:endParaRPr kumimoji="0" lang="fr-FR" sz="28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p:txBody>
      </p:sp>
      <p:sp>
        <p:nvSpPr>
          <p:cNvPr id="15" name="Ellipse 14"/>
          <p:cNvSpPr/>
          <p:nvPr/>
        </p:nvSpPr>
        <p:spPr bwMode="auto">
          <a:xfrm>
            <a:off x="3488574" y="3160338"/>
            <a:ext cx="2318519" cy="1131155"/>
          </a:xfrm>
          <a:prstGeom prst="ellipse">
            <a:avLst/>
          </a:prstGeom>
          <a:solidFill>
            <a:srgbClr val="FFC000"/>
          </a:solidFill>
          <a:ln w="9525" cap="flat" cmpd="sng" algn="ctr">
            <a:solidFill>
              <a:schemeClr val="accent1"/>
            </a:solid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r>
              <a:rPr lang="ar-DZ" sz="2800" b="1" dirty="0" smtClean="0">
                <a:latin typeface="Arial" panose="020B0604020202020204" pitchFamily="34" charset="0"/>
                <a:ea typeface="宋体" panose="02010600030101010101" pitchFamily="2" charset="-122"/>
              </a:rPr>
              <a:t>بيئة </a:t>
            </a:r>
            <a:r>
              <a:rPr kumimoji="0" lang="ar-DZ" sz="28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المنظمة </a:t>
            </a:r>
            <a:endParaRPr kumimoji="0" lang="fr-FR" sz="28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189851751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DZ" dirty="0" smtClean="0"/>
              <a:t>أنواع الهياكل التنظيمية</a:t>
            </a:r>
            <a:endParaRPr lang="fr-FR" dirty="0"/>
          </a:p>
        </p:txBody>
      </p:sp>
      <p:sp>
        <p:nvSpPr>
          <p:cNvPr id="3" name="Rectangle 2"/>
          <p:cNvSpPr/>
          <p:nvPr/>
        </p:nvSpPr>
        <p:spPr>
          <a:xfrm>
            <a:off x="551384" y="1422621"/>
            <a:ext cx="11161240" cy="5387885"/>
          </a:xfrm>
          <a:prstGeom prst="rect">
            <a:avLst/>
          </a:prstGeom>
          <a:solidFill>
            <a:schemeClr val="bg1"/>
          </a:solidFill>
        </p:spPr>
        <p:txBody>
          <a:bodyPr wrap="square">
            <a:spAutoFit/>
          </a:bodyPr>
          <a:lstStyle/>
          <a:p>
            <a:pPr algn="r" rtl="1">
              <a:lnSpc>
                <a:spcPct val="107000"/>
              </a:lnSpc>
              <a:spcAft>
                <a:spcPts val="0"/>
              </a:spcAft>
            </a:pPr>
            <a:r>
              <a:rPr lang="ar-SA" sz="2300" b="1" dirty="0">
                <a:solidFill>
                  <a:schemeClr val="accent2"/>
                </a:solidFill>
                <a:latin typeface="Trebuchet MS"/>
                <a:ea typeface="Trebuchet MS"/>
                <a:cs typeface="Simplified Arabic"/>
              </a:rPr>
              <a:t>2-1-الهيكل التنظيميّ الوظيفيّ:</a:t>
            </a:r>
            <a:r>
              <a:rPr lang="ar-SA" sz="2300" dirty="0">
                <a:solidFill>
                  <a:schemeClr val="accent2"/>
                </a:solidFill>
                <a:latin typeface="Trebuchet MS"/>
                <a:ea typeface="Trebuchet MS"/>
                <a:cs typeface="Simplified Arabic"/>
              </a:rPr>
              <a:t> </a:t>
            </a:r>
            <a:r>
              <a:rPr lang="ar-SA" sz="2300" dirty="0">
                <a:latin typeface="Trebuchet MS"/>
                <a:ea typeface="Trebuchet MS"/>
                <a:cs typeface="Simplified Arabic"/>
              </a:rPr>
              <a:t>ويُعرَف أيضاً بالهيكل التنظيميّ البيروقراطيّ؛ حيث يكون كلّ مُوظَّف في المُؤسَّسة مُخصَّصاً لوظيفة واحدة، وتكون أدواره، ومسؤوليّاته واضحة؛ فالهيكل التنظيميّ الوظيفيّ يتمّ تحديده وِفقاً للتخصُّص، ويتمّ تقسيم المُؤسَّسة إلى أقسام، مثلاً: قِسم المبيعات، وقِسم المحاسبة، وقِسم خدمة العُملاء، ومن الجدير بالذكر أنَّ للهيكل التنظيميّ الوظيفيّ </a:t>
            </a:r>
            <a:endParaRPr lang="ar-DZ" sz="2300" dirty="0" smtClean="0">
              <a:latin typeface="Trebuchet MS"/>
              <a:ea typeface="Trebuchet MS"/>
              <a:cs typeface="Simplified Arabic"/>
            </a:endParaRPr>
          </a:p>
          <a:p>
            <a:pPr algn="r" rtl="1">
              <a:lnSpc>
                <a:spcPct val="107000"/>
              </a:lnSpc>
              <a:spcAft>
                <a:spcPts val="0"/>
              </a:spcAft>
            </a:pPr>
            <a:r>
              <a:rPr lang="ar-SA" sz="2300" b="1" dirty="0" smtClean="0">
                <a:solidFill>
                  <a:schemeClr val="accent2"/>
                </a:solidFill>
                <a:latin typeface="Trebuchet MS"/>
                <a:ea typeface="Trebuchet MS"/>
                <a:cs typeface="Simplified Arabic"/>
              </a:rPr>
              <a:t>2-2- </a:t>
            </a:r>
            <a:r>
              <a:rPr lang="ar-SA" sz="2300" b="1" dirty="0">
                <a:solidFill>
                  <a:schemeClr val="accent2"/>
                </a:solidFill>
                <a:latin typeface="Trebuchet MS"/>
                <a:ea typeface="Trebuchet MS"/>
                <a:cs typeface="Simplified Arabic"/>
              </a:rPr>
              <a:t>الهيكل التنظيميّ التنفيذيّ:</a:t>
            </a:r>
            <a:r>
              <a:rPr lang="ar-SA" sz="2300" dirty="0">
                <a:solidFill>
                  <a:schemeClr val="accent2"/>
                </a:solidFill>
                <a:latin typeface="Trebuchet MS"/>
                <a:ea typeface="Trebuchet MS"/>
                <a:cs typeface="Simplified Arabic"/>
              </a:rPr>
              <a:t> </a:t>
            </a:r>
            <a:r>
              <a:rPr lang="ar-SA" sz="2300" dirty="0">
                <a:latin typeface="Trebuchet MS"/>
                <a:ea typeface="Trebuchet MS"/>
                <a:cs typeface="Simplified Arabic"/>
              </a:rPr>
              <a:t>تكون السُّلطة في الهيكل التنظيميّ التنفيذيّ مَركزيّة؛ أي أنَّ السُّلطة تقتصِر على أعلى هرم المُنظَّمة، ويكون هناك رئيس واحد في أعلى قِمَّة المُنظَّمة، وتقتصِر عليه مهمَّة اتّخاذ </a:t>
            </a:r>
            <a:r>
              <a:rPr lang="ar-SA" sz="2300" dirty="0" err="1">
                <a:latin typeface="Trebuchet MS"/>
                <a:ea typeface="Trebuchet MS"/>
                <a:cs typeface="Simplified Arabic"/>
              </a:rPr>
              <a:t>القرارت</a:t>
            </a:r>
            <a:r>
              <a:rPr lang="ar-SA" sz="2300" dirty="0">
                <a:latin typeface="Trebuchet MS"/>
                <a:ea typeface="Trebuchet MS"/>
                <a:cs typeface="Simplified Arabic"/>
              </a:rPr>
              <a:t>، والأوامر، عِلماً بأنَّ خطوط السُّلطة في الهيكل التنفيذيّ تسير من الأعلى إلى الأسفل بشكلٍ مُستقيم؛ فتتدفَّق الأوامر، والتعليمات من الرؤساء إلى المرؤوسين، و</a:t>
            </a:r>
            <a:r>
              <a:rPr lang="ar-SA" sz="2300" b="1" u="sng" dirty="0">
                <a:latin typeface="Trebuchet MS"/>
                <a:ea typeface="Trebuchet MS"/>
                <a:cs typeface="Simplified Arabic"/>
              </a:rPr>
              <a:t>يتميَّز</a:t>
            </a:r>
            <a:r>
              <a:rPr lang="ar-SA" sz="2300" dirty="0">
                <a:latin typeface="Trebuchet MS"/>
                <a:ea typeface="Trebuchet MS"/>
                <a:cs typeface="Simplified Arabic"/>
              </a:rPr>
              <a:t> هذا الهيكل بالوضوح، والبساطة.</a:t>
            </a:r>
            <a:endParaRPr lang="fr-FR" sz="2300" dirty="0">
              <a:latin typeface="Trebuchet MS"/>
              <a:ea typeface="Trebuchet MS"/>
              <a:cs typeface="Tahoma"/>
            </a:endParaRPr>
          </a:p>
          <a:p>
            <a:pPr algn="r" rtl="1">
              <a:lnSpc>
                <a:spcPct val="107000"/>
              </a:lnSpc>
              <a:spcAft>
                <a:spcPts val="0"/>
              </a:spcAft>
            </a:pPr>
            <a:r>
              <a:rPr lang="ar-SA" sz="2300" b="1" dirty="0" smtClean="0">
                <a:solidFill>
                  <a:schemeClr val="accent2"/>
                </a:solidFill>
                <a:latin typeface="Trebuchet MS"/>
                <a:ea typeface="Trebuchet MS"/>
                <a:cs typeface="Simplified Arabic"/>
              </a:rPr>
              <a:t>2-3-الهيكل </a:t>
            </a:r>
            <a:r>
              <a:rPr lang="ar-SA" sz="2300" b="1" dirty="0">
                <a:solidFill>
                  <a:schemeClr val="accent2"/>
                </a:solidFill>
                <a:latin typeface="Trebuchet MS"/>
                <a:ea typeface="Trebuchet MS"/>
                <a:cs typeface="Simplified Arabic"/>
              </a:rPr>
              <a:t>التنظيميّ الاستشاريّ:</a:t>
            </a:r>
            <a:r>
              <a:rPr lang="ar-SA" sz="2300" dirty="0">
                <a:solidFill>
                  <a:schemeClr val="accent2"/>
                </a:solidFill>
                <a:latin typeface="Trebuchet MS"/>
                <a:ea typeface="Trebuchet MS"/>
                <a:cs typeface="Simplified Arabic"/>
              </a:rPr>
              <a:t> </a:t>
            </a:r>
            <a:r>
              <a:rPr lang="ar-SA" sz="2300" dirty="0">
                <a:latin typeface="Trebuchet MS"/>
                <a:ea typeface="Trebuchet MS"/>
                <a:cs typeface="Simplified Arabic"/>
              </a:rPr>
              <a:t>يدمج بين نوعَين من الهياكل؛ فيتضمَّن الهيكل التنفيذيّ، والهيكل الوظيفيّ، وتكون السُّلطة فيه سُلطة مَركزيّة مُوحَّدة، كالهيكل التنفيذيّ، ويُستفاد فيه من مبدأ التخصُّصيّة في العمل، إضافة إلى وجود الخُبراء، والمُختصِّين الذين يُقدِّمون المُساعدة، والمَشورة للرؤساء، والإداريّين في </a:t>
            </a:r>
            <a:r>
              <a:rPr lang="ar-SA" sz="2300" dirty="0" smtClean="0">
                <a:latin typeface="Trebuchet MS"/>
                <a:ea typeface="Trebuchet MS"/>
                <a:cs typeface="Simplified Arabic"/>
              </a:rPr>
              <a:t>العمل</a:t>
            </a:r>
            <a:endParaRPr lang="ar-DZ" sz="2300" dirty="0" smtClean="0">
              <a:latin typeface="Trebuchet MS"/>
              <a:ea typeface="Trebuchet MS"/>
              <a:cs typeface="Simplified Arabic"/>
            </a:endParaRPr>
          </a:p>
          <a:p>
            <a:pPr algn="r" rtl="1">
              <a:lnSpc>
                <a:spcPct val="107000"/>
              </a:lnSpc>
              <a:spcAft>
                <a:spcPts val="0"/>
              </a:spcAft>
            </a:pPr>
            <a:r>
              <a:rPr lang="ar-SA" sz="2300" b="1" dirty="0" smtClean="0">
                <a:solidFill>
                  <a:schemeClr val="accent2"/>
                </a:solidFill>
                <a:latin typeface="Trebuchet MS"/>
                <a:ea typeface="Trebuchet MS"/>
                <a:cs typeface="Simplified Arabic"/>
              </a:rPr>
              <a:t>2-4-الهيكل </a:t>
            </a:r>
            <a:r>
              <a:rPr lang="ar-SA" sz="2300" b="1" dirty="0">
                <a:solidFill>
                  <a:schemeClr val="accent2"/>
                </a:solidFill>
                <a:latin typeface="Trebuchet MS"/>
                <a:ea typeface="Trebuchet MS"/>
                <a:cs typeface="Simplified Arabic"/>
              </a:rPr>
              <a:t>التنظيميّ الشبكيّ:</a:t>
            </a:r>
            <a:r>
              <a:rPr lang="ar-SA" sz="2300" dirty="0">
                <a:solidFill>
                  <a:schemeClr val="accent2"/>
                </a:solidFill>
                <a:latin typeface="Trebuchet MS"/>
                <a:ea typeface="Trebuchet MS"/>
                <a:cs typeface="Simplified Arabic"/>
              </a:rPr>
              <a:t> </a:t>
            </a:r>
            <a:r>
              <a:rPr lang="ar-SA" sz="2300" dirty="0">
                <a:latin typeface="Trebuchet MS"/>
                <a:ea typeface="Trebuchet MS"/>
                <a:cs typeface="Simplified Arabic"/>
              </a:rPr>
              <a:t>يتمثَّل الهيكل التنظيميّ الشبكيّ بإشراف مجموعة صغيرة من المُدراء التنفيذيّين على الأعمال التي يتمّ إنجازها داخل المُنظَّمة، وتنسيق علاقات مُحدَّدة مع مُنظَّمات أُخرى تتولَّى عمليّات أُخرى، كالإنتاج، والنقل، والتسويق، </a:t>
            </a:r>
            <a:r>
              <a:rPr lang="ar-SA" sz="2300" dirty="0" smtClean="0">
                <a:latin typeface="Trebuchet MS"/>
                <a:ea typeface="Trebuchet MS"/>
                <a:cs typeface="Simplified Arabic"/>
              </a:rPr>
              <a:t>وغيرها،</a:t>
            </a:r>
            <a:r>
              <a:rPr lang="ar-DZ" sz="2300" dirty="0">
                <a:latin typeface="Trebuchet MS"/>
                <a:ea typeface="Trebuchet MS"/>
                <a:cs typeface="Simplified Arabic"/>
              </a:rPr>
              <a:t> </a:t>
            </a:r>
            <a:r>
              <a:rPr lang="ar-DZ" sz="2300" dirty="0" smtClean="0">
                <a:latin typeface="Trebuchet MS"/>
                <a:ea typeface="Trebuchet MS"/>
                <a:cs typeface="Simplified Arabic"/>
              </a:rPr>
              <a:t>و نجده في الشركات متعددة الجنسيات أو الشركات العالمية,</a:t>
            </a:r>
            <a:endParaRPr lang="fr-FR" sz="2300" dirty="0"/>
          </a:p>
        </p:txBody>
      </p:sp>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5917" y="188641"/>
            <a:ext cx="1973699" cy="118928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244286366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25"/>
          <p:cNvSpPr/>
          <p:nvPr/>
        </p:nvSpPr>
        <p:spPr>
          <a:xfrm>
            <a:off x="0" y="0"/>
            <a:ext cx="12191999" cy="6858000"/>
          </a:xfrm>
          <a:prstGeom prst="rect">
            <a:avLst/>
          </a:prstGeom>
          <a:solidFill>
            <a:srgbClr val="66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2" name="Groupe 11"/>
          <p:cNvGrpSpPr/>
          <p:nvPr/>
        </p:nvGrpSpPr>
        <p:grpSpPr>
          <a:xfrm rot="10800000">
            <a:off x="-1" y="2465480"/>
            <a:ext cx="12183967" cy="2695780"/>
            <a:chOff x="3" y="1647610"/>
            <a:chExt cx="9143997" cy="2695780"/>
          </a:xfrm>
        </p:grpSpPr>
        <p:sp>
          <p:nvSpPr>
            <p:cNvPr id="13" name="梯形 2"/>
            <p:cNvSpPr>
              <a:spLocks noChangeArrowheads="1"/>
            </p:cNvSpPr>
            <p:nvPr/>
          </p:nvSpPr>
          <p:spPr bwMode="auto">
            <a:xfrm rot="5400000" flipV="1">
              <a:off x="-421489" y="2421732"/>
              <a:ext cx="2343150" cy="1500166"/>
            </a:xfrm>
            <a:custGeom>
              <a:avLst/>
              <a:gdLst>
                <a:gd name="T0" fmla="*/ 0 w 21600"/>
                <a:gd name="T1" fmla="*/ 0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3858" y="21600"/>
                  </a:lnTo>
                  <a:lnTo>
                    <a:pt x="17742" y="21600"/>
                  </a:lnTo>
                  <a:lnTo>
                    <a:pt x="21600" y="0"/>
                  </a:lnTo>
                  <a:close/>
                </a:path>
              </a:pathLst>
            </a:custGeom>
            <a:ln>
              <a:headEnd/>
              <a:tailEnd/>
            </a:ln>
          </p:spPr>
          <p:style>
            <a:lnRef idx="1">
              <a:schemeClr val="accent6"/>
            </a:lnRef>
            <a:fillRef idx="2">
              <a:schemeClr val="accent6"/>
            </a:fillRef>
            <a:effectRef idx="1">
              <a:schemeClr val="accent6"/>
            </a:effectRef>
            <a:fontRef idx="minor">
              <a:schemeClr val="dk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梯形 1"/>
            <p:cNvSpPr>
              <a:spLocks noChangeArrowheads="1"/>
            </p:cNvSpPr>
            <p:nvPr/>
          </p:nvSpPr>
          <p:spPr bwMode="auto">
            <a:xfrm rot="16200000" flipV="1">
              <a:off x="4211627" y="-639783"/>
              <a:ext cx="2220912" cy="7643834"/>
            </a:xfrm>
            <a:custGeom>
              <a:avLst/>
              <a:gdLst>
                <a:gd name="T0" fmla="*/ 0 w 21600"/>
                <a:gd name="T1" fmla="*/ 0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3657" y="21600"/>
                  </a:lnTo>
                  <a:lnTo>
                    <a:pt x="17943" y="21600"/>
                  </a:lnTo>
                  <a:lnTo>
                    <a:pt x="21600" y="0"/>
                  </a:lnTo>
                  <a:close/>
                </a:path>
              </a:pathLst>
            </a:custGeom>
            <a:ln>
              <a:headEnd/>
              <a:tailEnd/>
            </a:ln>
          </p:spPr>
          <p:style>
            <a:lnRef idx="1">
              <a:schemeClr val="accent6"/>
            </a:lnRef>
            <a:fillRef idx="3">
              <a:schemeClr val="accent6"/>
            </a:fillRef>
            <a:effectRef idx="2">
              <a:schemeClr val="accent6"/>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5" name="文本框 2"/>
            <p:cNvSpPr>
              <a:spLocks noChangeArrowheads="1"/>
            </p:cNvSpPr>
            <p:nvPr/>
          </p:nvSpPr>
          <p:spPr bwMode="auto">
            <a:xfrm rot="10800000">
              <a:off x="317332" y="1647610"/>
              <a:ext cx="652743" cy="2308324"/>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DZ" altLang="zh-CN" sz="7200" b="1" i="0" u="none" strike="noStrike" kern="1200" cap="none" spc="0" normalizeH="0" baseline="0" noProof="0" dirty="0">
                  <a:ln>
                    <a:noFill/>
                  </a:ln>
                  <a:solidFill>
                    <a:srgbClr val="080808"/>
                  </a:solidFill>
                  <a:effectLst/>
                  <a:uLnTx/>
                  <a:uFillTx/>
                  <a:latin typeface="Calibri"/>
                  <a:ea typeface="宋体" panose="02010600030101010101" pitchFamily="2" charset="-122"/>
                  <a:cs typeface="Arial" panose="020B0604020202020204" pitchFamily="34" charset="0"/>
                  <a:sym typeface="Arial" pitchFamily="34" charset="0"/>
                </a:rPr>
                <a:t>4</a:t>
              </a:r>
              <a:endParaRPr kumimoji="0" lang="en-US" altLang="zh-CN" sz="7200" b="1" i="0" u="none" strike="noStrike" kern="1200" cap="none" spc="0" normalizeH="0" baseline="0" noProof="0" dirty="0">
                <a:ln>
                  <a:noFill/>
                </a:ln>
                <a:solidFill>
                  <a:srgbClr val="080808"/>
                </a:solidFill>
                <a:effectLst/>
                <a:uLnTx/>
                <a:uFillTx/>
                <a:latin typeface="Calibri"/>
                <a:ea typeface="宋体" panose="02010600030101010101" pitchFamily="2" charset="-122"/>
                <a:cs typeface="+mn-cs"/>
                <a:sym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7200" b="1" i="0" u="none" strike="noStrike" kern="1200" cap="none" spc="0" normalizeH="0" baseline="0" noProof="0" dirty="0">
                <a:ln>
                  <a:noFill/>
                </a:ln>
                <a:solidFill>
                  <a:srgbClr val="080808"/>
                </a:solidFill>
                <a:effectLst/>
                <a:uLnTx/>
                <a:uFillTx/>
                <a:latin typeface="Calibri"/>
                <a:ea typeface="宋体" panose="02010600030101010101" pitchFamily="2" charset="-122"/>
                <a:cs typeface="+mn-cs"/>
                <a:sym typeface="Arial" pitchFamily="34" charset="0"/>
              </a:endParaRPr>
            </a:p>
          </p:txBody>
        </p:sp>
        <p:sp>
          <p:nvSpPr>
            <p:cNvPr id="16" name="矩形 3"/>
            <p:cNvSpPr>
              <a:spLocks noChangeArrowheads="1"/>
            </p:cNvSpPr>
            <p:nvPr/>
          </p:nvSpPr>
          <p:spPr bwMode="auto">
            <a:xfrm rot="10800000">
              <a:off x="2003396" y="2718150"/>
              <a:ext cx="6059975" cy="1015663"/>
            </a:xfrm>
            <a:prstGeom prst="rect">
              <a:avLst/>
            </a:prstGeom>
            <a:noFill/>
            <a:ln w="9525">
              <a:noFill/>
              <a:miter lim="800000"/>
              <a:headEnd/>
              <a:tailEnd/>
            </a:ln>
          </p:spPr>
          <p:txBody>
            <a:bodyPr wrap="non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DZ" sz="6000" b="1" i="0" u="none" strike="noStrike" kern="1200" cap="none" spc="0" normalizeH="0" baseline="0" noProof="0" dirty="0">
                  <a:ln>
                    <a:noFill/>
                  </a:ln>
                  <a:solidFill>
                    <a:srgbClr val="EEECE1">
                      <a:lumMod val="10000"/>
                    </a:srgbClr>
                  </a:solidFill>
                  <a:effectLst/>
                  <a:uLnTx/>
                  <a:uFillTx/>
                  <a:latin typeface="Calibri"/>
                  <a:cs typeface="Arial" panose="020B0604020202020204" pitchFamily="34" charset="0"/>
                </a:rPr>
                <a:t>المحور الخامس:</a:t>
              </a:r>
              <a:r>
                <a:rPr kumimoji="0" lang="fr-FR" sz="6000" b="1" i="0" u="none" strike="noStrike" kern="1200" cap="none" spc="0" normalizeH="0" baseline="0" noProof="0" dirty="0">
                  <a:ln>
                    <a:noFill/>
                  </a:ln>
                  <a:solidFill>
                    <a:srgbClr val="EEECE1">
                      <a:lumMod val="10000"/>
                    </a:srgbClr>
                  </a:solidFill>
                  <a:effectLst/>
                  <a:uLnTx/>
                  <a:uFillTx/>
                  <a:latin typeface="Calibri"/>
                  <a:cs typeface="Arial" panose="020B0604020202020204" pitchFamily="34" charset="0"/>
                </a:rPr>
                <a:t> </a:t>
              </a:r>
              <a:r>
                <a:rPr kumimoji="0" lang="ar-DZ" sz="6000" b="1" i="0" u="none" strike="noStrike" kern="1200" cap="none" spc="0" normalizeH="0" baseline="0" noProof="0" dirty="0">
                  <a:ln>
                    <a:noFill/>
                  </a:ln>
                  <a:solidFill>
                    <a:srgbClr val="EEECE1">
                      <a:lumMod val="10000"/>
                    </a:srgbClr>
                  </a:solidFill>
                  <a:effectLst/>
                  <a:uLnTx/>
                  <a:uFillTx/>
                  <a:latin typeface="Calibri"/>
                  <a:cs typeface="Arial" panose="020B0604020202020204" pitchFamily="34" charset="0"/>
                </a:rPr>
                <a:t> نظام التنشيط </a:t>
              </a:r>
              <a:endParaRPr kumimoji="0" lang="zh-CN" altLang="en-US" sz="6000" b="1" i="0" u="none" strike="noStrike" kern="1200" cap="none" spc="0" normalizeH="0" baseline="0" noProof="0" dirty="0">
                <a:ln>
                  <a:noFill/>
                </a:ln>
                <a:solidFill>
                  <a:prstClr val="black"/>
                </a:solidFill>
                <a:effectLst/>
                <a:uLnTx/>
                <a:uFillTx/>
                <a:latin typeface="Times New Roman" pitchFamily="18" charset="0"/>
                <a:ea typeface="宋体" panose="02010600030101010101" pitchFamily="2" charset="-122"/>
                <a:cs typeface="Times New Roman" pitchFamily="18" charset="0"/>
                <a:sym typeface="微软雅黑" pitchFamily="34" charset="-122"/>
              </a:endParaRPr>
            </a:p>
          </p:txBody>
        </p:sp>
      </p:grpSp>
    </p:spTree>
    <p:extLst>
      <p:ext uri="{BB962C8B-B14F-4D97-AF65-F5344CB8AC3E}">
        <p14:creationId xmlns:p14="http://schemas.microsoft.com/office/powerpoint/2010/main" val="2601349713"/>
      </p:ext>
    </p:extLst>
  </p:cSld>
  <p:clrMapOvr>
    <a:masterClrMapping/>
  </p:clrMapOvr>
  <p:transition spd="med">
    <p:wedg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 xmlns:a16="http://schemas.microsoft.com/office/drawing/2014/main" id="{E766D44C-CC0C-46ED-B6F0-2DE938074BD7}"/>
              </a:ext>
            </a:extLst>
          </p:cNvPr>
          <p:cNvSpPr txBox="1"/>
          <p:nvPr/>
        </p:nvSpPr>
        <p:spPr>
          <a:xfrm>
            <a:off x="95672" y="1700808"/>
            <a:ext cx="12000656" cy="4782078"/>
          </a:xfrm>
          <a:prstGeom prst="rect">
            <a:avLst/>
          </a:prstGeom>
          <a:noFill/>
        </p:spPr>
        <p:txBody>
          <a:bodyPr wrap="square">
            <a:spAutoFit/>
          </a:bodyPr>
          <a:lstStyle/>
          <a:p>
            <a:pPr indent="359410" algn="r" rtl="1">
              <a:lnSpc>
                <a:spcPct val="107000"/>
              </a:lnSpc>
              <a:spcAft>
                <a:spcPts val="800"/>
              </a:spcAft>
            </a:pPr>
            <a:r>
              <a:rPr lang="ar-DZ" sz="3600" dirty="0">
                <a:effectLst/>
                <a:latin typeface="Trebuchet MS" panose="020B0603020202020204" pitchFamily="34" charset="0"/>
                <a:ea typeface="Trebuchet MS" panose="020B0603020202020204" pitchFamily="34" charset="0"/>
                <a:cs typeface="Simplified Arabic" panose="02020603050405020304" pitchFamily="18" charset="-78"/>
              </a:rPr>
              <a:t>يُعد التنشيط أحد أهم الوظائف الإدارية؛ حيث يرتبط بشكل أساسيّ بالعاملِين في المستوى الإداريّ والذين يُعنَون بالتأثير والإشراف والتحفيز والإرشاد بهدف تحقيق أهداف المنظمة، ويساعد التوجيه في إنجاز العمل بكفاءة وزيادة الإنتاجية من خلال تفعيل الأساليب التنظيمية للوصول إلى الأهداف المرجوّة.</a:t>
            </a:r>
            <a:endParaRPr lang="fr-FR" sz="2800" dirty="0">
              <a:effectLst/>
              <a:latin typeface="Trebuchet MS" panose="020B0603020202020204" pitchFamily="34" charset="0"/>
              <a:ea typeface="Trebuchet MS" panose="020B0603020202020204" pitchFamily="34" charset="0"/>
              <a:cs typeface="Tahoma" panose="020B0604030504040204" pitchFamily="34" charset="0"/>
            </a:endParaRPr>
          </a:p>
          <a:p>
            <a:pPr algn="ctr" rtl="1"/>
            <a:r>
              <a:rPr lang="ar-DZ" sz="4800" dirty="0">
                <a:effectLst/>
                <a:ea typeface="Trebuchet MS" panose="020B0603020202020204" pitchFamily="34" charset="0"/>
                <a:cs typeface="Simplified Arabic" panose="02020603050405020304" pitchFamily="18" charset="-78"/>
              </a:rPr>
              <a:t>فالتنشيط هو</a:t>
            </a:r>
            <a:r>
              <a:rPr lang="ar-DZ" sz="4800" b="1" dirty="0">
                <a:effectLst/>
                <a:ea typeface="Trebuchet MS" panose="020B0603020202020204" pitchFamily="34" charset="0"/>
                <a:cs typeface="Simplified Arabic" panose="02020603050405020304" pitchFamily="18" charset="-78"/>
              </a:rPr>
              <a:t> ''عملية التي يتم بها </a:t>
            </a:r>
            <a:r>
              <a:rPr lang="ar-DZ" sz="4800" b="1" dirty="0" err="1">
                <a:effectLst/>
                <a:ea typeface="Trebuchet MS" panose="020B0603020202020204" pitchFamily="34" charset="0"/>
                <a:cs typeface="Simplified Arabic" panose="02020603050405020304" pitchFamily="18" charset="-78"/>
              </a:rPr>
              <a:t>الإتصال</a:t>
            </a:r>
            <a:r>
              <a:rPr lang="ar-DZ" sz="4800" b="1" dirty="0">
                <a:effectLst/>
                <a:ea typeface="Trebuchet MS" panose="020B0603020202020204" pitchFamily="34" charset="0"/>
                <a:cs typeface="Simplified Arabic" panose="02020603050405020304" pitchFamily="18" charset="-78"/>
              </a:rPr>
              <a:t> بالعاملين لإرشادهم و ترغيبهم والتنسيق بين جهودهم وقيادتهم إلى تحقيق أهداف المنظمة''</a:t>
            </a:r>
            <a:endParaRPr lang="fr-FR" sz="6000" dirty="0"/>
          </a:p>
        </p:txBody>
      </p:sp>
      <p:sp>
        <p:nvSpPr>
          <p:cNvPr id="5" name="ZoneTexte 4">
            <a:extLst>
              <a:ext uri="{FF2B5EF4-FFF2-40B4-BE49-F238E27FC236}">
                <a16:creationId xmlns="" xmlns:a16="http://schemas.microsoft.com/office/drawing/2014/main" id="{E7ADDB64-53F4-4909-9CA8-D7A444FD69F2}"/>
              </a:ext>
            </a:extLst>
          </p:cNvPr>
          <p:cNvSpPr txBox="1"/>
          <p:nvPr/>
        </p:nvSpPr>
        <p:spPr>
          <a:xfrm>
            <a:off x="5015880" y="476672"/>
            <a:ext cx="6096000" cy="740203"/>
          </a:xfrm>
          <a:prstGeom prst="rect">
            <a:avLst/>
          </a:prstGeom>
          <a:noFill/>
        </p:spPr>
        <p:txBody>
          <a:bodyPr wrap="square">
            <a:spAutoFit/>
          </a:bodyPr>
          <a:lstStyle/>
          <a:p>
            <a:pPr marL="0" marR="0" lvl="0" indent="0" algn="just" defTabSz="914400" rtl="1" eaLnBrk="1" fontAlgn="auto" latinLnBrk="0" hangingPunct="1">
              <a:lnSpc>
                <a:spcPct val="107000"/>
              </a:lnSpc>
              <a:spcBef>
                <a:spcPts val="0"/>
              </a:spcBef>
              <a:spcAft>
                <a:spcPts val="800"/>
              </a:spcAft>
              <a:buClrTx/>
              <a:buSzTx/>
              <a:buFontTx/>
              <a:buNone/>
              <a:tabLst/>
              <a:defRPr/>
            </a:pPr>
            <a:r>
              <a:rPr kumimoji="0" lang="ar-DZ" sz="4000" b="1" i="0" u="none" strike="noStrike" kern="1200" cap="none" spc="0" normalizeH="0" baseline="0" noProof="0" dirty="0">
                <a:ln>
                  <a:noFill/>
                </a:ln>
                <a:solidFill>
                  <a:srgbClr val="FF0000"/>
                </a:solidFill>
                <a:effectLst/>
                <a:uLnTx/>
                <a:uFillTx/>
                <a:latin typeface="Trebuchet MS" panose="020B0603020202020204" pitchFamily="34" charset="0"/>
                <a:ea typeface="Trebuchet MS" panose="020B0603020202020204" pitchFamily="34" charset="0"/>
                <a:cs typeface="Simplified Arabic" panose="02020603050405020304" pitchFamily="18" charset="-78"/>
              </a:rPr>
              <a:t>أولا: تعريف التنشيط (التوجيه)</a:t>
            </a:r>
            <a:endParaRPr kumimoji="0" lang="fr-FR" sz="3200" b="0" i="0" u="none" strike="noStrike" kern="1200" cap="none" spc="0" normalizeH="0" baseline="0" noProof="0" dirty="0">
              <a:ln>
                <a:noFill/>
              </a:ln>
              <a:solidFill>
                <a:srgbClr val="FF0000"/>
              </a:solidFill>
              <a:effectLst/>
              <a:uLnTx/>
              <a:uFillTx/>
              <a:latin typeface="Trebuchet MS" panose="020B0603020202020204" pitchFamily="34" charset="0"/>
              <a:ea typeface="Trebuchet MS" panose="020B0603020202020204" pitchFamily="34" charset="0"/>
              <a:cs typeface="Tahoma" panose="020B0604030504040204" pitchFamily="34" charset="0"/>
            </a:endParaRPr>
          </a:p>
        </p:txBody>
      </p:sp>
    </p:spTree>
    <p:extLst>
      <p:ext uri="{BB962C8B-B14F-4D97-AF65-F5344CB8AC3E}">
        <p14:creationId xmlns:p14="http://schemas.microsoft.com/office/powerpoint/2010/main" val="1282218199"/>
      </p:ext>
    </p:extLst>
  </p:cSld>
  <p:clrMapOvr>
    <a:masterClrMapping/>
  </p:clrMapOvr>
  <p:transition spd="slow">
    <p:push dir="u"/>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2D8FF4CD-EDA5-465B-BCB2-F37A334322A2}"/>
              </a:ext>
            </a:extLst>
          </p:cNvPr>
          <p:cNvSpPr>
            <a:spLocks noGrp="1"/>
          </p:cNvSpPr>
          <p:nvPr>
            <p:ph type="title"/>
          </p:nvPr>
        </p:nvSpPr>
        <p:spPr>
          <a:xfrm>
            <a:off x="3719736" y="548680"/>
            <a:ext cx="10972800" cy="1143000"/>
          </a:xfrm>
        </p:spPr>
        <p:txBody>
          <a:bodyPr/>
          <a:lstStyle/>
          <a:p>
            <a:pPr rtl="1">
              <a:lnSpc>
                <a:spcPct val="107000"/>
              </a:lnSpc>
              <a:spcAft>
                <a:spcPts val="800"/>
              </a:spcAft>
            </a:pPr>
            <a:r>
              <a:rPr lang="ar-DZ" sz="4400" b="1" dirty="0">
                <a:solidFill>
                  <a:srgbClr val="FF0000"/>
                </a:solidFill>
                <a:effectLst/>
                <a:latin typeface="Trebuchet MS" panose="020B0603020202020204" pitchFamily="34" charset="0"/>
                <a:ea typeface="Trebuchet MS" panose="020B0603020202020204" pitchFamily="34" charset="0"/>
                <a:cs typeface="Simplified Arabic" panose="02020603050405020304" pitchFamily="18" charset="-78"/>
              </a:rPr>
              <a:t>ثانيا: مبادئ التنشيط</a:t>
            </a:r>
            <a:r>
              <a:rPr lang="fr-FR" sz="3600" dirty="0">
                <a:solidFill>
                  <a:srgbClr val="FF0000"/>
                </a:solidFill>
                <a:effectLst/>
                <a:latin typeface="Trebuchet MS" panose="020B0603020202020204" pitchFamily="34" charset="0"/>
                <a:ea typeface="Trebuchet MS" panose="020B0603020202020204" pitchFamily="34" charset="0"/>
                <a:cs typeface="Tahoma" panose="020B0604030504040204" pitchFamily="34" charset="0"/>
              </a:rPr>
              <a:t/>
            </a:r>
            <a:br>
              <a:rPr lang="fr-FR" sz="3600" dirty="0">
                <a:solidFill>
                  <a:srgbClr val="FF0000"/>
                </a:solidFill>
                <a:effectLst/>
                <a:latin typeface="Trebuchet MS" panose="020B0603020202020204" pitchFamily="34" charset="0"/>
                <a:ea typeface="Trebuchet MS" panose="020B0603020202020204" pitchFamily="34" charset="0"/>
                <a:cs typeface="Tahoma" panose="020B0604030504040204" pitchFamily="34" charset="0"/>
              </a:rPr>
            </a:br>
            <a:endParaRPr lang="fr-FR" dirty="0">
              <a:solidFill>
                <a:srgbClr val="FF0000"/>
              </a:solidFill>
            </a:endParaRPr>
          </a:p>
        </p:txBody>
      </p:sp>
      <p:sp>
        <p:nvSpPr>
          <p:cNvPr id="5" name="Ellipse 4">
            <a:extLst>
              <a:ext uri="{FF2B5EF4-FFF2-40B4-BE49-F238E27FC236}">
                <a16:creationId xmlns="" xmlns:a16="http://schemas.microsoft.com/office/drawing/2014/main" id="{86743471-D3FD-428A-846B-91CC2570F4C1}"/>
              </a:ext>
            </a:extLst>
          </p:cNvPr>
          <p:cNvSpPr/>
          <p:nvPr/>
        </p:nvSpPr>
        <p:spPr bwMode="auto">
          <a:xfrm>
            <a:off x="1631504" y="2213248"/>
            <a:ext cx="3096344" cy="1368152"/>
          </a:xfrm>
          <a:prstGeom prst="ellipse">
            <a:avLst/>
          </a:prstGeom>
          <a:solidFill>
            <a:srgbClr val="99FF33"/>
          </a:solidFill>
          <a:ln w="9525" cap="flat" cmpd="sng" algn="ctr">
            <a:solidFill>
              <a:schemeClr val="accent1"/>
            </a:solid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1" eaLnBrk="1" fontAlgn="base" latinLnBrk="0" hangingPunct="1">
              <a:lnSpc>
                <a:spcPct val="100000"/>
              </a:lnSpc>
              <a:spcBef>
                <a:spcPct val="0"/>
              </a:spcBef>
              <a:spcAft>
                <a:spcPct val="0"/>
              </a:spcAft>
              <a:buClrTx/>
              <a:buSzTx/>
              <a:buFontTx/>
              <a:buNone/>
            </a:pPr>
            <a:r>
              <a:rPr kumimoji="0" lang="ar-DZ" sz="3200" b="1" i="0" u="none" strike="noStrike" cap="none" normalizeH="0" baseline="0" dirty="0">
                <a:ln>
                  <a:noFill/>
                </a:ln>
                <a:solidFill>
                  <a:schemeClr val="tx1"/>
                </a:solidFill>
                <a:effectLst/>
                <a:latin typeface="Arial" panose="020B0604020202020204" pitchFamily="34" charset="0"/>
                <a:ea typeface="宋体" panose="02010600030101010101" pitchFamily="2" charset="-122"/>
              </a:rPr>
              <a:t>مبدأ وحدة الرئاسة</a:t>
            </a:r>
            <a:endParaRPr kumimoji="0" lang="fr-FR" sz="3200" b="1"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p:txBody>
      </p:sp>
      <p:sp>
        <p:nvSpPr>
          <p:cNvPr id="6" name="Ellipse 5">
            <a:extLst>
              <a:ext uri="{FF2B5EF4-FFF2-40B4-BE49-F238E27FC236}">
                <a16:creationId xmlns="" xmlns:a16="http://schemas.microsoft.com/office/drawing/2014/main" id="{FA522FB3-0D75-487B-AE0C-551D68C716B3}"/>
              </a:ext>
            </a:extLst>
          </p:cNvPr>
          <p:cNvSpPr/>
          <p:nvPr/>
        </p:nvSpPr>
        <p:spPr bwMode="auto">
          <a:xfrm>
            <a:off x="7464152" y="2213248"/>
            <a:ext cx="3096344" cy="1368152"/>
          </a:xfrm>
          <a:prstGeom prst="ellipse">
            <a:avLst/>
          </a:prstGeom>
          <a:solidFill>
            <a:srgbClr val="99FF33"/>
          </a:solidFill>
          <a:ln w="9525" cap="flat" cmpd="sng" algn="ctr">
            <a:solidFill>
              <a:schemeClr val="accent1"/>
            </a:solid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1" eaLnBrk="1" fontAlgn="base" latinLnBrk="0" hangingPunct="1">
              <a:lnSpc>
                <a:spcPct val="100000"/>
              </a:lnSpc>
              <a:spcBef>
                <a:spcPct val="0"/>
              </a:spcBef>
              <a:spcAft>
                <a:spcPct val="0"/>
              </a:spcAft>
              <a:buClrTx/>
              <a:buSzTx/>
              <a:buFontTx/>
              <a:buNone/>
            </a:pPr>
            <a:r>
              <a:rPr kumimoji="0" lang="ar-DZ" sz="3200" b="1" i="0" u="none" strike="noStrike" cap="none" normalizeH="0" baseline="0" dirty="0">
                <a:ln>
                  <a:noFill/>
                </a:ln>
                <a:solidFill>
                  <a:schemeClr val="tx1"/>
                </a:solidFill>
                <a:effectLst/>
                <a:latin typeface="Arial" panose="020B0604020202020204" pitchFamily="34" charset="0"/>
                <a:ea typeface="宋体" panose="02010600030101010101" pitchFamily="2" charset="-122"/>
              </a:rPr>
              <a:t>مبدأ تجانس الأهداف</a:t>
            </a:r>
            <a:endParaRPr kumimoji="0" lang="fr-FR" sz="3200" b="1"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p:txBody>
      </p:sp>
      <p:sp>
        <p:nvSpPr>
          <p:cNvPr id="8" name="ZoneTexte 7">
            <a:extLst>
              <a:ext uri="{FF2B5EF4-FFF2-40B4-BE49-F238E27FC236}">
                <a16:creationId xmlns="" xmlns:a16="http://schemas.microsoft.com/office/drawing/2014/main" id="{EE1B4D54-A230-4436-99F6-9BBF8E6EAC96}"/>
              </a:ext>
            </a:extLst>
          </p:cNvPr>
          <p:cNvSpPr txBox="1"/>
          <p:nvPr/>
        </p:nvSpPr>
        <p:spPr>
          <a:xfrm>
            <a:off x="4439816" y="1473775"/>
            <a:ext cx="7342908" cy="416268"/>
          </a:xfrm>
          <a:prstGeom prst="rect">
            <a:avLst/>
          </a:prstGeom>
          <a:noFill/>
        </p:spPr>
        <p:txBody>
          <a:bodyPr wrap="square">
            <a:spAutoFit/>
          </a:bodyPr>
          <a:lstStyle/>
          <a:p>
            <a:pPr algn="r" rtl="1">
              <a:lnSpc>
                <a:spcPct val="107000"/>
              </a:lnSpc>
              <a:spcAft>
                <a:spcPts val="800"/>
              </a:spcAft>
            </a:pPr>
            <a:r>
              <a:rPr lang="ar-DZ" sz="2000" b="1" dirty="0">
                <a:effectLst/>
                <a:latin typeface="Trebuchet MS" panose="020B0603020202020204" pitchFamily="34" charset="0"/>
                <a:ea typeface="Trebuchet MS" panose="020B0603020202020204" pitchFamily="34" charset="0"/>
                <a:cs typeface="Simplified Arabic" panose="02020603050405020304" pitchFamily="18" charset="-78"/>
              </a:rPr>
              <a:t>إن نجاح وظيفة التنشيط تتوقف بصفة أساسية على مبدآن من مبادئ الإدارة هما:</a:t>
            </a:r>
            <a:endParaRPr lang="fr-FR" sz="1600" b="1" dirty="0">
              <a:effectLst/>
              <a:latin typeface="Trebuchet MS" panose="020B0603020202020204" pitchFamily="34" charset="0"/>
              <a:ea typeface="Trebuchet MS" panose="020B0603020202020204" pitchFamily="34" charset="0"/>
              <a:cs typeface="Tahoma" panose="020B0604030504040204" pitchFamily="34" charset="0"/>
            </a:endParaRPr>
          </a:p>
        </p:txBody>
      </p:sp>
      <p:sp>
        <p:nvSpPr>
          <p:cNvPr id="9" name="Rectangle : coins arrondis 8">
            <a:extLst>
              <a:ext uri="{FF2B5EF4-FFF2-40B4-BE49-F238E27FC236}">
                <a16:creationId xmlns="" xmlns:a16="http://schemas.microsoft.com/office/drawing/2014/main" id="{2FB17887-D4EC-4871-8A92-383AE572F7D3}"/>
              </a:ext>
            </a:extLst>
          </p:cNvPr>
          <p:cNvSpPr/>
          <p:nvPr/>
        </p:nvSpPr>
        <p:spPr bwMode="auto">
          <a:xfrm>
            <a:off x="7176120" y="3681028"/>
            <a:ext cx="3672408" cy="2808312"/>
          </a:xfrm>
          <a:prstGeom prst="roundRect">
            <a:avLst/>
          </a:prstGeom>
          <a:solidFill>
            <a:srgbClr val="66FF99"/>
          </a:solidFill>
          <a:ln w="9525" cap="flat" cmpd="sng" algn="ctr">
            <a:solidFill>
              <a:schemeClr val="accent1"/>
            </a:solid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1" eaLnBrk="1" fontAlgn="base" latinLnBrk="0" hangingPunct="1">
              <a:lnSpc>
                <a:spcPct val="100000"/>
              </a:lnSpc>
              <a:spcBef>
                <a:spcPct val="0"/>
              </a:spcBef>
              <a:spcAft>
                <a:spcPct val="0"/>
              </a:spcAft>
              <a:buClrTx/>
              <a:buSzTx/>
              <a:buFontTx/>
              <a:buNone/>
            </a:pPr>
            <a:r>
              <a:rPr lang="ar-DZ" sz="2400" b="1" dirty="0">
                <a:effectLst/>
                <a:ea typeface="Trebuchet MS" panose="020B0603020202020204" pitchFamily="34" charset="0"/>
                <a:cs typeface="Simplified Arabic" panose="02020603050405020304" pitchFamily="18" charset="-78"/>
              </a:rPr>
              <a:t>يجب أن يكون هناك تكامل وتجانس </a:t>
            </a:r>
          </a:p>
          <a:p>
            <a:pPr marL="0" marR="0" indent="0" algn="ctr" defTabSz="914400" rtl="1" eaLnBrk="1" fontAlgn="base" latinLnBrk="0" hangingPunct="1">
              <a:lnSpc>
                <a:spcPct val="100000"/>
              </a:lnSpc>
              <a:spcBef>
                <a:spcPct val="0"/>
              </a:spcBef>
              <a:spcAft>
                <a:spcPct val="0"/>
              </a:spcAft>
              <a:buClrTx/>
              <a:buSzTx/>
              <a:buFontTx/>
              <a:buNone/>
            </a:pPr>
            <a:r>
              <a:rPr lang="ar-DZ" sz="2400" b="1" dirty="0">
                <a:effectLst/>
                <a:ea typeface="Trebuchet MS" panose="020B0603020202020204" pitchFamily="34" charset="0"/>
                <a:cs typeface="Simplified Arabic" panose="02020603050405020304" pitchFamily="18" charset="-78"/>
              </a:rPr>
              <a:t>بين أهداف الفرد وأهداف المنظمة،</a:t>
            </a:r>
          </a:p>
          <a:p>
            <a:pPr marL="0" marR="0" indent="0" algn="ctr" defTabSz="914400" rtl="1" eaLnBrk="1" fontAlgn="base" latinLnBrk="0" hangingPunct="1">
              <a:lnSpc>
                <a:spcPct val="100000"/>
              </a:lnSpc>
              <a:spcBef>
                <a:spcPct val="0"/>
              </a:spcBef>
              <a:spcAft>
                <a:spcPct val="0"/>
              </a:spcAft>
              <a:buClrTx/>
              <a:buSzTx/>
              <a:buFontTx/>
              <a:buNone/>
            </a:pPr>
            <a:r>
              <a:rPr lang="ar-DZ" sz="2400" b="1" dirty="0">
                <a:effectLst/>
                <a:ea typeface="Trebuchet MS" panose="020B0603020202020204" pitchFamily="34" charset="0"/>
                <a:cs typeface="Simplified Arabic" panose="02020603050405020304" pitchFamily="18" charset="-78"/>
              </a:rPr>
              <a:t> مثلا عندما تتحقق</a:t>
            </a:r>
          </a:p>
          <a:p>
            <a:pPr marL="0" marR="0" indent="0" algn="ctr" defTabSz="914400" rtl="1" eaLnBrk="1" fontAlgn="base" latinLnBrk="0" hangingPunct="1">
              <a:lnSpc>
                <a:spcPct val="100000"/>
              </a:lnSpc>
              <a:spcBef>
                <a:spcPct val="0"/>
              </a:spcBef>
              <a:spcAft>
                <a:spcPct val="0"/>
              </a:spcAft>
              <a:buClrTx/>
              <a:buSzTx/>
              <a:buFontTx/>
              <a:buNone/>
            </a:pPr>
            <a:r>
              <a:rPr lang="ar-DZ" sz="2400" b="1" dirty="0">
                <a:effectLst/>
                <a:ea typeface="Trebuchet MS" panose="020B0603020202020204" pitchFamily="34" charset="0"/>
                <a:cs typeface="Simplified Arabic" panose="02020603050405020304" pitchFamily="18" charset="-78"/>
              </a:rPr>
              <a:t> أهداف المنظمة سوف ينال </a:t>
            </a:r>
          </a:p>
          <a:p>
            <a:pPr marL="0" marR="0" indent="0" algn="ctr" defTabSz="914400" rtl="1" eaLnBrk="1" fontAlgn="base" latinLnBrk="0" hangingPunct="1">
              <a:lnSpc>
                <a:spcPct val="100000"/>
              </a:lnSpc>
              <a:spcBef>
                <a:spcPct val="0"/>
              </a:spcBef>
              <a:spcAft>
                <a:spcPct val="0"/>
              </a:spcAft>
              <a:buClrTx/>
              <a:buSzTx/>
              <a:buFontTx/>
              <a:buNone/>
            </a:pPr>
            <a:r>
              <a:rPr lang="ar-DZ" sz="2400" b="1" dirty="0">
                <a:effectLst/>
                <a:ea typeface="Trebuchet MS" panose="020B0603020202020204" pitchFamily="34" charset="0"/>
                <a:cs typeface="Simplified Arabic" panose="02020603050405020304" pitchFamily="18" charset="-78"/>
              </a:rPr>
              <a:t>الأفراد على مكافآت.</a:t>
            </a:r>
            <a:endParaRPr kumimoji="0" lang="fr-FR" sz="2400" b="1"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p:txBody>
      </p:sp>
      <p:sp>
        <p:nvSpPr>
          <p:cNvPr id="10" name="Rectangle : coins arrondis 9">
            <a:extLst>
              <a:ext uri="{FF2B5EF4-FFF2-40B4-BE49-F238E27FC236}">
                <a16:creationId xmlns="" xmlns:a16="http://schemas.microsoft.com/office/drawing/2014/main" id="{DCFEEE40-F69E-4F03-B8FE-34C8854733CD}"/>
              </a:ext>
            </a:extLst>
          </p:cNvPr>
          <p:cNvSpPr/>
          <p:nvPr/>
        </p:nvSpPr>
        <p:spPr bwMode="auto">
          <a:xfrm>
            <a:off x="1019436" y="3681028"/>
            <a:ext cx="4320479" cy="2808312"/>
          </a:xfrm>
          <a:prstGeom prst="roundRect">
            <a:avLst/>
          </a:prstGeom>
          <a:solidFill>
            <a:srgbClr val="66FF99"/>
          </a:solidFill>
          <a:ln w="9525" cap="flat" cmpd="sng" algn="ctr">
            <a:solidFill>
              <a:schemeClr val="accent1"/>
            </a:solid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1" eaLnBrk="1" fontAlgn="base" latinLnBrk="0" hangingPunct="1">
              <a:lnSpc>
                <a:spcPct val="100000"/>
              </a:lnSpc>
              <a:spcBef>
                <a:spcPct val="0"/>
              </a:spcBef>
              <a:spcAft>
                <a:spcPct val="0"/>
              </a:spcAft>
              <a:buClrTx/>
              <a:buSzTx/>
              <a:buFontTx/>
              <a:buNone/>
            </a:pPr>
            <a:r>
              <a:rPr lang="ar-DZ" sz="2400" b="1" dirty="0">
                <a:effectLst/>
                <a:ea typeface="Trebuchet MS" panose="020B0603020202020204" pitchFamily="34" charset="0"/>
                <a:cs typeface="Simplified Arabic" panose="02020603050405020304" pitchFamily="18" charset="-78"/>
              </a:rPr>
              <a:t>حسب هذا المبدأ ينبغي أن يكون للمرؤوس</a:t>
            </a:r>
          </a:p>
          <a:p>
            <a:pPr marL="0" marR="0" indent="0" algn="ctr" defTabSz="914400" rtl="1" eaLnBrk="1" fontAlgn="base" latinLnBrk="0" hangingPunct="1">
              <a:lnSpc>
                <a:spcPct val="100000"/>
              </a:lnSpc>
              <a:spcBef>
                <a:spcPct val="0"/>
              </a:spcBef>
              <a:spcAft>
                <a:spcPct val="0"/>
              </a:spcAft>
              <a:buClrTx/>
              <a:buSzTx/>
              <a:buFontTx/>
              <a:buNone/>
            </a:pPr>
            <a:r>
              <a:rPr lang="ar-DZ" sz="2400" b="1" dirty="0">
                <a:effectLst/>
                <a:ea typeface="Trebuchet MS" panose="020B0603020202020204" pitchFamily="34" charset="0"/>
                <a:cs typeface="Simplified Arabic" panose="02020603050405020304" pitchFamily="18" charset="-78"/>
              </a:rPr>
              <a:t> رئيس واحد حيث يكون تجاوب الأفراد أكثر</a:t>
            </a:r>
          </a:p>
          <a:p>
            <a:pPr marL="0" marR="0" indent="0" algn="ctr" defTabSz="914400" rtl="1" eaLnBrk="1" fontAlgn="base" latinLnBrk="0" hangingPunct="1">
              <a:lnSpc>
                <a:spcPct val="100000"/>
              </a:lnSpc>
              <a:spcBef>
                <a:spcPct val="0"/>
              </a:spcBef>
              <a:spcAft>
                <a:spcPct val="0"/>
              </a:spcAft>
              <a:buClrTx/>
              <a:buSzTx/>
              <a:buFontTx/>
              <a:buNone/>
            </a:pPr>
            <a:r>
              <a:rPr lang="ar-DZ" sz="2400" b="1" dirty="0">
                <a:effectLst/>
                <a:ea typeface="Trebuchet MS" panose="020B0603020202020204" pitchFamily="34" charset="0"/>
                <a:cs typeface="Simplified Arabic" panose="02020603050405020304" pitchFamily="18" charset="-78"/>
              </a:rPr>
              <a:t> عندما يوجهون بواسطة رئيس واحد</a:t>
            </a:r>
          </a:p>
          <a:p>
            <a:pPr marL="0" marR="0" indent="0" algn="ctr" defTabSz="914400" rtl="1" eaLnBrk="1" fontAlgn="base" latinLnBrk="0" hangingPunct="1">
              <a:lnSpc>
                <a:spcPct val="100000"/>
              </a:lnSpc>
              <a:spcBef>
                <a:spcPct val="0"/>
              </a:spcBef>
              <a:spcAft>
                <a:spcPct val="0"/>
              </a:spcAft>
              <a:buClrTx/>
              <a:buSzTx/>
              <a:buFontTx/>
              <a:buNone/>
            </a:pPr>
            <a:r>
              <a:rPr lang="ar-DZ" sz="2400" b="1" dirty="0">
                <a:effectLst/>
                <a:ea typeface="Trebuchet MS" panose="020B0603020202020204" pitchFamily="34" charset="0"/>
                <a:cs typeface="Simplified Arabic" panose="02020603050405020304" pitchFamily="18" charset="-78"/>
              </a:rPr>
              <a:t> مما يزيد من الولاء التنظيمي ويقلل </a:t>
            </a:r>
          </a:p>
          <a:p>
            <a:pPr marL="0" marR="0" indent="0" algn="ctr" defTabSz="914400" rtl="1" eaLnBrk="1" fontAlgn="base" latinLnBrk="0" hangingPunct="1">
              <a:lnSpc>
                <a:spcPct val="100000"/>
              </a:lnSpc>
              <a:spcBef>
                <a:spcPct val="0"/>
              </a:spcBef>
              <a:spcAft>
                <a:spcPct val="0"/>
              </a:spcAft>
              <a:buClrTx/>
              <a:buSzTx/>
              <a:buFontTx/>
              <a:buNone/>
            </a:pPr>
            <a:r>
              <a:rPr lang="ar-DZ" sz="2400" b="1" dirty="0">
                <a:effectLst/>
                <a:ea typeface="Trebuchet MS" panose="020B0603020202020204" pitchFamily="34" charset="0"/>
                <a:cs typeface="Simplified Arabic" panose="02020603050405020304" pitchFamily="18" charset="-78"/>
              </a:rPr>
              <a:t>من المنازعات والصراعات التنظيمية.</a:t>
            </a:r>
            <a:endParaRPr kumimoji="0" lang="fr-FR" sz="3200" b="1"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p:txBody>
      </p:sp>
      <p:sp>
        <p:nvSpPr>
          <p:cNvPr id="11" name="Flèche : double flèche horizontale 10">
            <a:extLst>
              <a:ext uri="{FF2B5EF4-FFF2-40B4-BE49-F238E27FC236}">
                <a16:creationId xmlns="" xmlns:a16="http://schemas.microsoft.com/office/drawing/2014/main" id="{5E7BE0A3-F49E-42F4-84DD-AE8894B707F1}"/>
              </a:ext>
            </a:extLst>
          </p:cNvPr>
          <p:cNvSpPr/>
          <p:nvPr/>
        </p:nvSpPr>
        <p:spPr bwMode="auto">
          <a:xfrm>
            <a:off x="4727848" y="2556520"/>
            <a:ext cx="2736304" cy="720080"/>
          </a:xfrm>
          <a:prstGeom prst="leftRightArrow">
            <a:avLst/>
          </a:prstGeom>
          <a:solidFill>
            <a:srgbClr val="FFFF00"/>
          </a:solidFill>
          <a:ln w="9525" cap="flat" cmpd="sng" algn="ctr">
            <a:solidFill>
              <a:schemeClr val="accent1"/>
            </a:solidFill>
            <a:prstDash val="solid"/>
            <a:round/>
            <a:headEnd type="none" w="med" len="med"/>
            <a:tailEnd type="none" w="med" len="med"/>
          </a:ln>
        </p:spPr>
        <p:txBody>
          <a:bodyPr vert="horz" wrap="none" lIns="91440" tIns="45720" rIns="91440" bIns="45720" numCol="1" rtlCol="0" anchor="ctr"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fr-FR"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3984226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A9E69F00-7C5F-4E17-A1DE-3C85CA1573C2}"/>
              </a:ext>
            </a:extLst>
          </p:cNvPr>
          <p:cNvSpPr>
            <a:spLocks noGrp="1"/>
          </p:cNvSpPr>
          <p:nvPr>
            <p:ph type="title"/>
          </p:nvPr>
        </p:nvSpPr>
        <p:spPr>
          <a:xfrm>
            <a:off x="3935760" y="332656"/>
            <a:ext cx="10972800" cy="1143000"/>
          </a:xfrm>
        </p:spPr>
        <p:txBody>
          <a:bodyPr/>
          <a:lstStyle/>
          <a:p>
            <a:pPr marL="0" marR="0" lvl="0" indent="0" defTabSz="914400" rtl="1" eaLnBrk="1" fontAlgn="auto" latinLnBrk="0" hangingPunct="1">
              <a:lnSpc>
                <a:spcPct val="107000"/>
              </a:lnSpc>
              <a:spcBef>
                <a:spcPts val="0"/>
              </a:spcBef>
              <a:spcAft>
                <a:spcPts val="800"/>
              </a:spcAft>
              <a:tabLst/>
              <a:defRPr/>
            </a:pPr>
            <a:r>
              <a:rPr kumimoji="0" lang="ar-DZ" b="1" i="0" u="none" strike="noStrike" kern="1200" cap="none" spc="0" normalizeH="0" baseline="0" noProof="0" dirty="0">
                <a:ln>
                  <a:noFill/>
                </a:ln>
                <a:solidFill>
                  <a:srgbClr val="FF0000"/>
                </a:solidFill>
                <a:effectLst/>
                <a:uLnTx/>
                <a:uFillTx/>
                <a:latin typeface="Trebuchet MS" panose="020B0603020202020204" pitchFamily="34" charset="0"/>
                <a:ea typeface="Trebuchet MS" panose="020B0603020202020204" pitchFamily="34" charset="0"/>
                <a:cs typeface="Simplified Arabic" panose="02020603050405020304" pitchFamily="18" charset="-78"/>
              </a:rPr>
              <a:t>ثالثا: خصائص التنشيط</a:t>
            </a:r>
            <a:endParaRPr lang="fr-FR" sz="11500" dirty="0">
              <a:solidFill>
                <a:srgbClr val="FF0000"/>
              </a:solidFill>
            </a:endParaRPr>
          </a:p>
        </p:txBody>
      </p:sp>
      <p:sp>
        <p:nvSpPr>
          <p:cNvPr id="6" name="ZoneTexte 5">
            <a:extLst>
              <a:ext uri="{FF2B5EF4-FFF2-40B4-BE49-F238E27FC236}">
                <a16:creationId xmlns="" xmlns:a16="http://schemas.microsoft.com/office/drawing/2014/main" id="{86464C2E-7F28-4F80-A80D-61FAA62AE5D4}"/>
              </a:ext>
            </a:extLst>
          </p:cNvPr>
          <p:cNvSpPr txBox="1"/>
          <p:nvPr/>
        </p:nvSpPr>
        <p:spPr>
          <a:xfrm>
            <a:off x="623392" y="1751810"/>
            <a:ext cx="11233248" cy="3354380"/>
          </a:xfrm>
          <a:prstGeom prst="rect">
            <a:avLst/>
          </a:prstGeom>
          <a:noFill/>
        </p:spPr>
        <p:txBody>
          <a:bodyPr wrap="square">
            <a:spAutoFit/>
          </a:bodyPr>
          <a:lstStyle/>
          <a:p>
            <a:pPr algn="just" rtl="1">
              <a:lnSpc>
                <a:spcPct val="107000"/>
              </a:lnSpc>
              <a:spcAft>
                <a:spcPts val="800"/>
              </a:spcAft>
            </a:pPr>
            <a:r>
              <a:rPr lang="ar-DZ" sz="3600" b="1" dirty="0">
                <a:effectLst/>
                <a:latin typeface="Trebuchet MS" panose="020B0603020202020204" pitchFamily="34" charset="0"/>
                <a:ea typeface="Trebuchet MS" panose="020B0603020202020204" pitchFamily="34" charset="0"/>
                <a:cs typeface="Simplified Arabic" panose="02020603050405020304" pitchFamily="18" charset="-78"/>
              </a:rPr>
              <a:t>1-يعتبر الوسيلة التنفيذية لتحقيق التعاون بين العاملين في المنظمة.</a:t>
            </a:r>
            <a:endParaRPr lang="fr-FR" sz="2800" b="1" dirty="0">
              <a:effectLst/>
              <a:latin typeface="Trebuchet MS" panose="020B0603020202020204" pitchFamily="34" charset="0"/>
              <a:ea typeface="Trebuchet MS" panose="020B0603020202020204" pitchFamily="34" charset="0"/>
              <a:cs typeface="Tahoma" panose="020B0604030504040204" pitchFamily="34" charset="0"/>
            </a:endParaRPr>
          </a:p>
          <a:p>
            <a:pPr algn="just" rtl="1">
              <a:lnSpc>
                <a:spcPct val="107000"/>
              </a:lnSpc>
              <a:spcAft>
                <a:spcPts val="800"/>
              </a:spcAft>
            </a:pPr>
            <a:r>
              <a:rPr lang="ar-DZ" sz="3600" b="1" dirty="0">
                <a:effectLst/>
                <a:latin typeface="Trebuchet MS" panose="020B0603020202020204" pitchFamily="34" charset="0"/>
                <a:ea typeface="Trebuchet MS" panose="020B0603020202020204" pitchFamily="34" charset="0"/>
                <a:cs typeface="Simplified Arabic" panose="02020603050405020304" pitchFamily="18" charset="-78"/>
              </a:rPr>
              <a:t>2-يتعلق مباشرة بإدارة العنصر البشري في المنظمة.</a:t>
            </a:r>
            <a:endParaRPr lang="fr-FR" sz="2800" b="1" dirty="0">
              <a:effectLst/>
              <a:latin typeface="Trebuchet MS" panose="020B0603020202020204" pitchFamily="34" charset="0"/>
              <a:ea typeface="Trebuchet MS" panose="020B0603020202020204" pitchFamily="34" charset="0"/>
              <a:cs typeface="Tahoma" panose="020B0604030504040204" pitchFamily="34" charset="0"/>
            </a:endParaRPr>
          </a:p>
          <a:p>
            <a:pPr algn="just" rtl="1">
              <a:lnSpc>
                <a:spcPct val="107000"/>
              </a:lnSpc>
              <a:spcAft>
                <a:spcPts val="800"/>
              </a:spcAft>
            </a:pPr>
            <a:r>
              <a:rPr lang="ar-DZ" sz="3600" b="1" dirty="0">
                <a:effectLst/>
                <a:latin typeface="Trebuchet MS" panose="020B0603020202020204" pitchFamily="34" charset="0"/>
                <a:ea typeface="Trebuchet MS" panose="020B0603020202020204" pitchFamily="34" charset="0"/>
                <a:cs typeface="Simplified Arabic" panose="02020603050405020304" pitchFamily="18" charset="-78"/>
              </a:rPr>
              <a:t>3-يكون التنشيط أكثر فاعلية في عمليات القيادة والتحفيز </a:t>
            </a:r>
            <a:r>
              <a:rPr lang="ar-DZ" sz="3600" b="1" dirty="0" err="1">
                <a:effectLst/>
                <a:latin typeface="Trebuchet MS" panose="020B0603020202020204" pitchFamily="34" charset="0"/>
                <a:ea typeface="Trebuchet MS" panose="020B0603020202020204" pitchFamily="34" charset="0"/>
                <a:cs typeface="Simplified Arabic" panose="02020603050405020304" pitchFamily="18" charset="-78"/>
              </a:rPr>
              <a:t>والإتصالات</a:t>
            </a:r>
            <a:r>
              <a:rPr lang="ar-DZ" sz="3600" b="1" dirty="0">
                <a:effectLst/>
                <a:latin typeface="Trebuchet MS" panose="020B0603020202020204" pitchFamily="34" charset="0"/>
                <a:ea typeface="Trebuchet MS" panose="020B0603020202020204" pitchFamily="34" charset="0"/>
                <a:cs typeface="Simplified Arabic" panose="02020603050405020304" pitchFamily="18" charset="-78"/>
              </a:rPr>
              <a:t>.</a:t>
            </a:r>
            <a:endParaRPr lang="fr-FR" sz="2800" b="1" dirty="0">
              <a:effectLst/>
              <a:latin typeface="Trebuchet MS" panose="020B0603020202020204" pitchFamily="34" charset="0"/>
              <a:ea typeface="Trebuchet MS" panose="020B0603020202020204" pitchFamily="34" charset="0"/>
              <a:cs typeface="Tahoma" panose="020B0604030504040204" pitchFamily="34" charset="0"/>
            </a:endParaRPr>
          </a:p>
          <a:p>
            <a:pPr algn="just" rtl="1">
              <a:lnSpc>
                <a:spcPct val="107000"/>
              </a:lnSpc>
              <a:spcAft>
                <a:spcPts val="800"/>
              </a:spcAft>
            </a:pPr>
            <a:r>
              <a:rPr lang="ar-DZ" sz="3600" b="1" dirty="0">
                <a:effectLst/>
                <a:latin typeface="Trebuchet MS" panose="020B0603020202020204" pitchFamily="34" charset="0"/>
                <a:ea typeface="Trebuchet MS" panose="020B0603020202020204" pitchFamily="34" charset="0"/>
                <a:cs typeface="Simplified Arabic" panose="02020603050405020304" pitchFamily="18" charset="-78"/>
              </a:rPr>
              <a:t>4-تكمن أهمية التنشيط عندما يكون هناك فهم عام لطبيعة السلوك الإنساني وتوجيهه لتحقيق أهداف المنظمة.</a:t>
            </a:r>
            <a:endParaRPr lang="fr-FR" sz="2800" b="1" dirty="0">
              <a:effectLst/>
              <a:latin typeface="Trebuchet MS" panose="020B0603020202020204" pitchFamily="34" charset="0"/>
              <a:ea typeface="Trebuchet MS" panose="020B0603020202020204" pitchFamily="34" charset="0"/>
              <a:cs typeface="Tahoma" panose="020B0604030504040204" pitchFamily="34" charset="0"/>
            </a:endParaRPr>
          </a:p>
        </p:txBody>
      </p:sp>
    </p:spTree>
    <p:extLst>
      <p:ext uri="{BB962C8B-B14F-4D97-AF65-F5344CB8AC3E}">
        <p14:creationId xmlns:p14="http://schemas.microsoft.com/office/powerpoint/2010/main" val="381842448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8A029F63-1AC8-4CA7-8EEE-F2C22CE3CD97}"/>
              </a:ext>
            </a:extLst>
          </p:cNvPr>
          <p:cNvSpPr>
            <a:spLocks noGrp="1"/>
          </p:cNvSpPr>
          <p:nvPr>
            <p:ph type="title"/>
          </p:nvPr>
        </p:nvSpPr>
        <p:spPr>
          <a:xfrm>
            <a:off x="3791744" y="620688"/>
            <a:ext cx="10972800" cy="1143000"/>
          </a:xfrm>
        </p:spPr>
        <p:txBody>
          <a:bodyPr/>
          <a:lstStyle/>
          <a:p>
            <a:pPr rtl="1">
              <a:lnSpc>
                <a:spcPct val="107000"/>
              </a:lnSpc>
              <a:spcAft>
                <a:spcPts val="800"/>
              </a:spcAft>
            </a:pPr>
            <a:r>
              <a:rPr lang="ar-DZ" sz="4800" b="1" dirty="0">
                <a:solidFill>
                  <a:srgbClr val="FF0000"/>
                </a:solidFill>
                <a:latin typeface="Trebuchet MS" panose="020B0603020202020204" pitchFamily="34" charset="0"/>
                <a:ea typeface="Trebuchet MS" panose="020B0603020202020204" pitchFamily="34" charset="0"/>
                <a:cs typeface="Simplified Arabic" panose="02020603050405020304" pitchFamily="18" charset="-78"/>
              </a:rPr>
              <a:t>ثالثا: مكونات التنشيط</a:t>
            </a:r>
            <a:r>
              <a:rPr lang="fr-FR" sz="4000" dirty="0">
                <a:solidFill>
                  <a:srgbClr val="FF0000"/>
                </a:solidFill>
                <a:latin typeface="Trebuchet MS" panose="020B0603020202020204" pitchFamily="34" charset="0"/>
                <a:ea typeface="Trebuchet MS" panose="020B0603020202020204" pitchFamily="34" charset="0"/>
                <a:cs typeface="Tahoma" panose="020B0604030504040204" pitchFamily="34" charset="0"/>
              </a:rPr>
              <a:t/>
            </a:r>
            <a:br>
              <a:rPr lang="fr-FR" sz="4000" dirty="0">
                <a:solidFill>
                  <a:srgbClr val="FF0000"/>
                </a:solidFill>
                <a:latin typeface="Trebuchet MS" panose="020B0603020202020204" pitchFamily="34" charset="0"/>
                <a:ea typeface="Trebuchet MS" panose="020B0603020202020204" pitchFamily="34" charset="0"/>
                <a:cs typeface="Tahoma" panose="020B0604030504040204" pitchFamily="34" charset="0"/>
              </a:rPr>
            </a:br>
            <a:endParaRPr lang="fr-FR" sz="4800" dirty="0">
              <a:solidFill>
                <a:srgbClr val="FF0000"/>
              </a:solidFill>
            </a:endParaRPr>
          </a:p>
        </p:txBody>
      </p:sp>
      <p:graphicFrame>
        <p:nvGraphicFramePr>
          <p:cNvPr id="5" name="Diagramme 4">
            <a:extLst>
              <a:ext uri="{FF2B5EF4-FFF2-40B4-BE49-F238E27FC236}">
                <a16:creationId xmlns="" xmlns:a16="http://schemas.microsoft.com/office/drawing/2014/main" id="{DEE1CCC0-EAE6-4400-926C-DD2627156EA1}"/>
              </a:ext>
            </a:extLst>
          </p:cNvPr>
          <p:cNvGraphicFramePr/>
          <p:nvPr>
            <p:extLst>
              <p:ext uri="{D42A27DB-BD31-4B8C-83A1-F6EECF244321}">
                <p14:modId xmlns:p14="http://schemas.microsoft.com/office/powerpoint/2010/main" val="2484684338"/>
              </p:ext>
            </p:extLst>
          </p:nvPr>
        </p:nvGraphicFramePr>
        <p:xfrm>
          <a:off x="1919536" y="1556792"/>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Image 6">
            <a:extLst>
              <a:ext uri="{FF2B5EF4-FFF2-40B4-BE49-F238E27FC236}">
                <a16:creationId xmlns="" xmlns:a16="http://schemas.microsoft.com/office/drawing/2014/main" id="{59ACAAD7-3C6A-4E7E-A7E2-81E4C233B64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87688" y="1412776"/>
            <a:ext cx="1872208" cy="1203562"/>
          </a:xfrm>
          <a:prstGeom prst="rect">
            <a:avLst/>
          </a:prstGeom>
        </p:spPr>
      </p:pic>
      <p:pic>
        <p:nvPicPr>
          <p:cNvPr id="9" name="Image 8">
            <a:extLst>
              <a:ext uri="{FF2B5EF4-FFF2-40B4-BE49-F238E27FC236}">
                <a16:creationId xmlns="" xmlns:a16="http://schemas.microsoft.com/office/drawing/2014/main" id="{4149EA11-4F5A-425D-8893-FE605C5EA2B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391352" y="4940864"/>
            <a:ext cx="3312368" cy="1263834"/>
          </a:xfrm>
          <a:prstGeom prst="rect">
            <a:avLst/>
          </a:prstGeom>
        </p:spPr>
      </p:pic>
      <p:pic>
        <p:nvPicPr>
          <p:cNvPr id="11" name="Image 10">
            <a:extLst>
              <a:ext uri="{FF2B5EF4-FFF2-40B4-BE49-F238E27FC236}">
                <a16:creationId xmlns="" xmlns:a16="http://schemas.microsoft.com/office/drawing/2014/main" id="{EBA3ED9C-FFE7-4DF3-8166-1D060E62735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85081" y="4558258"/>
            <a:ext cx="3076575" cy="1485900"/>
          </a:xfrm>
          <a:prstGeom prst="rect">
            <a:avLst/>
          </a:prstGeom>
        </p:spPr>
      </p:pic>
    </p:spTree>
    <p:extLst>
      <p:ext uri="{BB962C8B-B14F-4D97-AF65-F5344CB8AC3E}">
        <p14:creationId xmlns:p14="http://schemas.microsoft.com/office/powerpoint/2010/main" val="626385556"/>
      </p:ext>
    </p:extLst>
  </p:cSld>
  <p:clrMapOvr>
    <a:masterClrMapping/>
  </p:clrMapOvr>
  <p:transition spd="slow">
    <p:fad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20393" y="239151"/>
            <a:ext cx="11718388" cy="6114927"/>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ar-DZ" sz="3200" b="0" i="0" u="none" strike="noStrike" kern="1200" cap="none" spc="0" normalizeH="0" baseline="0" noProof="0" dirty="0">
              <a:ln>
                <a:noFill/>
              </a:ln>
              <a:solidFill>
                <a:prstClr val="black"/>
              </a:solidFill>
              <a:effectLst/>
              <a:uLnTx/>
              <a:uFillTx/>
              <a:latin typeface="Sakkal Majalla" panose="02000000000000000000" pitchFamily="2" charset="-78"/>
              <a:ea typeface="Cocon® Next Arabic" panose="020A0503020102020204" pitchFamily="18" charset="-78"/>
              <a:cs typeface="Sakkal Majalla" panose="020000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DZ" sz="3200" b="0" i="0" u="none" strike="noStrike" kern="1200" cap="none" spc="0" normalizeH="0" baseline="0" noProof="0" dirty="0">
                <a:ln>
                  <a:noFill/>
                </a:ln>
                <a:solidFill>
                  <a:prstClr val="black"/>
                </a:solidFill>
                <a:effectLst/>
                <a:uLnTx/>
                <a:uFillTx/>
                <a:latin typeface="Sakkal Majalla" panose="02000000000000000000" pitchFamily="2" charset="-78"/>
                <a:ea typeface="Cocon® Next Arabic" panose="020A0503020102020204" pitchFamily="18" charset="-78"/>
                <a:cs typeface="Sakkal Majalla" panose="02000000000000000000" pitchFamily="2" charset="-78"/>
              </a:rPr>
              <a:t>	</a:t>
            </a: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3200" b="0" i="0" u="none" strike="noStrike" kern="1200" cap="none" spc="0" normalizeH="0" baseline="0" noProof="0" dirty="0">
              <a:ln>
                <a:noFill/>
              </a:ln>
              <a:solidFill>
                <a:prstClr val="black"/>
              </a:solidFill>
              <a:effectLst/>
              <a:uLnTx/>
              <a:uFillTx/>
              <a:latin typeface="Sakkal Majalla" panose="02000000000000000000" pitchFamily="2" charset="-78"/>
              <a:ea typeface="Cocon® Next Arabic" panose="020A0503020102020204" pitchFamily="18" charset="-78"/>
              <a:cs typeface="Sakkal Majalla" panose="020000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3200" b="0" i="0" u="none" strike="noStrike" kern="1200" cap="none" spc="0" normalizeH="0" baseline="0" noProof="0" dirty="0">
              <a:ln>
                <a:noFill/>
              </a:ln>
              <a:solidFill>
                <a:prstClr val="black"/>
              </a:solidFill>
              <a:effectLst/>
              <a:uLnTx/>
              <a:uFillTx/>
              <a:latin typeface="Sakkal Majalla" panose="02000000000000000000" pitchFamily="2" charset="-78"/>
              <a:ea typeface="Cocon® Next Arabic" panose="020A0503020102020204" pitchFamily="18" charset="-78"/>
              <a:cs typeface="Sakkal Majalla" panose="02000000000000000000" pitchFamily="2" charset="-78"/>
            </a:endParaRPr>
          </a:p>
        </p:txBody>
      </p:sp>
      <p:sp>
        <p:nvSpPr>
          <p:cNvPr id="5" name="Rectangle 5"/>
          <p:cNvSpPr>
            <a:spLocks noChangeArrowheads="1"/>
          </p:cNvSpPr>
          <p:nvPr/>
        </p:nvSpPr>
        <p:spPr bwMode="auto">
          <a:xfrm>
            <a:off x="703384" y="4153756"/>
            <a:ext cx="10691447"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auto" latinLnBrk="0" hangingPunct="1">
              <a:lnSpc>
                <a:spcPct val="150000"/>
              </a:lnSpc>
              <a:spcBef>
                <a:spcPts val="0"/>
              </a:spcBef>
              <a:spcAft>
                <a:spcPts val="0"/>
              </a:spcAft>
              <a:buClrTx/>
              <a:buSzTx/>
              <a:buFont typeface="Arial" pitchFamily="34" charset="0"/>
              <a:buChar char="•"/>
              <a:tabLst/>
              <a:defRPr/>
            </a:pPr>
            <a:endParaRPr kumimoji="0" lang="fr-FR" sz="2800" b="0" i="0" u="none" strike="noStrike" kern="1200" cap="none" spc="0" normalizeH="0" baseline="0" noProof="0" dirty="0">
              <a:ln>
                <a:noFill/>
              </a:ln>
              <a:solidFill>
                <a:prstClr val="white"/>
              </a:solidFill>
              <a:effectLst/>
              <a:uLnTx/>
              <a:uFillTx/>
              <a:latin typeface="Sakkal Majalla" pitchFamily="2" charset="-78"/>
              <a:ea typeface="+mn-ea"/>
              <a:cs typeface="Sakkal Majalla" pitchFamily="2" charset="-78"/>
            </a:endParaRPr>
          </a:p>
          <a:p>
            <a:pPr marL="0" marR="0" lvl="0" indent="0" algn="just" defTabSz="914400" rtl="1" eaLnBrk="1" fontAlgn="base" latinLnBrk="0" hangingPunct="1">
              <a:lnSpc>
                <a:spcPct val="100000"/>
              </a:lnSpc>
              <a:spcBef>
                <a:spcPct val="0"/>
              </a:spcBef>
              <a:spcAft>
                <a:spcPct val="0"/>
              </a:spcAft>
              <a:buClrTx/>
              <a:buSzTx/>
              <a:buFontTx/>
              <a:buNone/>
              <a:tabLst/>
              <a:defRPr/>
            </a:pPr>
            <a:r>
              <a:rPr kumimoji="0" lang="ar-SA" sz="3600" b="1" i="0" u="none" strike="noStrike" kern="1200" cap="none" spc="0" normalizeH="0" baseline="0" noProof="0" dirty="0">
                <a:ln>
                  <a:noFill/>
                </a:ln>
                <a:solidFill>
                  <a:prstClr val="white"/>
                </a:solidFill>
                <a:effectLst/>
                <a:uLnTx/>
                <a:uFillTx/>
                <a:latin typeface="Sakkal Majalla" pitchFamily="2" charset="-78"/>
                <a:ea typeface="Times New Roman" pitchFamily="18" charset="0"/>
                <a:cs typeface="Sakkal Majalla" pitchFamily="2" charset="-78"/>
              </a:rPr>
              <a:t>	</a:t>
            </a:r>
            <a:endParaRPr kumimoji="0" lang="fr-FR" sz="1600" b="1" i="0" u="none" strike="noStrike" kern="1200" cap="none" spc="0" normalizeH="0" baseline="0" noProof="0" dirty="0">
              <a:ln>
                <a:noFill/>
              </a:ln>
              <a:solidFill>
                <a:prstClr val="white"/>
              </a:solidFill>
              <a:effectLst/>
              <a:uLnTx/>
              <a:uFillTx/>
              <a:latin typeface="Sakkal Majalla" pitchFamily="2" charset="-78"/>
              <a:ea typeface="+mn-ea"/>
              <a:cs typeface="Sakkal Majalla" pitchFamily="2" charset="-78"/>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p:txBody>
      </p:sp>
      <p:sp>
        <p:nvSpPr>
          <p:cNvPr id="8" name="Rounded Rectangle 3"/>
          <p:cNvSpPr/>
          <p:nvPr/>
        </p:nvSpPr>
        <p:spPr>
          <a:xfrm>
            <a:off x="1565592" y="503922"/>
            <a:ext cx="9829238" cy="818850"/>
          </a:xfrm>
          <a:prstGeom prst="roundRect">
            <a:avLst/>
          </a:prstGeom>
          <a:solidFill>
            <a:srgbClr val="FFC000"/>
          </a:solidFill>
          <a:ln>
            <a:noFill/>
          </a:ln>
          <a:effectLst>
            <a:glow rad="228600">
              <a:schemeClr val="accent1">
                <a:satMod val="175000"/>
                <a:alpha val="40000"/>
              </a:schemeClr>
            </a:glow>
            <a:outerShdw blurRad="76200" dir="18900000" sy="23000" kx="-1200000" algn="bl" rotWithShape="0">
              <a:prstClr val="black">
                <a:alpha val="2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FR" sz="3200" b="1" i="0" u="none" strike="noStrike" kern="1200" cap="none" spc="0" normalizeH="0" baseline="0" noProof="0" dirty="0">
              <a:ln>
                <a:noFill/>
              </a:ln>
              <a:solidFill>
                <a:srgbClr val="FF0000"/>
              </a:solidFill>
              <a:effectLst/>
              <a:uLnTx/>
              <a:uFillTx/>
              <a:latin typeface="Simplified Arabic" panose="02020603050405020304" pitchFamily="18" charset="-78"/>
              <a:ea typeface="Trebuchet MS" panose="020B0603020202020204" pitchFamily="34" charset="0"/>
              <a:cs typeface="Simplified Arabic" panose="02020603050405020304" pitchFamily="18" charset="-78"/>
            </a:endParaRPr>
          </a:p>
          <a:p>
            <a:pPr algn="ctr" rtl="1">
              <a:defRPr/>
            </a:pPr>
            <a:r>
              <a:rPr lang="ar-DZ" sz="4000" b="1" dirty="0">
                <a:solidFill>
                  <a:schemeClr val="tx1"/>
                </a:solidFill>
                <a:effectLst/>
                <a:latin typeface="Trebuchet MS" panose="020B0603020202020204" pitchFamily="34" charset="0"/>
                <a:ea typeface="Trebuchet MS" panose="020B0603020202020204" pitchFamily="34" charset="0"/>
                <a:cs typeface="Simplified Arabic" panose="02020603050405020304" pitchFamily="18" charset="-78"/>
              </a:rPr>
              <a:t>1-القيادة:</a:t>
            </a:r>
            <a:endParaRPr lang="fr-FR" sz="4000" b="1" dirty="0">
              <a:solidFill>
                <a:schemeClr val="tx1"/>
              </a:solidFill>
              <a:effectLst/>
              <a:latin typeface="Trebuchet MS" panose="020B0603020202020204" pitchFamily="34" charset="0"/>
              <a:ea typeface="Trebuchet MS" panose="020B0603020202020204" pitchFamily="34" charset="0"/>
              <a:cs typeface="Tahoma" panose="020B0604030504040204" pitchFamily="34" charset="0"/>
            </a:endParaRPr>
          </a:p>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DZ" sz="3200" b="1" i="0" u="none" strike="noStrike" kern="1200" cap="none" spc="0" normalizeH="0" baseline="0" noProof="0" dirty="0">
              <a:ln>
                <a:noFill/>
              </a:ln>
              <a:solidFill>
                <a:prstClr val="white"/>
              </a:solidFill>
              <a:effectLst/>
              <a:uLnTx/>
              <a:uFillTx/>
              <a:latin typeface="Sakkal Majalla" panose="02000000000000000000" pitchFamily="2" charset="-78"/>
              <a:ea typeface="Cocon® Next Arabic" panose="020A0503020102020204" pitchFamily="18" charset="-78"/>
              <a:cs typeface="Sakkal Majalla" panose="02000000000000000000" pitchFamily="2" charset="-78"/>
            </a:endParaRPr>
          </a:p>
        </p:txBody>
      </p:sp>
      <p:sp>
        <p:nvSpPr>
          <p:cNvPr id="19" name="ZoneTexte 18">
            <a:extLst>
              <a:ext uri="{FF2B5EF4-FFF2-40B4-BE49-F238E27FC236}">
                <a16:creationId xmlns="" xmlns:a16="http://schemas.microsoft.com/office/drawing/2014/main" id="{0B20B065-BC65-4B15-A117-117CF5EB5697}"/>
              </a:ext>
            </a:extLst>
          </p:cNvPr>
          <p:cNvSpPr txBox="1"/>
          <p:nvPr/>
        </p:nvSpPr>
        <p:spPr>
          <a:xfrm>
            <a:off x="703383" y="1700808"/>
            <a:ext cx="10691447" cy="4288353"/>
          </a:xfrm>
          <a:prstGeom prst="rect">
            <a:avLst/>
          </a:prstGeom>
          <a:solidFill>
            <a:sysClr val="window" lastClr="FFFFFF"/>
          </a:solidFill>
          <a:ln w="12700" cap="flat" cmpd="sng" algn="ctr">
            <a:noFill/>
            <a:prstDash val="solid"/>
            <a:miter lim="800000"/>
          </a:ln>
          <a:effectLst/>
        </p:spPr>
        <p:txBody>
          <a:bodyPr wrap="square" rtlCol="0">
            <a:spAutoFit/>
          </a:bodyPr>
          <a:lstStyle/>
          <a:p>
            <a:pPr algn="r" rtl="1">
              <a:lnSpc>
                <a:spcPct val="115000"/>
              </a:lnSpc>
              <a:spcAft>
                <a:spcPts val="1000"/>
              </a:spcAft>
            </a:pPr>
            <a:r>
              <a:rPr lang="ar-DZ" sz="4000" b="1" dirty="0">
                <a:effectLst/>
                <a:latin typeface="Traditional Arabic" panose="02020603050405020304" pitchFamily="18" charset="-78"/>
                <a:ea typeface="Trebuchet MS" panose="020B0603020202020204" pitchFamily="34" charset="0"/>
                <a:cs typeface="Simplified Arabic" panose="02020603050405020304" pitchFamily="18" charset="-78"/>
              </a:rPr>
              <a:t>يعرف </a:t>
            </a:r>
            <a:r>
              <a:rPr lang="ar-DZ" sz="4000" b="1" dirty="0">
                <a:solidFill>
                  <a:srgbClr val="FF0000"/>
                </a:solidFill>
                <a:effectLst/>
                <a:latin typeface="Traditional Arabic" panose="02020603050405020304" pitchFamily="18" charset="-78"/>
                <a:ea typeface="Trebuchet MS" panose="020B0603020202020204" pitchFamily="34" charset="0"/>
                <a:cs typeface="Simplified Arabic" panose="02020603050405020304" pitchFamily="18" charset="-78"/>
              </a:rPr>
              <a:t>ليتر</a:t>
            </a:r>
            <a:r>
              <a:rPr lang="ar-DZ" sz="4000" b="1" dirty="0">
                <a:effectLst/>
                <a:latin typeface="Traditional Arabic" panose="02020603050405020304" pitchFamily="18" charset="-78"/>
                <a:ea typeface="Trebuchet MS" panose="020B0603020202020204" pitchFamily="34" charset="0"/>
                <a:cs typeface="Simplified Arabic" panose="02020603050405020304" pitchFamily="18" charset="-78"/>
              </a:rPr>
              <a:t> القيادة بأنها: ممارسة التأثير من قبل فرد على فرد آخر لتحقيق أهداف معينة.</a:t>
            </a:r>
            <a:endParaRPr lang="fr-FR" sz="4000" b="1" dirty="0">
              <a:effectLst/>
              <a:latin typeface="Traditional Arabic" panose="02020603050405020304" pitchFamily="18" charset="-78"/>
              <a:ea typeface="Trebuchet MS" panose="020B0603020202020204" pitchFamily="34" charset="0"/>
              <a:cs typeface="Traditional Arabic" panose="02020603050405020304" pitchFamily="18" charset="-78"/>
            </a:endParaRPr>
          </a:p>
          <a:p>
            <a:pPr algn="r" rtl="1">
              <a:lnSpc>
                <a:spcPct val="115000"/>
              </a:lnSpc>
              <a:spcAft>
                <a:spcPts val="1000"/>
              </a:spcAft>
            </a:pPr>
            <a:r>
              <a:rPr lang="ar-DZ" sz="4000" b="1" dirty="0">
                <a:effectLst/>
                <a:latin typeface="Traditional Arabic" panose="02020603050405020304" pitchFamily="18" charset="-78"/>
                <a:ea typeface="Trebuchet MS" panose="020B0603020202020204" pitchFamily="34" charset="0"/>
                <a:cs typeface="Simplified Arabic" panose="02020603050405020304" pitchFamily="18" charset="-78"/>
              </a:rPr>
              <a:t>و يعرفها </a:t>
            </a:r>
            <a:r>
              <a:rPr lang="ar-DZ" sz="4000" b="1" dirty="0" err="1">
                <a:solidFill>
                  <a:srgbClr val="FF0000"/>
                </a:solidFill>
                <a:effectLst/>
                <a:latin typeface="Traditional Arabic" panose="02020603050405020304" pitchFamily="18" charset="-78"/>
                <a:ea typeface="Trebuchet MS" panose="020B0603020202020204" pitchFamily="34" charset="0"/>
                <a:cs typeface="Simplified Arabic" panose="02020603050405020304" pitchFamily="18" charset="-78"/>
              </a:rPr>
              <a:t>أوردواي</a:t>
            </a:r>
            <a:r>
              <a:rPr lang="ar-DZ" sz="4000" b="1" dirty="0">
                <a:solidFill>
                  <a:srgbClr val="FF0000"/>
                </a:solidFill>
                <a:effectLst/>
                <a:latin typeface="Traditional Arabic" panose="02020603050405020304" pitchFamily="18" charset="-78"/>
                <a:ea typeface="Trebuchet MS" panose="020B0603020202020204" pitchFamily="34" charset="0"/>
                <a:cs typeface="Simplified Arabic" panose="02020603050405020304" pitchFamily="18" charset="-78"/>
              </a:rPr>
              <a:t> تيد </a:t>
            </a:r>
            <a:r>
              <a:rPr lang="ar-DZ" sz="4000" b="1" dirty="0">
                <a:effectLst/>
                <a:latin typeface="Traditional Arabic" panose="02020603050405020304" pitchFamily="18" charset="-78"/>
                <a:ea typeface="Trebuchet MS" panose="020B0603020202020204" pitchFamily="34" charset="0"/>
                <a:cs typeface="Simplified Arabic" panose="02020603050405020304" pitchFamily="18" charset="-78"/>
              </a:rPr>
              <a:t>بأنها: النشاط الذي يمارسه شخص للتأثير في الناس، و جعلهم يتعاونون لتحقيق هدف يرغبون في تحقيقه.</a:t>
            </a:r>
            <a:endParaRPr lang="fr-FR" sz="4000" b="1" dirty="0">
              <a:effectLst/>
              <a:latin typeface="Traditional Arabic" panose="02020603050405020304" pitchFamily="18" charset="-78"/>
              <a:ea typeface="Trebuchet MS" panose="020B0603020202020204" pitchFamily="34" charset="0"/>
              <a:cs typeface="Traditional Arabic" panose="02020603050405020304" pitchFamily="18" charset="-78"/>
            </a:endParaRPr>
          </a:p>
          <a:p>
            <a:pPr marL="0" marR="0" lvl="0" indent="0" algn="just" defTabSz="457200" rtl="1" eaLnBrk="1" fontAlgn="auto" latinLnBrk="0" hangingPunct="1">
              <a:lnSpc>
                <a:spcPct val="100000"/>
              </a:lnSpc>
              <a:spcBef>
                <a:spcPts val="0"/>
              </a:spcBef>
              <a:spcAft>
                <a:spcPts val="0"/>
              </a:spcAft>
              <a:buClrTx/>
              <a:buSzTx/>
              <a:buFontTx/>
              <a:buNone/>
              <a:tabLst/>
              <a:defRPr/>
            </a:pPr>
            <a:endParaRPr kumimoji="0" lang="fr-FR" sz="7200" b="1" i="0" u="none" strike="noStrike" kern="0" cap="none" spc="0" normalizeH="0" baseline="0" noProof="0" dirty="0">
              <a:ln>
                <a:noFill/>
              </a:ln>
              <a:solidFill>
                <a:prstClr val="black"/>
              </a:solidFill>
              <a:effectLst/>
              <a:uLnTx/>
              <a:uFillTx/>
              <a:latin typeface="Calibri" panose="020F0502020204030204"/>
              <a:ea typeface="+mn-ea"/>
              <a:cs typeface="+mn-cs"/>
            </a:endParaRPr>
          </a:p>
        </p:txBody>
      </p:sp>
      <p:pic>
        <p:nvPicPr>
          <p:cNvPr id="3" name="Image 2">
            <a:extLst>
              <a:ext uri="{FF2B5EF4-FFF2-40B4-BE49-F238E27FC236}">
                <a16:creationId xmlns="" xmlns:a16="http://schemas.microsoft.com/office/drawing/2014/main" id="{B3A76FB9-49BC-4D7E-8BC2-758469C0B2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7170" y="359688"/>
            <a:ext cx="3354614" cy="1341120"/>
          </a:xfrm>
          <a:prstGeom prst="rect">
            <a:avLst/>
          </a:prstGeom>
        </p:spPr>
      </p:pic>
    </p:spTree>
    <p:extLst>
      <p:ext uri="{BB962C8B-B14F-4D97-AF65-F5344CB8AC3E}">
        <p14:creationId xmlns:p14="http://schemas.microsoft.com/office/powerpoint/2010/main" val="413598725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20393" y="239151"/>
            <a:ext cx="11718388" cy="6114927"/>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ar-DZ" sz="3200" b="0" i="0" u="none" strike="noStrike" kern="1200" cap="none" spc="0" normalizeH="0" baseline="0" noProof="0" dirty="0">
              <a:ln>
                <a:noFill/>
              </a:ln>
              <a:solidFill>
                <a:prstClr val="black"/>
              </a:solidFill>
              <a:effectLst/>
              <a:uLnTx/>
              <a:uFillTx/>
              <a:latin typeface="Sakkal Majalla" panose="02000000000000000000" pitchFamily="2" charset="-78"/>
              <a:ea typeface="Cocon® Next Arabic" panose="020A0503020102020204" pitchFamily="18" charset="-78"/>
              <a:cs typeface="Sakkal Majalla" panose="020000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DZ" sz="3200" b="0" i="0" u="none" strike="noStrike" kern="1200" cap="none" spc="0" normalizeH="0" baseline="0" noProof="0" dirty="0">
                <a:ln>
                  <a:noFill/>
                </a:ln>
                <a:solidFill>
                  <a:prstClr val="black"/>
                </a:solidFill>
                <a:effectLst/>
                <a:uLnTx/>
                <a:uFillTx/>
                <a:latin typeface="Sakkal Majalla" panose="02000000000000000000" pitchFamily="2" charset="-78"/>
                <a:ea typeface="Cocon® Next Arabic" panose="020A0503020102020204" pitchFamily="18" charset="-78"/>
                <a:cs typeface="Sakkal Majalla" panose="02000000000000000000" pitchFamily="2" charset="-78"/>
              </a:rPr>
              <a:t>	</a:t>
            </a: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3200" b="0" i="0" u="none" strike="noStrike" kern="1200" cap="none" spc="0" normalizeH="0" baseline="0" noProof="0" dirty="0">
              <a:ln>
                <a:noFill/>
              </a:ln>
              <a:solidFill>
                <a:prstClr val="black"/>
              </a:solidFill>
              <a:effectLst/>
              <a:uLnTx/>
              <a:uFillTx/>
              <a:latin typeface="Sakkal Majalla" panose="02000000000000000000" pitchFamily="2" charset="-78"/>
              <a:ea typeface="Cocon® Next Arabic" panose="020A0503020102020204" pitchFamily="18" charset="-78"/>
              <a:cs typeface="Sakkal Majalla" panose="020000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3200" b="0" i="0" u="none" strike="noStrike" kern="1200" cap="none" spc="0" normalizeH="0" baseline="0" noProof="0" dirty="0">
              <a:ln>
                <a:noFill/>
              </a:ln>
              <a:solidFill>
                <a:prstClr val="black"/>
              </a:solidFill>
              <a:effectLst/>
              <a:uLnTx/>
              <a:uFillTx/>
              <a:latin typeface="Sakkal Majalla" panose="02000000000000000000" pitchFamily="2" charset="-78"/>
              <a:ea typeface="Cocon® Next Arabic" panose="020A0503020102020204" pitchFamily="18" charset="-78"/>
              <a:cs typeface="Sakkal Majalla" panose="02000000000000000000" pitchFamily="2" charset="-78"/>
            </a:endParaRPr>
          </a:p>
        </p:txBody>
      </p:sp>
      <p:sp>
        <p:nvSpPr>
          <p:cNvPr id="5" name="Rectangle 5"/>
          <p:cNvSpPr>
            <a:spLocks noChangeArrowheads="1"/>
          </p:cNvSpPr>
          <p:nvPr/>
        </p:nvSpPr>
        <p:spPr bwMode="auto">
          <a:xfrm>
            <a:off x="703384" y="4153756"/>
            <a:ext cx="10691447"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auto" latinLnBrk="0" hangingPunct="1">
              <a:lnSpc>
                <a:spcPct val="150000"/>
              </a:lnSpc>
              <a:spcBef>
                <a:spcPts val="0"/>
              </a:spcBef>
              <a:spcAft>
                <a:spcPts val="0"/>
              </a:spcAft>
              <a:buClrTx/>
              <a:buSzTx/>
              <a:buFont typeface="Arial" pitchFamily="34" charset="0"/>
              <a:buChar char="•"/>
              <a:tabLst/>
              <a:defRPr/>
            </a:pPr>
            <a:endParaRPr kumimoji="0" lang="fr-FR" sz="2800" b="0" i="0" u="none" strike="noStrike" kern="1200" cap="none" spc="0" normalizeH="0" baseline="0" noProof="0" dirty="0">
              <a:ln>
                <a:noFill/>
              </a:ln>
              <a:solidFill>
                <a:prstClr val="white"/>
              </a:solidFill>
              <a:effectLst/>
              <a:uLnTx/>
              <a:uFillTx/>
              <a:latin typeface="Sakkal Majalla" pitchFamily="2" charset="-78"/>
              <a:ea typeface="+mn-ea"/>
              <a:cs typeface="Sakkal Majalla" pitchFamily="2" charset="-78"/>
            </a:endParaRPr>
          </a:p>
          <a:p>
            <a:pPr marL="0" marR="0" lvl="0" indent="0" algn="just" defTabSz="914400" rtl="1" eaLnBrk="1" fontAlgn="base" latinLnBrk="0" hangingPunct="1">
              <a:lnSpc>
                <a:spcPct val="100000"/>
              </a:lnSpc>
              <a:spcBef>
                <a:spcPct val="0"/>
              </a:spcBef>
              <a:spcAft>
                <a:spcPct val="0"/>
              </a:spcAft>
              <a:buClrTx/>
              <a:buSzTx/>
              <a:buFontTx/>
              <a:buNone/>
              <a:tabLst/>
              <a:defRPr/>
            </a:pPr>
            <a:r>
              <a:rPr kumimoji="0" lang="ar-SA" sz="3600" b="1" i="0" u="none" strike="noStrike" kern="1200" cap="none" spc="0" normalizeH="0" baseline="0" noProof="0" dirty="0">
                <a:ln>
                  <a:noFill/>
                </a:ln>
                <a:solidFill>
                  <a:prstClr val="white"/>
                </a:solidFill>
                <a:effectLst/>
                <a:uLnTx/>
                <a:uFillTx/>
                <a:latin typeface="Sakkal Majalla" pitchFamily="2" charset="-78"/>
                <a:ea typeface="Times New Roman" pitchFamily="18" charset="0"/>
                <a:cs typeface="Sakkal Majalla" pitchFamily="2" charset="-78"/>
              </a:rPr>
              <a:t>	</a:t>
            </a:r>
            <a:endParaRPr kumimoji="0" lang="fr-FR" sz="1600" b="1" i="0" u="none" strike="noStrike" kern="1200" cap="none" spc="0" normalizeH="0" baseline="0" noProof="0" dirty="0">
              <a:ln>
                <a:noFill/>
              </a:ln>
              <a:solidFill>
                <a:prstClr val="white"/>
              </a:solidFill>
              <a:effectLst/>
              <a:uLnTx/>
              <a:uFillTx/>
              <a:latin typeface="Sakkal Majalla" pitchFamily="2" charset="-78"/>
              <a:ea typeface="+mn-ea"/>
              <a:cs typeface="Sakkal Majalla" pitchFamily="2" charset="-78"/>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p:txBody>
      </p:sp>
      <p:sp>
        <p:nvSpPr>
          <p:cNvPr id="8" name="Rounded Rectangle 3"/>
          <p:cNvSpPr/>
          <p:nvPr/>
        </p:nvSpPr>
        <p:spPr>
          <a:xfrm>
            <a:off x="1134488" y="503922"/>
            <a:ext cx="9829238" cy="818850"/>
          </a:xfrm>
          <a:prstGeom prst="roundRect">
            <a:avLst/>
          </a:prstGeom>
          <a:solidFill>
            <a:srgbClr val="FFC000"/>
          </a:solidFill>
          <a:ln>
            <a:noFill/>
          </a:ln>
          <a:effectLst>
            <a:glow rad="228600">
              <a:schemeClr val="accent1">
                <a:satMod val="175000"/>
                <a:alpha val="40000"/>
              </a:schemeClr>
            </a:glow>
            <a:outerShdw blurRad="76200" dir="18900000" sy="23000" kx="-1200000" algn="bl" rotWithShape="0">
              <a:prstClr val="black">
                <a:alpha val="2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FR" sz="3200" b="1" i="0" u="none" strike="noStrike" kern="1200" cap="none" spc="0" normalizeH="0" baseline="0" noProof="0" dirty="0">
              <a:ln>
                <a:noFill/>
              </a:ln>
              <a:solidFill>
                <a:srgbClr val="FF0000"/>
              </a:solidFill>
              <a:effectLst/>
              <a:uLnTx/>
              <a:uFillTx/>
              <a:latin typeface="Simplified Arabic" panose="02020603050405020304" pitchFamily="18" charset="-78"/>
              <a:ea typeface="Trebuchet MS" panose="020B0603020202020204" pitchFamily="34" charset="0"/>
              <a:cs typeface="Simplified Arabic" panose="02020603050405020304" pitchFamily="18" charset="-78"/>
            </a:endParaRP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DZ" sz="4000" b="1" i="0" u="none" strike="noStrike" kern="1200" cap="none" spc="0" normalizeH="0" baseline="0" noProof="0" dirty="0">
                <a:ln>
                  <a:noFill/>
                </a:ln>
                <a:solidFill>
                  <a:prstClr val="black"/>
                </a:solidFill>
                <a:effectLst/>
                <a:uLnTx/>
                <a:uFillTx/>
                <a:latin typeface="Trebuchet MS" panose="020B0603020202020204" pitchFamily="34" charset="0"/>
                <a:ea typeface="Trebuchet MS" panose="020B0603020202020204" pitchFamily="34" charset="0"/>
                <a:cs typeface="Simplified Arabic" panose="02020603050405020304" pitchFamily="18" charset="-78"/>
              </a:rPr>
              <a:t>1-القيادة:</a:t>
            </a:r>
            <a:endParaRPr kumimoji="0" lang="fr-FR" sz="4000" b="1" i="0" u="none" strike="noStrike" kern="1200" cap="none" spc="0" normalizeH="0" baseline="0" noProof="0" dirty="0">
              <a:ln>
                <a:noFill/>
              </a:ln>
              <a:solidFill>
                <a:prstClr val="black"/>
              </a:solidFill>
              <a:effectLst/>
              <a:uLnTx/>
              <a:uFillTx/>
              <a:latin typeface="Trebuchet MS" panose="020B0603020202020204" pitchFamily="34" charset="0"/>
              <a:ea typeface="Trebuchet MS" panose="020B0603020202020204" pitchFamily="34" charset="0"/>
              <a:cs typeface="Tahoma" panose="020B0604030504040204" pitchFamily="34" charset="0"/>
            </a:endParaRPr>
          </a:p>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DZ" sz="3200" b="1" i="0" u="none" strike="noStrike" kern="1200" cap="none" spc="0" normalizeH="0" baseline="0" noProof="0" dirty="0">
              <a:ln>
                <a:noFill/>
              </a:ln>
              <a:solidFill>
                <a:prstClr val="white"/>
              </a:solidFill>
              <a:effectLst/>
              <a:uLnTx/>
              <a:uFillTx/>
              <a:latin typeface="Sakkal Majalla" panose="02000000000000000000" pitchFamily="2" charset="-78"/>
              <a:ea typeface="Cocon® Next Arabic" panose="020A0503020102020204" pitchFamily="18" charset="-78"/>
              <a:cs typeface="Sakkal Majalla" panose="02000000000000000000" pitchFamily="2" charset="-78"/>
            </a:endParaRPr>
          </a:p>
        </p:txBody>
      </p:sp>
      <p:sp>
        <p:nvSpPr>
          <p:cNvPr id="19" name="ZoneTexte 18">
            <a:extLst>
              <a:ext uri="{FF2B5EF4-FFF2-40B4-BE49-F238E27FC236}">
                <a16:creationId xmlns="" xmlns:a16="http://schemas.microsoft.com/office/drawing/2014/main" id="{0B20B065-BC65-4B15-A117-117CF5EB5697}"/>
              </a:ext>
            </a:extLst>
          </p:cNvPr>
          <p:cNvSpPr txBox="1"/>
          <p:nvPr/>
        </p:nvSpPr>
        <p:spPr>
          <a:xfrm>
            <a:off x="407368" y="1474513"/>
            <a:ext cx="11233248" cy="4387868"/>
          </a:xfrm>
          <a:prstGeom prst="rect">
            <a:avLst/>
          </a:prstGeom>
          <a:solidFill>
            <a:sysClr val="window" lastClr="FFFFFF"/>
          </a:solidFill>
          <a:ln w="12700" cap="flat" cmpd="sng" algn="ctr">
            <a:noFill/>
            <a:prstDash val="solid"/>
            <a:miter lim="800000"/>
          </a:ln>
          <a:effectLst/>
        </p:spPr>
        <p:txBody>
          <a:bodyPr wrap="square" rtlCol="0">
            <a:spAutoFit/>
          </a:bodyPr>
          <a:lstStyle/>
          <a:p>
            <a:pPr indent="215900" algn="r" rtl="1">
              <a:lnSpc>
                <a:spcPct val="115000"/>
              </a:lnSpc>
              <a:spcAft>
                <a:spcPts val="1000"/>
              </a:spcAft>
            </a:pPr>
            <a:r>
              <a:rPr lang="ar-DZ" sz="2400" b="1" dirty="0">
                <a:effectLst/>
                <a:latin typeface="Traditional Arabic" panose="02020603050405020304" pitchFamily="18" charset="-78"/>
                <a:ea typeface="Trebuchet MS" panose="020B0603020202020204" pitchFamily="34" charset="0"/>
                <a:cs typeface="Simplified Arabic" panose="02020603050405020304" pitchFamily="18" charset="-78"/>
              </a:rPr>
              <a:t>في ضوء هذه التعريفات المختلفة يتبين أن عملية القيادة تستلزم </a:t>
            </a:r>
            <a:r>
              <a:rPr lang="ar-DZ" sz="2400" b="1" u="sng" dirty="0">
                <a:solidFill>
                  <a:srgbClr val="FF0000"/>
                </a:solidFill>
                <a:effectLst/>
                <a:latin typeface="Traditional Arabic" panose="02020603050405020304" pitchFamily="18" charset="-78"/>
                <a:ea typeface="Trebuchet MS" panose="020B0603020202020204" pitchFamily="34" charset="0"/>
                <a:cs typeface="Simplified Arabic" panose="02020603050405020304" pitchFamily="18" charset="-78"/>
              </a:rPr>
              <a:t>عناصر جوهرية للقيادة </a:t>
            </a:r>
            <a:r>
              <a:rPr lang="ar-DZ" sz="2400" b="1" dirty="0">
                <a:effectLst/>
                <a:latin typeface="Traditional Arabic" panose="02020603050405020304" pitchFamily="18" charset="-78"/>
                <a:ea typeface="Trebuchet MS" panose="020B0603020202020204" pitchFamily="34" charset="0"/>
                <a:cs typeface="Simplified Arabic" panose="02020603050405020304" pitchFamily="18" charset="-78"/>
              </a:rPr>
              <a:t>هي:</a:t>
            </a:r>
            <a:endParaRPr lang="fr-FR" sz="2400" b="1" dirty="0">
              <a:effectLst/>
              <a:latin typeface="Traditional Arabic" panose="02020603050405020304" pitchFamily="18" charset="-78"/>
              <a:ea typeface="Trebuchet MS" panose="020B0603020202020204" pitchFamily="34" charset="0"/>
              <a:cs typeface="Traditional Arabic" panose="02020603050405020304" pitchFamily="18" charset="-78"/>
            </a:endParaRPr>
          </a:p>
          <a:p>
            <a:pPr marL="342900" lvl="0" indent="-342900" algn="r" rtl="1">
              <a:lnSpc>
                <a:spcPct val="115000"/>
              </a:lnSpc>
              <a:spcAft>
                <a:spcPts val="1000"/>
              </a:spcAft>
              <a:buFont typeface="Wingdings" panose="05000000000000000000" pitchFamily="2" charset="2"/>
              <a:buChar char=""/>
            </a:pPr>
            <a:r>
              <a:rPr lang="ar-DZ" sz="2400" b="1" u="none" strike="noStrike" dirty="0">
                <a:solidFill>
                  <a:srgbClr val="FF0000"/>
                </a:solidFill>
                <a:effectLst/>
                <a:latin typeface="Traditional Arabic" panose="02020603050405020304" pitchFamily="18" charset="-78"/>
                <a:ea typeface="Trebuchet MS" panose="020B0603020202020204" pitchFamily="34" charset="0"/>
                <a:cs typeface="Simplified Arabic" panose="02020603050405020304" pitchFamily="18" charset="-78"/>
              </a:rPr>
              <a:t>القائد: </a:t>
            </a:r>
            <a:r>
              <a:rPr lang="ar-DZ" sz="2400" b="1" u="none" strike="noStrike" dirty="0">
                <a:effectLst/>
                <a:latin typeface="Traditional Arabic" panose="02020603050405020304" pitchFamily="18" charset="-78"/>
                <a:ea typeface="Trebuchet MS" panose="020B0603020202020204" pitchFamily="34" charset="0"/>
                <a:cs typeface="Simplified Arabic" panose="02020603050405020304" pitchFamily="18" charset="-78"/>
              </a:rPr>
              <a:t>و هو يتمتع بصفات و خصائص معينة، و يحوز مهارات لبلوغ هدف أو أهداف محددة.</a:t>
            </a:r>
            <a:endParaRPr lang="fr-FR" sz="2400" b="1" u="sng" dirty="0">
              <a:effectLst/>
              <a:latin typeface="Traditional Arabic" panose="02020603050405020304" pitchFamily="18" charset="-78"/>
              <a:ea typeface="Trebuchet MS" panose="020B0603020202020204" pitchFamily="34" charset="0"/>
              <a:cs typeface="Traditional Arabic" panose="02020603050405020304" pitchFamily="18" charset="-78"/>
            </a:endParaRPr>
          </a:p>
          <a:p>
            <a:pPr marL="342900" lvl="0" indent="-342900" algn="r" rtl="1">
              <a:lnSpc>
                <a:spcPct val="115000"/>
              </a:lnSpc>
              <a:spcAft>
                <a:spcPts val="1000"/>
              </a:spcAft>
              <a:buFont typeface="Wingdings" panose="05000000000000000000" pitchFamily="2" charset="2"/>
              <a:buChar char=""/>
            </a:pPr>
            <a:r>
              <a:rPr lang="ar-DZ" sz="2400" b="1" u="none" strike="noStrike" dirty="0">
                <a:solidFill>
                  <a:srgbClr val="FF0000"/>
                </a:solidFill>
                <a:effectLst/>
                <a:latin typeface="Traditional Arabic" panose="02020603050405020304" pitchFamily="18" charset="-78"/>
                <a:ea typeface="Trebuchet MS" panose="020B0603020202020204" pitchFamily="34" charset="0"/>
                <a:cs typeface="Simplified Arabic" panose="02020603050405020304" pitchFamily="18" charset="-78"/>
              </a:rPr>
              <a:t>الأتباع: </a:t>
            </a:r>
            <a:r>
              <a:rPr lang="ar-DZ" sz="2400" b="1" u="none" strike="noStrike" dirty="0">
                <a:effectLst/>
                <a:latin typeface="Traditional Arabic" panose="02020603050405020304" pitchFamily="18" charset="-78"/>
                <a:ea typeface="Trebuchet MS" panose="020B0603020202020204" pitchFamily="34" charset="0"/>
                <a:cs typeface="Simplified Arabic" panose="02020603050405020304" pitchFamily="18" charset="-78"/>
              </a:rPr>
              <a:t>مجموعة من الناس لديهم قدرات و أفكار تمكنهم من </a:t>
            </a:r>
            <a:r>
              <a:rPr lang="ar-DZ" sz="2400" b="1" u="none" strike="noStrike">
                <a:effectLst/>
                <a:latin typeface="Traditional Arabic" panose="02020603050405020304" pitchFamily="18" charset="-78"/>
                <a:ea typeface="Trebuchet MS" panose="020B0603020202020204" pitchFamily="34" charset="0"/>
                <a:cs typeface="Simplified Arabic" panose="02020603050405020304" pitchFamily="18" charset="-78"/>
              </a:rPr>
              <a:t>بلوغ الهدف.</a:t>
            </a:r>
            <a:endParaRPr lang="fr-FR" sz="2400" b="1" u="sng" dirty="0">
              <a:effectLst/>
              <a:latin typeface="Traditional Arabic" panose="02020603050405020304" pitchFamily="18" charset="-78"/>
              <a:ea typeface="Trebuchet MS" panose="020B0603020202020204" pitchFamily="34" charset="0"/>
              <a:cs typeface="Traditional Arabic" panose="02020603050405020304" pitchFamily="18" charset="-78"/>
            </a:endParaRPr>
          </a:p>
          <a:p>
            <a:pPr marL="342900" lvl="0" indent="-342900" algn="r" rtl="1">
              <a:lnSpc>
                <a:spcPct val="115000"/>
              </a:lnSpc>
              <a:spcAft>
                <a:spcPts val="1000"/>
              </a:spcAft>
              <a:buFont typeface="Wingdings" panose="05000000000000000000" pitchFamily="2" charset="2"/>
              <a:buChar char=""/>
            </a:pPr>
            <a:r>
              <a:rPr lang="ar-DZ" sz="2400" b="1" u="none" strike="noStrike" dirty="0">
                <a:effectLst/>
                <a:latin typeface="Traditional Arabic" panose="02020603050405020304" pitchFamily="18" charset="-78"/>
                <a:ea typeface="Trebuchet MS" panose="020B0603020202020204" pitchFamily="34" charset="0"/>
                <a:cs typeface="Simplified Arabic" panose="02020603050405020304" pitchFamily="18" charset="-78"/>
              </a:rPr>
              <a:t> </a:t>
            </a:r>
            <a:r>
              <a:rPr lang="ar-DZ" sz="2400" b="1" u="none" strike="noStrike" dirty="0">
                <a:solidFill>
                  <a:srgbClr val="FF0000"/>
                </a:solidFill>
                <a:effectLst/>
                <a:latin typeface="Traditional Arabic" panose="02020603050405020304" pitchFamily="18" charset="-78"/>
                <a:ea typeface="Trebuchet MS" panose="020B0603020202020204" pitchFamily="34" charset="0"/>
                <a:cs typeface="Simplified Arabic" panose="02020603050405020304" pitchFamily="18" charset="-78"/>
              </a:rPr>
              <a:t>شخصية الأتباع و </a:t>
            </a:r>
            <a:r>
              <a:rPr lang="ar-DZ" sz="2400" b="1" u="none" strike="noStrike" dirty="0" err="1">
                <a:solidFill>
                  <a:srgbClr val="FF0000"/>
                </a:solidFill>
                <a:effectLst/>
                <a:latin typeface="Traditional Arabic" panose="02020603050405020304" pitchFamily="18" charset="-78"/>
                <a:ea typeface="Trebuchet MS" panose="020B0603020202020204" pitchFamily="34" charset="0"/>
                <a:cs typeface="Simplified Arabic" panose="02020603050405020304" pitchFamily="18" charset="-78"/>
              </a:rPr>
              <a:t>إتجاهاتهم</a:t>
            </a:r>
            <a:r>
              <a:rPr lang="ar-DZ" sz="2400" b="1" u="none" strike="noStrike" dirty="0">
                <a:solidFill>
                  <a:srgbClr val="FF0000"/>
                </a:solidFill>
                <a:effectLst/>
                <a:latin typeface="Traditional Arabic" panose="02020603050405020304" pitchFamily="18" charset="-78"/>
                <a:ea typeface="Trebuchet MS" panose="020B0603020202020204" pitchFamily="34" charset="0"/>
                <a:cs typeface="Simplified Arabic" panose="02020603050405020304" pitchFamily="18" charset="-78"/>
              </a:rPr>
              <a:t> و </a:t>
            </a:r>
            <a:r>
              <a:rPr lang="ar-DZ" sz="2400" b="1" u="none" strike="noStrike" dirty="0" err="1">
                <a:solidFill>
                  <a:srgbClr val="FF0000"/>
                </a:solidFill>
                <a:effectLst/>
                <a:latin typeface="Traditional Arabic" panose="02020603050405020304" pitchFamily="18" charset="-78"/>
                <a:ea typeface="Trebuchet MS" panose="020B0603020202020204" pitchFamily="34" charset="0"/>
                <a:cs typeface="Simplified Arabic" panose="02020603050405020304" pitchFamily="18" charset="-78"/>
              </a:rPr>
              <a:t>إحتياجاتهم</a:t>
            </a:r>
            <a:r>
              <a:rPr lang="ar-DZ" sz="2400" b="1" u="none" strike="noStrike" dirty="0">
                <a:solidFill>
                  <a:srgbClr val="FF0000"/>
                </a:solidFill>
                <a:effectLst/>
                <a:latin typeface="Traditional Arabic" panose="02020603050405020304" pitchFamily="18" charset="-78"/>
                <a:ea typeface="Trebuchet MS" panose="020B0603020202020204" pitchFamily="34" charset="0"/>
                <a:cs typeface="Simplified Arabic" panose="02020603050405020304" pitchFamily="18" charset="-78"/>
              </a:rPr>
              <a:t> </a:t>
            </a:r>
            <a:r>
              <a:rPr lang="ar-DZ" sz="2400" b="1" u="none" strike="noStrike" dirty="0">
                <a:effectLst/>
                <a:latin typeface="Traditional Arabic" panose="02020603050405020304" pitchFamily="18" charset="-78"/>
                <a:ea typeface="Trebuchet MS" panose="020B0603020202020204" pitchFamily="34" charset="0"/>
                <a:cs typeface="Simplified Arabic" panose="02020603050405020304" pitchFamily="18" charset="-78"/>
              </a:rPr>
              <a:t>تكون محوراً رئيسياً لتحقيق هذا الهدف.</a:t>
            </a:r>
            <a:endParaRPr lang="fr-FR" sz="2400" b="1" u="sng" dirty="0">
              <a:effectLst/>
              <a:latin typeface="Traditional Arabic" panose="02020603050405020304" pitchFamily="18" charset="-78"/>
              <a:ea typeface="Trebuchet MS" panose="020B0603020202020204" pitchFamily="34" charset="0"/>
              <a:cs typeface="Traditional Arabic" panose="02020603050405020304" pitchFamily="18" charset="-78"/>
            </a:endParaRPr>
          </a:p>
          <a:p>
            <a:pPr marL="342900" lvl="0" indent="-342900" algn="r" rtl="1">
              <a:lnSpc>
                <a:spcPct val="115000"/>
              </a:lnSpc>
              <a:spcAft>
                <a:spcPts val="1000"/>
              </a:spcAft>
              <a:buFont typeface="Wingdings" panose="05000000000000000000" pitchFamily="2" charset="2"/>
              <a:buChar char=""/>
            </a:pPr>
            <a:r>
              <a:rPr lang="ar-DZ" sz="2400" b="1" u="none" strike="noStrike" dirty="0">
                <a:effectLst/>
                <a:latin typeface="Traditional Arabic" panose="02020603050405020304" pitchFamily="18" charset="-78"/>
                <a:ea typeface="Trebuchet MS" panose="020B0603020202020204" pitchFamily="34" charset="0"/>
                <a:cs typeface="Simplified Arabic" panose="02020603050405020304" pitchFamily="18" charset="-78"/>
              </a:rPr>
              <a:t>موقف يتم فيه التفاعل بين القائد و التابعين </a:t>
            </a:r>
            <a:r>
              <a:rPr lang="ar-DZ" sz="2400" b="1" u="none" strike="noStrike" dirty="0" err="1">
                <a:effectLst/>
                <a:latin typeface="Traditional Arabic" panose="02020603050405020304" pitchFamily="18" charset="-78"/>
                <a:ea typeface="Trebuchet MS" panose="020B0603020202020204" pitchFamily="34" charset="0"/>
                <a:cs typeface="Simplified Arabic" panose="02020603050405020304" pitchFamily="18" charset="-78"/>
              </a:rPr>
              <a:t>للإتفاق</a:t>
            </a:r>
            <a:r>
              <a:rPr lang="ar-DZ" sz="2400" b="1" u="none" strike="noStrike" dirty="0">
                <a:effectLst/>
                <a:latin typeface="Traditional Arabic" panose="02020603050405020304" pitchFamily="18" charset="-78"/>
                <a:ea typeface="Trebuchet MS" panose="020B0603020202020204" pitchFamily="34" charset="0"/>
                <a:cs typeface="Simplified Arabic" panose="02020603050405020304" pitchFamily="18" charset="-78"/>
              </a:rPr>
              <a:t> حول هدف مشترك.</a:t>
            </a:r>
            <a:endParaRPr lang="fr-FR" sz="2400" b="1" u="sng" dirty="0">
              <a:effectLst/>
              <a:latin typeface="Traditional Arabic" panose="02020603050405020304" pitchFamily="18" charset="-78"/>
              <a:ea typeface="Trebuchet MS" panose="020B0603020202020204" pitchFamily="34" charset="0"/>
              <a:cs typeface="Traditional Arabic" panose="02020603050405020304" pitchFamily="18" charset="-78"/>
            </a:endParaRPr>
          </a:p>
          <a:p>
            <a:pPr marL="342900" lvl="0" indent="-342900" algn="r" rtl="1">
              <a:lnSpc>
                <a:spcPct val="115000"/>
              </a:lnSpc>
              <a:spcAft>
                <a:spcPts val="1000"/>
              </a:spcAft>
              <a:buFont typeface="Wingdings" panose="05000000000000000000" pitchFamily="2" charset="2"/>
              <a:buChar char=""/>
            </a:pPr>
            <a:r>
              <a:rPr lang="ar-DZ" sz="2400" b="1" u="none" strike="noStrike" dirty="0">
                <a:effectLst/>
                <a:latin typeface="Traditional Arabic" panose="02020603050405020304" pitchFamily="18" charset="-78"/>
                <a:ea typeface="Trebuchet MS" panose="020B0603020202020204" pitchFamily="34" charset="0"/>
                <a:cs typeface="Simplified Arabic" panose="02020603050405020304" pitchFamily="18" charset="-78"/>
              </a:rPr>
              <a:t>عملية التأثير التي يمارسها القائد على موظفيه و وسائل في ذلك.</a:t>
            </a:r>
            <a:endParaRPr lang="fr-FR" sz="2400" b="1" u="sng" dirty="0">
              <a:effectLst/>
              <a:latin typeface="Traditional Arabic" panose="02020603050405020304" pitchFamily="18" charset="-78"/>
              <a:ea typeface="Trebuchet MS" panose="020B0603020202020204" pitchFamily="34" charset="0"/>
              <a:cs typeface="Traditional Arabic" panose="02020603050405020304" pitchFamily="18" charset="-78"/>
            </a:endParaRPr>
          </a:p>
          <a:p>
            <a:pPr marL="342900" lvl="0" indent="-342900" algn="r" rtl="1">
              <a:lnSpc>
                <a:spcPct val="115000"/>
              </a:lnSpc>
              <a:spcAft>
                <a:spcPts val="1000"/>
              </a:spcAft>
              <a:buFont typeface="Wingdings" panose="05000000000000000000" pitchFamily="2" charset="2"/>
              <a:buChar char=""/>
            </a:pPr>
            <a:r>
              <a:rPr lang="ar-DZ" sz="2400" b="1" u="none" strike="noStrike" dirty="0">
                <a:effectLst/>
                <a:latin typeface="Traditional Arabic" panose="02020603050405020304" pitchFamily="18" charset="-78"/>
                <a:ea typeface="Trebuchet MS" panose="020B0603020202020204" pitchFamily="34" charset="0"/>
                <a:cs typeface="Simplified Arabic" panose="02020603050405020304" pitchFamily="18" charset="-78"/>
              </a:rPr>
              <a:t>الأهداف المراد تحقيقها.</a:t>
            </a:r>
            <a:endParaRPr lang="fr-FR" sz="2400" b="1" u="sng" dirty="0">
              <a:effectLst/>
              <a:latin typeface="Traditional Arabic" panose="02020603050405020304" pitchFamily="18" charset="-78"/>
              <a:ea typeface="Trebuchet MS" panose="020B0603020202020204" pitchFamily="34" charset="0"/>
              <a:cs typeface="Traditional Arabic" panose="02020603050405020304" pitchFamily="18" charset="-78"/>
            </a:endParaRPr>
          </a:p>
          <a:p>
            <a:pPr marL="342900" lvl="0" indent="-342900" algn="r" rtl="1">
              <a:lnSpc>
                <a:spcPct val="115000"/>
              </a:lnSpc>
              <a:spcAft>
                <a:spcPts val="1000"/>
              </a:spcAft>
              <a:buFont typeface="Wingdings" panose="05000000000000000000" pitchFamily="2" charset="2"/>
              <a:buChar char=""/>
            </a:pPr>
            <a:r>
              <a:rPr lang="ar-DZ" sz="2400" b="1" u="none" strike="noStrike" dirty="0">
                <a:effectLst/>
                <a:latin typeface="Traditional Arabic" panose="02020603050405020304" pitchFamily="18" charset="-78"/>
                <a:ea typeface="Trebuchet MS" panose="020B0603020202020204" pitchFamily="34" charset="0"/>
                <a:cs typeface="Simplified Arabic" panose="02020603050405020304" pitchFamily="18" charset="-78"/>
              </a:rPr>
              <a:t>توزيع مسؤوليات واضحة و محددة على أعضاء الجماعة</a:t>
            </a:r>
            <a:endParaRPr kumimoji="0" lang="fr-FR" sz="4800" b="1" i="0" u="none" strike="noStrike" kern="1200" cap="none" spc="0" normalizeH="0" baseline="0" noProof="0" dirty="0">
              <a:ln>
                <a:noFill/>
              </a:ln>
              <a:solidFill>
                <a:prstClr val="black"/>
              </a:solidFill>
              <a:effectLst/>
              <a:uLnTx/>
              <a:uFillTx/>
              <a:latin typeface="Traditional Arabic" panose="02020603050405020304" pitchFamily="18" charset="-78"/>
              <a:ea typeface="Trebuchet MS" panose="020B0603020202020204" pitchFamily="34" charset="0"/>
              <a:cs typeface="Traditional Arabic" panose="02020603050405020304" pitchFamily="18" charset="-78"/>
            </a:endParaRPr>
          </a:p>
        </p:txBody>
      </p:sp>
      <p:pic>
        <p:nvPicPr>
          <p:cNvPr id="6" name="Image 5">
            <a:extLst>
              <a:ext uri="{FF2B5EF4-FFF2-40B4-BE49-F238E27FC236}">
                <a16:creationId xmlns="" xmlns:a16="http://schemas.microsoft.com/office/drawing/2014/main" id="{23C08C42-1C78-4C5A-A55F-E00134AD9B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3432" y="334098"/>
            <a:ext cx="3171445" cy="1158498"/>
          </a:xfrm>
          <a:prstGeom prst="rect">
            <a:avLst/>
          </a:prstGeom>
        </p:spPr>
      </p:pic>
    </p:spTree>
    <p:extLst>
      <p:ext uri="{BB962C8B-B14F-4D97-AF65-F5344CB8AC3E}">
        <p14:creationId xmlns:p14="http://schemas.microsoft.com/office/powerpoint/2010/main" val="42640736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19336" y="239151"/>
            <a:ext cx="11819445" cy="6430209"/>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ar-DZ" sz="3200" b="0" i="0" u="none" strike="noStrike" kern="1200" cap="none" spc="0" normalizeH="0" baseline="0" noProof="0" dirty="0">
              <a:ln>
                <a:noFill/>
              </a:ln>
              <a:solidFill>
                <a:prstClr val="black"/>
              </a:solidFill>
              <a:effectLst/>
              <a:uLnTx/>
              <a:uFillTx/>
              <a:latin typeface="Sakkal Majalla" panose="02000000000000000000" pitchFamily="2" charset="-78"/>
              <a:ea typeface="Cocon® Next Arabic" panose="020A0503020102020204" pitchFamily="18" charset="-78"/>
              <a:cs typeface="Sakkal Majalla" panose="020000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DZ" sz="3200" b="0" i="0" u="none" strike="noStrike" kern="1200" cap="none" spc="0" normalizeH="0" baseline="0" noProof="0" dirty="0">
                <a:ln>
                  <a:noFill/>
                </a:ln>
                <a:solidFill>
                  <a:prstClr val="black"/>
                </a:solidFill>
                <a:effectLst/>
                <a:uLnTx/>
                <a:uFillTx/>
                <a:latin typeface="Sakkal Majalla" panose="02000000000000000000" pitchFamily="2" charset="-78"/>
                <a:ea typeface="Cocon® Next Arabic" panose="020A0503020102020204" pitchFamily="18" charset="-78"/>
                <a:cs typeface="Sakkal Majalla" panose="02000000000000000000" pitchFamily="2" charset="-78"/>
              </a:rPr>
              <a:t>	</a:t>
            </a: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3200" b="0" i="0" u="none" strike="noStrike" kern="1200" cap="none" spc="0" normalizeH="0" baseline="0" noProof="0" dirty="0">
              <a:ln>
                <a:noFill/>
              </a:ln>
              <a:solidFill>
                <a:prstClr val="black"/>
              </a:solidFill>
              <a:effectLst/>
              <a:uLnTx/>
              <a:uFillTx/>
              <a:latin typeface="Sakkal Majalla" panose="02000000000000000000" pitchFamily="2" charset="-78"/>
              <a:ea typeface="Cocon® Next Arabic" panose="020A0503020102020204" pitchFamily="18" charset="-78"/>
              <a:cs typeface="Sakkal Majalla" panose="020000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3200" b="0" i="0" u="none" strike="noStrike" kern="1200" cap="none" spc="0" normalizeH="0" baseline="0" noProof="0" dirty="0">
              <a:ln>
                <a:noFill/>
              </a:ln>
              <a:solidFill>
                <a:prstClr val="black"/>
              </a:solidFill>
              <a:effectLst/>
              <a:uLnTx/>
              <a:uFillTx/>
              <a:latin typeface="Sakkal Majalla" panose="02000000000000000000" pitchFamily="2" charset="-78"/>
              <a:ea typeface="Cocon® Next Arabic" panose="020A0503020102020204" pitchFamily="18" charset="-78"/>
              <a:cs typeface="Sakkal Majalla" panose="02000000000000000000" pitchFamily="2" charset="-78"/>
            </a:endParaRPr>
          </a:p>
        </p:txBody>
      </p:sp>
      <p:sp>
        <p:nvSpPr>
          <p:cNvPr id="5" name="Rectangle 5"/>
          <p:cNvSpPr>
            <a:spLocks noChangeArrowheads="1"/>
          </p:cNvSpPr>
          <p:nvPr/>
        </p:nvSpPr>
        <p:spPr bwMode="auto">
          <a:xfrm>
            <a:off x="703384" y="4153756"/>
            <a:ext cx="10691447"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auto" latinLnBrk="0" hangingPunct="1">
              <a:lnSpc>
                <a:spcPct val="150000"/>
              </a:lnSpc>
              <a:spcBef>
                <a:spcPts val="0"/>
              </a:spcBef>
              <a:spcAft>
                <a:spcPts val="0"/>
              </a:spcAft>
              <a:buClrTx/>
              <a:buSzTx/>
              <a:buFont typeface="Arial" pitchFamily="34" charset="0"/>
              <a:buChar char="•"/>
              <a:tabLst/>
              <a:defRPr/>
            </a:pPr>
            <a:endParaRPr kumimoji="0" lang="fr-FR" sz="2800" b="0" i="0" u="none" strike="noStrike" kern="1200" cap="none" spc="0" normalizeH="0" baseline="0" noProof="0" dirty="0">
              <a:ln>
                <a:noFill/>
              </a:ln>
              <a:solidFill>
                <a:prstClr val="white"/>
              </a:solidFill>
              <a:effectLst/>
              <a:uLnTx/>
              <a:uFillTx/>
              <a:latin typeface="Sakkal Majalla" pitchFamily="2" charset="-78"/>
              <a:ea typeface="+mn-ea"/>
              <a:cs typeface="Sakkal Majalla" pitchFamily="2" charset="-78"/>
            </a:endParaRPr>
          </a:p>
          <a:p>
            <a:pPr marL="0" marR="0" lvl="0" indent="0" algn="just" defTabSz="914400" rtl="1" eaLnBrk="1" fontAlgn="base" latinLnBrk="0" hangingPunct="1">
              <a:lnSpc>
                <a:spcPct val="100000"/>
              </a:lnSpc>
              <a:spcBef>
                <a:spcPct val="0"/>
              </a:spcBef>
              <a:spcAft>
                <a:spcPct val="0"/>
              </a:spcAft>
              <a:buClrTx/>
              <a:buSzTx/>
              <a:buFontTx/>
              <a:buNone/>
              <a:tabLst/>
              <a:defRPr/>
            </a:pPr>
            <a:r>
              <a:rPr kumimoji="0" lang="ar-SA" sz="3600" b="1" i="0" u="none" strike="noStrike" kern="1200" cap="none" spc="0" normalizeH="0" baseline="0" noProof="0" dirty="0">
                <a:ln>
                  <a:noFill/>
                </a:ln>
                <a:solidFill>
                  <a:prstClr val="white"/>
                </a:solidFill>
                <a:effectLst/>
                <a:uLnTx/>
                <a:uFillTx/>
                <a:latin typeface="Sakkal Majalla" pitchFamily="2" charset="-78"/>
                <a:ea typeface="Times New Roman" pitchFamily="18" charset="0"/>
                <a:cs typeface="Sakkal Majalla" pitchFamily="2" charset="-78"/>
              </a:rPr>
              <a:t>	</a:t>
            </a:r>
            <a:endParaRPr kumimoji="0" lang="fr-FR" sz="1600" b="1" i="0" u="none" strike="noStrike" kern="1200" cap="none" spc="0" normalizeH="0" baseline="0" noProof="0" dirty="0">
              <a:ln>
                <a:noFill/>
              </a:ln>
              <a:solidFill>
                <a:prstClr val="white"/>
              </a:solidFill>
              <a:effectLst/>
              <a:uLnTx/>
              <a:uFillTx/>
              <a:latin typeface="Sakkal Majalla" pitchFamily="2" charset="-78"/>
              <a:ea typeface="+mn-ea"/>
              <a:cs typeface="Sakkal Majalla" pitchFamily="2" charset="-78"/>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p:txBody>
      </p:sp>
      <p:sp>
        <p:nvSpPr>
          <p:cNvPr id="8" name="Rounded Rectangle 3"/>
          <p:cNvSpPr/>
          <p:nvPr/>
        </p:nvSpPr>
        <p:spPr>
          <a:xfrm>
            <a:off x="1134488" y="503922"/>
            <a:ext cx="9829238" cy="818850"/>
          </a:xfrm>
          <a:prstGeom prst="roundRect">
            <a:avLst/>
          </a:prstGeom>
          <a:solidFill>
            <a:srgbClr val="FFC000"/>
          </a:solidFill>
          <a:ln>
            <a:noFill/>
          </a:ln>
          <a:effectLst>
            <a:glow rad="228600">
              <a:schemeClr val="accent1">
                <a:satMod val="175000"/>
                <a:alpha val="40000"/>
              </a:schemeClr>
            </a:glow>
            <a:outerShdw blurRad="76200" dir="18900000" sy="23000" kx="-1200000" algn="bl" rotWithShape="0">
              <a:prstClr val="black">
                <a:alpha val="2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FR" sz="3200" b="1" i="0" u="none" strike="noStrike" kern="1200" cap="none" spc="0" normalizeH="0" baseline="0" noProof="0" dirty="0">
              <a:ln>
                <a:noFill/>
              </a:ln>
              <a:solidFill>
                <a:srgbClr val="FF0000"/>
              </a:solidFill>
              <a:effectLst/>
              <a:uLnTx/>
              <a:uFillTx/>
              <a:latin typeface="Simplified Arabic" panose="02020603050405020304" pitchFamily="18" charset="-78"/>
              <a:ea typeface="Trebuchet MS" panose="020B0603020202020204" pitchFamily="34" charset="0"/>
              <a:cs typeface="Simplified Arabic" panose="02020603050405020304" pitchFamily="18" charset="-78"/>
            </a:endParaRP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DZ" sz="4000" b="1" i="0" u="none" strike="noStrike" kern="1200" cap="none" spc="0" normalizeH="0" baseline="0" noProof="0" dirty="0">
                <a:ln>
                  <a:noFill/>
                </a:ln>
                <a:solidFill>
                  <a:prstClr val="black"/>
                </a:solidFill>
                <a:effectLst/>
                <a:uLnTx/>
                <a:uFillTx/>
                <a:latin typeface="Trebuchet MS" panose="020B0603020202020204" pitchFamily="34" charset="0"/>
                <a:ea typeface="Trebuchet MS" panose="020B0603020202020204" pitchFamily="34" charset="0"/>
                <a:cs typeface="Simplified Arabic" panose="02020603050405020304" pitchFamily="18" charset="-78"/>
              </a:rPr>
              <a:t>1-القيادة:</a:t>
            </a:r>
            <a:endParaRPr kumimoji="0" lang="fr-FR" sz="4000" b="1" i="0" u="none" strike="noStrike" kern="1200" cap="none" spc="0" normalizeH="0" baseline="0" noProof="0" dirty="0">
              <a:ln>
                <a:noFill/>
              </a:ln>
              <a:solidFill>
                <a:prstClr val="black"/>
              </a:solidFill>
              <a:effectLst/>
              <a:uLnTx/>
              <a:uFillTx/>
              <a:latin typeface="Trebuchet MS" panose="020B0603020202020204" pitchFamily="34" charset="0"/>
              <a:ea typeface="Trebuchet MS" panose="020B0603020202020204" pitchFamily="34" charset="0"/>
              <a:cs typeface="Tahoma" panose="020B0604030504040204" pitchFamily="34" charset="0"/>
            </a:endParaRPr>
          </a:p>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DZ" sz="3200" b="1" i="0" u="none" strike="noStrike" kern="1200" cap="none" spc="0" normalizeH="0" baseline="0" noProof="0" dirty="0">
              <a:ln>
                <a:noFill/>
              </a:ln>
              <a:solidFill>
                <a:prstClr val="white"/>
              </a:solidFill>
              <a:effectLst/>
              <a:uLnTx/>
              <a:uFillTx/>
              <a:latin typeface="Sakkal Majalla" panose="02000000000000000000" pitchFamily="2" charset="-78"/>
              <a:ea typeface="Cocon® Next Arabic" panose="020A0503020102020204" pitchFamily="18" charset="-78"/>
              <a:cs typeface="Sakkal Majalla" panose="02000000000000000000" pitchFamily="2" charset="-78"/>
            </a:endParaRPr>
          </a:p>
        </p:txBody>
      </p:sp>
      <p:sp>
        <p:nvSpPr>
          <p:cNvPr id="19" name="ZoneTexte 18">
            <a:extLst>
              <a:ext uri="{FF2B5EF4-FFF2-40B4-BE49-F238E27FC236}">
                <a16:creationId xmlns="" xmlns:a16="http://schemas.microsoft.com/office/drawing/2014/main" id="{0B20B065-BC65-4B15-A117-117CF5EB5697}"/>
              </a:ext>
            </a:extLst>
          </p:cNvPr>
          <p:cNvSpPr txBox="1"/>
          <p:nvPr/>
        </p:nvSpPr>
        <p:spPr>
          <a:xfrm>
            <a:off x="335360" y="1358606"/>
            <a:ext cx="11235397" cy="4732193"/>
          </a:xfrm>
          <a:prstGeom prst="rect">
            <a:avLst/>
          </a:prstGeom>
          <a:solidFill>
            <a:sysClr val="window" lastClr="FFFFFF"/>
          </a:solidFill>
          <a:ln w="12700" cap="flat" cmpd="sng" algn="ctr">
            <a:noFill/>
            <a:prstDash val="solid"/>
            <a:miter lim="800000"/>
          </a:ln>
          <a:effectLst/>
        </p:spPr>
        <p:txBody>
          <a:bodyPr wrap="square" rtlCol="0">
            <a:spAutoFit/>
          </a:bodyPr>
          <a:lstStyle/>
          <a:p>
            <a:pPr algn="just" rtl="1">
              <a:lnSpc>
                <a:spcPct val="107000"/>
              </a:lnSpc>
              <a:spcAft>
                <a:spcPts val="800"/>
              </a:spcAft>
            </a:pPr>
            <a:r>
              <a:rPr lang="ar-DZ" sz="2800" b="1" u="sng" dirty="0">
                <a:solidFill>
                  <a:srgbClr val="FF0000"/>
                </a:solidFill>
                <a:effectLst/>
                <a:latin typeface="Trebuchet MS" panose="020B0603020202020204" pitchFamily="34" charset="0"/>
                <a:ea typeface="Trebuchet MS" panose="020B0603020202020204" pitchFamily="34" charset="0"/>
                <a:cs typeface="Simplified Arabic" panose="02020603050405020304" pitchFamily="18" charset="-78"/>
              </a:rPr>
              <a:t>أهمية القيادة: </a:t>
            </a:r>
            <a:r>
              <a:rPr lang="ar-DZ" sz="2800" b="1" dirty="0">
                <a:effectLst/>
                <a:latin typeface="Trebuchet MS" panose="020B0603020202020204" pitchFamily="34" charset="0"/>
                <a:ea typeface="Trebuchet MS" panose="020B0603020202020204" pitchFamily="34" charset="0"/>
                <a:cs typeface="Simplified Arabic" panose="02020603050405020304" pitchFamily="18" charset="-78"/>
              </a:rPr>
              <a:t>وتكمن أهمية القيادة في:</a:t>
            </a:r>
            <a:endParaRPr lang="fr-FR" sz="2800" b="1" dirty="0">
              <a:effectLst/>
              <a:latin typeface="Trebuchet MS" panose="020B0603020202020204" pitchFamily="34" charset="0"/>
              <a:ea typeface="Trebuchet MS" panose="020B0603020202020204" pitchFamily="34" charset="0"/>
              <a:cs typeface="Tahoma" panose="020B0604030504040204" pitchFamily="34" charset="0"/>
            </a:endParaRPr>
          </a:p>
          <a:p>
            <a:pPr marL="342900" lvl="0" indent="-342900" algn="just" rtl="1">
              <a:lnSpc>
                <a:spcPct val="115000"/>
              </a:lnSpc>
              <a:buFont typeface="Wingdings" panose="05000000000000000000" pitchFamily="2" charset="2"/>
              <a:buChar char=""/>
            </a:pPr>
            <a:r>
              <a:rPr lang="ar-DZ" sz="2800" b="1" dirty="0">
                <a:effectLst/>
                <a:latin typeface="Trebuchet MS" panose="020B0603020202020204" pitchFamily="34" charset="0"/>
                <a:ea typeface="Trebuchet MS" panose="020B0603020202020204" pitchFamily="34" charset="0"/>
                <a:cs typeface="Simplified Arabic" panose="02020603050405020304" pitchFamily="18" charset="-78"/>
              </a:rPr>
              <a:t>تعد حلقة الوصل بين العاملين و بين خطط المنشأة و تصوراتها المستقبلية.</a:t>
            </a:r>
            <a:endParaRPr lang="fr-FR" sz="2800" b="1" dirty="0">
              <a:effectLst/>
              <a:latin typeface="Trebuchet MS" panose="020B0603020202020204" pitchFamily="34" charset="0"/>
              <a:ea typeface="Trebuchet MS" panose="020B0603020202020204" pitchFamily="34" charset="0"/>
              <a:cs typeface="Tahoma" panose="020B0604030504040204" pitchFamily="34" charset="0"/>
            </a:endParaRPr>
          </a:p>
          <a:p>
            <a:pPr marL="342900" lvl="0" indent="-342900" algn="just" rtl="1">
              <a:lnSpc>
                <a:spcPct val="115000"/>
              </a:lnSpc>
              <a:buFont typeface="Wingdings" panose="05000000000000000000" pitchFamily="2" charset="2"/>
              <a:buChar char=""/>
            </a:pPr>
            <a:r>
              <a:rPr lang="ar-DZ" sz="2800" b="1" dirty="0">
                <a:effectLst/>
                <a:latin typeface="Trebuchet MS" panose="020B0603020202020204" pitchFamily="34" charset="0"/>
                <a:ea typeface="Trebuchet MS" panose="020B0603020202020204" pitchFamily="34" charset="0"/>
                <a:cs typeface="Simplified Arabic" panose="02020603050405020304" pitchFamily="18" charset="-78"/>
              </a:rPr>
              <a:t>تدعيم القوى الإيجابية في المنشأة و تقليص الجوانب السلبية قدر الإمكان.</a:t>
            </a:r>
            <a:endParaRPr lang="fr-FR" sz="2800" b="1" dirty="0">
              <a:effectLst/>
              <a:latin typeface="Trebuchet MS" panose="020B0603020202020204" pitchFamily="34" charset="0"/>
              <a:ea typeface="Trebuchet MS" panose="020B0603020202020204" pitchFamily="34" charset="0"/>
              <a:cs typeface="Tahoma" panose="020B0604030504040204" pitchFamily="34" charset="0"/>
            </a:endParaRPr>
          </a:p>
          <a:p>
            <a:pPr marL="342900" lvl="0" indent="-342900" algn="just" rtl="1">
              <a:lnSpc>
                <a:spcPct val="115000"/>
              </a:lnSpc>
              <a:buFont typeface="Wingdings" panose="05000000000000000000" pitchFamily="2" charset="2"/>
              <a:buChar char=""/>
            </a:pPr>
            <a:r>
              <a:rPr lang="ar-DZ" sz="2800" b="1" dirty="0">
                <a:effectLst/>
                <a:latin typeface="Trebuchet MS" panose="020B0603020202020204" pitchFamily="34" charset="0"/>
                <a:ea typeface="Trebuchet MS" panose="020B0603020202020204" pitchFamily="34" charset="0"/>
                <a:cs typeface="Simplified Arabic" panose="02020603050405020304" pitchFamily="18" charset="-78"/>
              </a:rPr>
              <a:t>السيطرة على مشكلات العمل و حلها، و حسم الخلافات و الترجيح بين الآراء.</a:t>
            </a:r>
            <a:endParaRPr lang="fr-FR" sz="2800" b="1" dirty="0">
              <a:effectLst/>
              <a:latin typeface="Trebuchet MS" panose="020B0603020202020204" pitchFamily="34" charset="0"/>
              <a:ea typeface="Trebuchet MS" panose="020B0603020202020204" pitchFamily="34" charset="0"/>
              <a:cs typeface="Tahoma" panose="020B0604030504040204" pitchFamily="34" charset="0"/>
            </a:endParaRPr>
          </a:p>
          <a:p>
            <a:pPr marL="342900" lvl="0" indent="-342900" algn="just" rtl="1">
              <a:lnSpc>
                <a:spcPct val="115000"/>
              </a:lnSpc>
              <a:buFont typeface="Wingdings" panose="05000000000000000000" pitchFamily="2" charset="2"/>
              <a:buChar char=""/>
            </a:pPr>
            <a:r>
              <a:rPr lang="ar-DZ" sz="2800" b="1" dirty="0">
                <a:effectLst/>
                <a:latin typeface="Trebuchet MS" panose="020B0603020202020204" pitchFamily="34" charset="0"/>
                <a:ea typeface="Trebuchet MS" panose="020B0603020202020204" pitchFamily="34" charset="0"/>
                <a:cs typeface="Simplified Arabic" panose="02020603050405020304" pitchFamily="18" charset="-78"/>
              </a:rPr>
              <a:t>تنمية و تدريب الأفراد </a:t>
            </a:r>
            <a:r>
              <a:rPr lang="ar-DZ" sz="2800" b="1" dirty="0" err="1">
                <a:effectLst/>
                <a:latin typeface="Trebuchet MS" panose="020B0603020202020204" pitchFamily="34" charset="0"/>
                <a:ea typeface="Trebuchet MS" panose="020B0603020202020204" pitchFamily="34" charset="0"/>
                <a:cs typeface="Simplified Arabic" panose="02020603050405020304" pitchFamily="18" charset="-78"/>
              </a:rPr>
              <a:t>بإعتبارهم</a:t>
            </a:r>
            <a:r>
              <a:rPr lang="ar-DZ" sz="2800" b="1" dirty="0">
                <a:effectLst/>
                <a:latin typeface="Trebuchet MS" panose="020B0603020202020204" pitchFamily="34" charset="0"/>
                <a:ea typeface="Trebuchet MS" panose="020B0603020202020204" pitchFamily="34" charset="0"/>
                <a:cs typeface="Simplified Arabic" panose="02020603050405020304" pitchFamily="18" charset="-78"/>
              </a:rPr>
              <a:t> أهم مورد للمنشأة، كما أن الأفراد يتخذون من القائد الإداري قدوة لهم.</a:t>
            </a:r>
            <a:endParaRPr lang="fr-FR" sz="2800" b="1" dirty="0">
              <a:effectLst/>
              <a:latin typeface="Trebuchet MS" panose="020B0603020202020204" pitchFamily="34" charset="0"/>
              <a:ea typeface="Trebuchet MS" panose="020B0603020202020204" pitchFamily="34" charset="0"/>
              <a:cs typeface="Tahoma" panose="020B0604030504040204" pitchFamily="34" charset="0"/>
            </a:endParaRPr>
          </a:p>
          <a:p>
            <a:pPr marL="342900" lvl="0" indent="-342900" algn="just" rtl="1">
              <a:lnSpc>
                <a:spcPct val="115000"/>
              </a:lnSpc>
              <a:buFont typeface="Wingdings" panose="05000000000000000000" pitchFamily="2" charset="2"/>
              <a:buChar char=""/>
            </a:pPr>
            <a:r>
              <a:rPr lang="ar-DZ" sz="2800" b="1" dirty="0">
                <a:effectLst/>
                <a:latin typeface="Trebuchet MS" panose="020B0603020202020204" pitchFamily="34" charset="0"/>
                <a:ea typeface="Trebuchet MS" panose="020B0603020202020204" pitchFamily="34" charset="0"/>
                <a:cs typeface="Simplified Arabic" panose="02020603050405020304" pitchFamily="18" charset="-78"/>
              </a:rPr>
              <a:t> مواكبة المتغيرات المحيطة و توظيفها لخدمة المنشأة.</a:t>
            </a:r>
            <a:endParaRPr lang="fr-FR" sz="2800" b="1" dirty="0">
              <a:effectLst/>
              <a:latin typeface="Trebuchet MS" panose="020B0603020202020204" pitchFamily="34" charset="0"/>
              <a:ea typeface="Trebuchet MS" panose="020B0603020202020204" pitchFamily="34" charset="0"/>
              <a:cs typeface="Tahoma" panose="020B0604030504040204" pitchFamily="34" charset="0"/>
            </a:endParaRPr>
          </a:p>
          <a:p>
            <a:pPr marL="342900" lvl="0" indent="-342900" algn="just" rtl="1">
              <a:lnSpc>
                <a:spcPct val="115000"/>
              </a:lnSpc>
              <a:spcAft>
                <a:spcPts val="1000"/>
              </a:spcAft>
              <a:buFont typeface="Wingdings" panose="05000000000000000000" pitchFamily="2" charset="2"/>
              <a:buChar char=""/>
            </a:pPr>
            <a:r>
              <a:rPr lang="ar-DZ" sz="2800" b="1" dirty="0">
                <a:effectLst/>
                <a:latin typeface="Trebuchet MS" panose="020B0603020202020204" pitchFamily="34" charset="0"/>
                <a:ea typeface="Trebuchet MS" panose="020B0603020202020204" pitchFamily="34" charset="0"/>
                <a:cs typeface="Simplified Arabic" panose="02020603050405020304" pitchFamily="18" charset="-78"/>
              </a:rPr>
              <a:t> تسهل للمنشأة تحقيق الأهداف المرسومة لها.</a:t>
            </a:r>
          </a:p>
          <a:p>
            <a:pPr marL="342900" indent="-342900" algn="just" rtl="1">
              <a:lnSpc>
                <a:spcPct val="115000"/>
              </a:lnSpc>
              <a:spcAft>
                <a:spcPts val="1000"/>
              </a:spcAft>
              <a:buFont typeface="Wingdings" panose="05000000000000000000" pitchFamily="2" charset="2"/>
              <a:buChar char=""/>
            </a:pPr>
            <a:r>
              <a:rPr lang="ar-DZ" sz="2800" b="1" dirty="0">
                <a:latin typeface="Trebuchet MS" panose="020B0603020202020204" pitchFamily="34" charset="0"/>
                <a:cs typeface="Simplified Arabic" panose="02020603050405020304" pitchFamily="18" charset="-78"/>
              </a:rPr>
              <a:t>تحسين نواتج العمل و مخرجاته.</a:t>
            </a:r>
            <a:r>
              <a:rPr lang="ar-DZ" sz="2800" b="1" dirty="0">
                <a:effectLst/>
                <a:latin typeface="Trebuchet MS" panose="020B0603020202020204" pitchFamily="34" charset="0"/>
                <a:ea typeface="Trebuchet MS" panose="020B0603020202020204" pitchFamily="34" charset="0"/>
                <a:cs typeface="Simplified Arabic" panose="02020603050405020304" pitchFamily="18" charset="-78"/>
              </a:rPr>
              <a:t> </a:t>
            </a:r>
            <a:endParaRPr lang="fr-FR" sz="2800" b="1" dirty="0">
              <a:effectLst/>
              <a:latin typeface="Trebuchet MS" panose="020B0603020202020204" pitchFamily="34" charset="0"/>
              <a:ea typeface="Trebuchet MS" panose="020B0603020202020204" pitchFamily="34" charset="0"/>
              <a:cs typeface="Tahoma" panose="020B0604030504040204" pitchFamily="34" charset="0"/>
            </a:endParaRPr>
          </a:p>
        </p:txBody>
      </p:sp>
      <p:pic>
        <p:nvPicPr>
          <p:cNvPr id="3" name="Image 2">
            <a:extLst>
              <a:ext uri="{FF2B5EF4-FFF2-40B4-BE49-F238E27FC236}">
                <a16:creationId xmlns="" xmlns:a16="http://schemas.microsoft.com/office/drawing/2014/main" id="{272E2908-8609-4C6B-86CB-BCA4454E41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5214" y="384551"/>
            <a:ext cx="2847975" cy="1316257"/>
          </a:xfrm>
          <a:prstGeom prst="rect">
            <a:avLst/>
          </a:prstGeom>
        </p:spPr>
      </p:pic>
    </p:spTree>
    <p:extLst>
      <p:ext uri="{BB962C8B-B14F-4D97-AF65-F5344CB8AC3E}">
        <p14:creationId xmlns:p14="http://schemas.microsoft.com/office/powerpoint/2010/main" val="270420990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D01655DF-A477-4201-B1A3-81C8EF3D2FD4}"/>
              </a:ext>
            </a:extLst>
          </p:cNvPr>
          <p:cNvSpPr>
            <a:spLocks noGrp="1"/>
          </p:cNvSpPr>
          <p:nvPr>
            <p:ph type="title"/>
          </p:nvPr>
        </p:nvSpPr>
        <p:spPr>
          <a:xfrm>
            <a:off x="2207568" y="581150"/>
            <a:ext cx="7991672" cy="755112"/>
          </a:xfrm>
          <a:solidFill>
            <a:srgbClr val="FFC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pPr algn="ctr"/>
            <a:r>
              <a:rPr lang="ar-DZ" dirty="0"/>
              <a:t>1-الإدارة العلمية:</a:t>
            </a:r>
            <a:endParaRPr lang="fr-FR" dirty="0"/>
          </a:p>
        </p:txBody>
      </p:sp>
      <p:sp>
        <p:nvSpPr>
          <p:cNvPr id="4" name="ZoneTexte 3">
            <a:extLst>
              <a:ext uri="{FF2B5EF4-FFF2-40B4-BE49-F238E27FC236}">
                <a16:creationId xmlns="" xmlns:a16="http://schemas.microsoft.com/office/drawing/2014/main" id="{1F07AA49-A3C3-4DF0-A909-B95A83CA9842}"/>
              </a:ext>
            </a:extLst>
          </p:cNvPr>
          <p:cNvSpPr txBox="1"/>
          <p:nvPr/>
        </p:nvSpPr>
        <p:spPr>
          <a:xfrm>
            <a:off x="263352" y="1556792"/>
            <a:ext cx="10153128" cy="4892814"/>
          </a:xfrm>
          <a:prstGeom prst="rect">
            <a:avLst/>
          </a:prstGeom>
          <a:solidFill>
            <a:sysClr val="window" lastClr="FFFFFF"/>
          </a:solidFill>
          <a:ln w="12700" cap="flat" cmpd="sng" algn="ctr">
            <a:solidFill>
              <a:srgbClr val="4472C4"/>
            </a:solidFill>
            <a:prstDash val="solid"/>
            <a:miter lim="800000"/>
          </a:ln>
          <a:effectLst/>
        </p:spPr>
        <p:txBody>
          <a:bodyPr wrap="square" rtlCol="0">
            <a:spAutoFit/>
          </a:bodyPr>
          <a:lstStyle/>
          <a:p>
            <a:pPr marL="0" marR="0" lvl="0" indent="0" algn="ctr" defTabSz="457200" rtl="1" eaLnBrk="1" fontAlgn="auto" latinLnBrk="0" hangingPunct="1">
              <a:lnSpc>
                <a:spcPct val="100000"/>
              </a:lnSpc>
              <a:spcBef>
                <a:spcPts val="0"/>
              </a:spcBef>
              <a:spcAft>
                <a:spcPts val="1096"/>
              </a:spcAft>
              <a:buClrTx/>
              <a:buSzTx/>
              <a:buFontTx/>
              <a:buNone/>
              <a:tabLst/>
              <a:defRPr/>
            </a:pPr>
            <a:r>
              <a:rPr kumimoji="0" lang="ar-DZ" sz="2800" b="1" i="0" u="none" strike="noStrike" kern="0" cap="none" spc="0" normalizeH="0" baseline="0" noProof="0" dirty="0">
                <a:ln>
                  <a:noFill/>
                </a:ln>
                <a:solidFill>
                  <a:prstClr val="black"/>
                </a:solidFill>
                <a:effectLst/>
                <a:uLnTx/>
                <a:uFillTx/>
                <a:latin typeface="Simplified Arabic" panose="02020603050405020304" pitchFamily="18" charset="-78"/>
                <a:ea typeface="Trebuchet MS" panose="020B0603020202020204" pitchFamily="34" charset="0"/>
                <a:cs typeface="Simplified Arabic" panose="02020603050405020304" pitchFamily="18" charset="-78"/>
              </a:rPr>
              <a:t>و تركز الإدارة العلمية على اختيار وتدريب العاملين و المشرفين بعناية ودعمهم بالتخطيط السليم للعمل</a:t>
            </a:r>
            <a:r>
              <a:rPr kumimoji="0" lang="ar-DZ" sz="2000" b="1" i="0" u="none" strike="noStrike" kern="0" cap="none" spc="0" normalizeH="0" baseline="0" noProof="0" dirty="0">
                <a:ln>
                  <a:noFill/>
                </a:ln>
                <a:solidFill>
                  <a:prstClr val="black"/>
                </a:solidFill>
                <a:effectLst/>
                <a:uLnTx/>
                <a:uFillTx/>
                <a:latin typeface="Simplified Arabic" panose="02020603050405020304" pitchFamily="18" charset="-78"/>
                <a:ea typeface="Trebuchet MS" panose="020B0603020202020204" pitchFamily="34" charset="0"/>
                <a:cs typeface="Simplified Arabic" panose="02020603050405020304" pitchFamily="18" charset="-78"/>
              </a:rPr>
              <a:t>.</a:t>
            </a:r>
            <a:endParaRPr kumimoji="0" lang="fr-FR" sz="2000" b="1" i="0" u="none" strike="noStrike" kern="0" cap="none" spc="0" normalizeH="0" baseline="0" noProof="0" dirty="0">
              <a:ln>
                <a:noFill/>
              </a:ln>
              <a:solidFill>
                <a:prstClr val="black"/>
              </a:solidFill>
              <a:effectLst/>
              <a:uLnTx/>
              <a:uFillTx/>
              <a:latin typeface="Simplified Arabic" panose="02020603050405020304" pitchFamily="18" charset="-78"/>
              <a:ea typeface="Trebuchet MS" panose="020B0603020202020204" pitchFamily="34" charset="0"/>
              <a:cs typeface="Simplified Arabic" panose="02020603050405020304" pitchFamily="18" charset="-78"/>
            </a:endParaRPr>
          </a:p>
          <a:p>
            <a:pPr marL="0" marR="0" lvl="0" indent="0" algn="r" defTabSz="457200" rtl="1" eaLnBrk="1" fontAlgn="auto" latinLnBrk="0" hangingPunct="1">
              <a:lnSpc>
                <a:spcPct val="100000"/>
              </a:lnSpc>
              <a:spcBef>
                <a:spcPts val="0"/>
              </a:spcBef>
              <a:spcAft>
                <a:spcPts val="1096"/>
              </a:spcAft>
              <a:buClrTx/>
              <a:buSzTx/>
              <a:buFontTx/>
              <a:buNone/>
              <a:tabLst/>
              <a:defRPr/>
            </a:pPr>
            <a:r>
              <a:rPr kumimoji="0" lang="ar-DZ" sz="2400" b="1" i="0" u="none" strike="noStrike" kern="0" cap="none" spc="0" normalizeH="0" baseline="0" noProof="0" dirty="0">
                <a:ln>
                  <a:noFill/>
                </a:ln>
                <a:solidFill>
                  <a:prstClr val="black"/>
                </a:solidFill>
                <a:effectLst/>
                <a:uLnTx/>
                <a:uFillTx/>
                <a:latin typeface="Simplified Arabic" panose="02020603050405020304" pitchFamily="18" charset="-78"/>
                <a:ea typeface="Trebuchet MS" panose="020B0603020202020204" pitchFamily="34" charset="0"/>
                <a:cs typeface="Simplified Arabic" panose="02020603050405020304" pitchFamily="18" charset="-78"/>
              </a:rPr>
              <a:t>إن </a:t>
            </a:r>
            <a:r>
              <a:rPr kumimoji="0" lang="ar-DZ" sz="2400" b="1" i="0" u="sng" strike="noStrike" kern="0" cap="none" spc="0" normalizeH="0" baseline="0" noProof="0" dirty="0">
                <a:ln>
                  <a:noFill/>
                </a:ln>
                <a:solidFill>
                  <a:prstClr val="black"/>
                </a:solidFill>
                <a:effectLst/>
                <a:uLnTx/>
                <a:uFillTx/>
                <a:latin typeface="Simplified Arabic" panose="02020603050405020304" pitchFamily="18" charset="-78"/>
                <a:ea typeface="Trebuchet MS" panose="020B0603020202020204" pitchFamily="34" charset="0"/>
                <a:cs typeface="Simplified Arabic" panose="02020603050405020304" pitchFamily="18" charset="-78"/>
              </a:rPr>
              <a:t>أهم إسهامات تايلور </a:t>
            </a:r>
            <a:r>
              <a:rPr kumimoji="0" lang="ar-DZ" sz="2400" b="1" i="0" u="none" strike="noStrike" kern="0" cap="none" spc="0" normalizeH="0" baseline="0" noProof="0" dirty="0">
                <a:ln>
                  <a:noFill/>
                </a:ln>
                <a:solidFill>
                  <a:prstClr val="black"/>
                </a:solidFill>
                <a:effectLst/>
                <a:uLnTx/>
                <a:uFillTx/>
                <a:latin typeface="Simplified Arabic" panose="02020603050405020304" pitchFamily="18" charset="-78"/>
                <a:ea typeface="Trebuchet MS" panose="020B0603020202020204" pitchFamily="34" charset="0"/>
                <a:cs typeface="Simplified Arabic" panose="02020603050405020304" pitchFamily="18" charset="-78"/>
              </a:rPr>
              <a:t>و الإدارة العلمية يمكن إجمالها فيما يلي:</a:t>
            </a:r>
            <a:endParaRPr kumimoji="0" lang="fr-FR" sz="2400" b="1" i="0" u="none" strike="noStrike" kern="0" cap="none" spc="0" normalizeH="0" baseline="0" noProof="0" dirty="0">
              <a:ln>
                <a:noFill/>
              </a:ln>
              <a:solidFill>
                <a:prstClr val="black"/>
              </a:solidFill>
              <a:effectLst/>
              <a:uLnTx/>
              <a:uFillTx/>
              <a:latin typeface="Simplified Arabic" panose="02020603050405020304" pitchFamily="18" charset="-78"/>
              <a:ea typeface="Trebuchet MS" panose="020B0603020202020204" pitchFamily="34" charset="0"/>
              <a:cs typeface="Simplified Arabic" panose="02020603050405020304" pitchFamily="18" charset="-78"/>
            </a:endParaRPr>
          </a:p>
          <a:p>
            <a:pPr marL="469845" marR="0" lvl="0" indent="-469845" algn="r" defTabSz="457200" rtl="1" eaLnBrk="1" fontAlgn="auto" latinLnBrk="0" hangingPunct="1">
              <a:lnSpc>
                <a:spcPct val="100000"/>
              </a:lnSpc>
              <a:spcBef>
                <a:spcPts val="0"/>
              </a:spcBef>
              <a:spcAft>
                <a:spcPts val="1096"/>
              </a:spcAft>
              <a:buClrTx/>
              <a:buSzTx/>
              <a:buFont typeface="Wingdings" panose="05000000000000000000" pitchFamily="2" charset="2"/>
              <a:buChar char=""/>
              <a:tabLst/>
              <a:defRPr/>
            </a:pPr>
            <a:r>
              <a:rPr kumimoji="0" lang="ar-DZ" sz="2400" b="1" i="0" u="none" strike="noStrike" kern="0" cap="none" spc="0" normalizeH="0" baseline="0" noProof="0" dirty="0">
                <a:ln>
                  <a:noFill/>
                </a:ln>
                <a:solidFill>
                  <a:prstClr val="black"/>
                </a:solidFill>
                <a:effectLst/>
                <a:uLnTx/>
                <a:uFillTx/>
                <a:latin typeface="Simplified Arabic" panose="02020603050405020304" pitchFamily="18" charset="-78"/>
                <a:ea typeface="Trebuchet MS" panose="020B0603020202020204" pitchFamily="34" charset="0"/>
                <a:cs typeface="Simplified Arabic" panose="02020603050405020304" pitchFamily="18" charset="-78"/>
              </a:rPr>
              <a:t>إعداد قواعد علمية لكل وظيفة تشمل على دراسة الحركة و الوقت القياسي اللازم لإنجازها وتحضير ظروف مناسبة في مكان العمل.</a:t>
            </a:r>
            <a:endParaRPr kumimoji="0" lang="fr-FR" sz="2400" b="1" i="0" u="none" strike="noStrike" kern="0" cap="none" spc="0" normalizeH="0" baseline="0" noProof="0" dirty="0">
              <a:ln>
                <a:noFill/>
              </a:ln>
              <a:solidFill>
                <a:prstClr val="black"/>
              </a:solidFill>
              <a:effectLst/>
              <a:uLnTx/>
              <a:uFillTx/>
              <a:latin typeface="Simplified Arabic" panose="02020603050405020304" pitchFamily="18" charset="-78"/>
              <a:ea typeface="Trebuchet MS" panose="020B0603020202020204" pitchFamily="34" charset="0"/>
              <a:cs typeface="Simplified Arabic" panose="02020603050405020304" pitchFamily="18" charset="-78"/>
            </a:endParaRPr>
          </a:p>
          <a:p>
            <a:pPr marL="469845" marR="0" lvl="0" indent="-469845" algn="r" defTabSz="457200" rtl="1" eaLnBrk="1" fontAlgn="auto" latinLnBrk="0" hangingPunct="1">
              <a:lnSpc>
                <a:spcPct val="100000"/>
              </a:lnSpc>
              <a:spcBef>
                <a:spcPts val="0"/>
              </a:spcBef>
              <a:spcAft>
                <a:spcPts val="1096"/>
              </a:spcAft>
              <a:buClrTx/>
              <a:buSzTx/>
              <a:buFont typeface="Wingdings" panose="05000000000000000000" pitchFamily="2" charset="2"/>
              <a:buChar char=""/>
              <a:tabLst/>
              <a:defRPr/>
            </a:pPr>
            <a:r>
              <a:rPr kumimoji="0" lang="ar-DZ" sz="2400" b="1" i="0" u="none" strike="noStrike" kern="0" cap="none" spc="0" normalizeH="0" baseline="0" noProof="0" dirty="0" err="1">
                <a:ln>
                  <a:noFill/>
                </a:ln>
                <a:solidFill>
                  <a:prstClr val="black"/>
                </a:solidFill>
                <a:effectLst/>
                <a:uLnTx/>
                <a:uFillTx/>
                <a:latin typeface="Simplified Arabic" panose="02020603050405020304" pitchFamily="18" charset="-78"/>
                <a:ea typeface="Trebuchet MS" panose="020B0603020202020204" pitchFamily="34" charset="0"/>
                <a:cs typeface="Simplified Arabic" panose="02020603050405020304" pitchFamily="18" charset="-78"/>
              </a:rPr>
              <a:t>إختيار</a:t>
            </a:r>
            <a:r>
              <a:rPr kumimoji="0" lang="ar-DZ" sz="2400" b="1" i="0" u="none" strike="noStrike" kern="0" cap="none" spc="0" normalizeH="0" baseline="0" noProof="0" dirty="0">
                <a:ln>
                  <a:noFill/>
                </a:ln>
                <a:solidFill>
                  <a:prstClr val="black"/>
                </a:solidFill>
                <a:effectLst/>
                <a:uLnTx/>
                <a:uFillTx/>
                <a:latin typeface="Simplified Arabic" panose="02020603050405020304" pitchFamily="18" charset="-78"/>
                <a:ea typeface="Trebuchet MS" panose="020B0603020202020204" pitchFamily="34" charset="0"/>
                <a:cs typeface="Simplified Arabic" panose="02020603050405020304" pitchFamily="18" charset="-78"/>
              </a:rPr>
              <a:t> العاملين بعناية لأداء أعمالهم ودفع أجور تتلاءم مع أدائهم.</a:t>
            </a:r>
            <a:endParaRPr kumimoji="0" lang="fr-FR" sz="2400" b="1" i="0" u="none" strike="noStrike" kern="0" cap="none" spc="0" normalizeH="0" baseline="0" noProof="0" dirty="0">
              <a:ln>
                <a:noFill/>
              </a:ln>
              <a:solidFill>
                <a:prstClr val="black"/>
              </a:solidFill>
              <a:effectLst/>
              <a:uLnTx/>
              <a:uFillTx/>
              <a:latin typeface="Simplified Arabic" panose="02020603050405020304" pitchFamily="18" charset="-78"/>
              <a:ea typeface="Trebuchet MS" panose="020B0603020202020204" pitchFamily="34" charset="0"/>
              <a:cs typeface="Simplified Arabic" panose="02020603050405020304" pitchFamily="18" charset="-78"/>
            </a:endParaRPr>
          </a:p>
          <a:p>
            <a:pPr marL="469845" marR="0" lvl="0" indent="-469845" algn="r" defTabSz="457200" rtl="1" eaLnBrk="1" fontAlgn="auto" latinLnBrk="0" hangingPunct="1">
              <a:lnSpc>
                <a:spcPct val="100000"/>
              </a:lnSpc>
              <a:spcBef>
                <a:spcPts val="0"/>
              </a:spcBef>
              <a:spcAft>
                <a:spcPts val="1096"/>
              </a:spcAft>
              <a:buClrTx/>
              <a:buSzTx/>
              <a:buFont typeface="Wingdings" panose="05000000000000000000" pitchFamily="2" charset="2"/>
              <a:buChar char=""/>
              <a:tabLst/>
              <a:defRPr/>
            </a:pPr>
            <a:r>
              <a:rPr kumimoji="0" lang="ar-DZ" sz="2400" b="1" i="0" u="none" strike="noStrike" kern="0" cap="none" spc="0" normalizeH="0" baseline="0" noProof="0" dirty="0">
                <a:ln>
                  <a:noFill/>
                </a:ln>
                <a:solidFill>
                  <a:prstClr val="black"/>
                </a:solidFill>
                <a:effectLst/>
                <a:uLnTx/>
                <a:uFillTx/>
                <a:latin typeface="Simplified Arabic" panose="02020603050405020304" pitchFamily="18" charset="-78"/>
                <a:ea typeface="Trebuchet MS" panose="020B0603020202020204" pitchFamily="34" charset="0"/>
                <a:cs typeface="Simplified Arabic" panose="02020603050405020304" pitchFamily="18" charset="-78"/>
              </a:rPr>
              <a:t>إعانة ودعم العاملين في أداء أعمالهم عن طريق التخطيط السليم للعمل وتسهيل مهمة إنجازه.</a:t>
            </a:r>
          </a:p>
          <a:p>
            <a:pPr marL="0" marR="0" lvl="0" indent="0" algn="r" defTabSz="457200" rtl="1" eaLnBrk="1" fontAlgn="auto" latinLnBrk="0" hangingPunct="1">
              <a:lnSpc>
                <a:spcPct val="100000"/>
              </a:lnSpc>
              <a:spcBef>
                <a:spcPts val="0"/>
              </a:spcBef>
              <a:spcAft>
                <a:spcPts val="1096"/>
              </a:spcAft>
              <a:buClrTx/>
              <a:buSzTx/>
              <a:buFontTx/>
              <a:buNone/>
              <a:tabLst/>
              <a:defRPr/>
            </a:pPr>
            <a:r>
              <a:rPr kumimoji="0" lang="ar-DZ" sz="2400" b="1" i="0" u="none" strike="noStrike" kern="0" cap="none" spc="0" normalizeH="0" baseline="0" noProof="0" dirty="0">
                <a:ln>
                  <a:noFill/>
                </a:ln>
                <a:solidFill>
                  <a:prstClr val="black"/>
                </a:solidFill>
                <a:effectLst/>
                <a:uLnTx/>
                <a:uFillTx/>
                <a:latin typeface="Trebuchet MS" panose="020B0603020202020204" pitchFamily="34" charset="0"/>
                <a:ea typeface="Trebuchet MS" panose="020B0603020202020204" pitchFamily="34" charset="0"/>
                <a:cs typeface="Simplified Arabic" panose="02020603050405020304" pitchFamily="18" charset="-78"/>
              </a:rPr>
              <a:t>أما </a:t>
            </a:r>
            <a:r>
              <a:rPr kumimoji="0" lang="ar-DZ" sz="2400" b="1" i="0" u="sng" strike="noStrike" kern="0" cap="none" spc="0" normalizeH="0" baseline="0" noProof="0" dirty="0">
                <a:ln>
                  <a:noFill/>
                </a:ln>
                <a:solidFill>
                  <a:prstClr val="black"/>
                </a:solidFill>
                <a:effectLst/>
                <a:uLnTx/>
                <a:uFillTx/>
                <a:latin typeface="Trebuchet MS" panose="020B0603020202020204" pitchFamily="34" charset="0"/>
                <a:ea typeface="Trebuchet MS" panose="020B0603020202020204" pitchFamily="34" charset="0"/>
                <a:cs typeface="Simplified Arabic" panose="02020603050405020304" pitchFamily="18" charset="-78"/>
              </a:rPr>
              <a:t>فرانك </a:t>
            </a:r>
            <a:r>
              <a:rPr kumimoji="0" lang="ar-DZ" sz="2400" b="1" i="0" u="sng" strike="noStrike" kern="0" cap="none" spc="0" normalizeH="0" baseline="0" noProof="0" dirty="0" err="1">
                <a:ln>
                  <a:noFill/>
                </a:ln>
                <a:solidFill>
                  <a:prstClr val="black"/>
                </a:solidFill>
                <a:effectLst/>
                <a:uLnTx/>
                <a:uFillTx/>
                <a:latin typeface="Trebuchet MS" panose="020B0603020202020204" pitchFamily="34" charset="0"/>
                <a:ea typeface="Trebuchet MS" panose="020B0603020202020204" pitchFamily="34" charset="0"/>
                <a:cs typeface="Simplified Arabic" panose="02020603050405020304" pitchFamily="18" charset="-78"/>
              </a:rPr>
              <a:t>جيلبرت</a:t>
            </a:r>
            <a:r>
              <a:rPr kumimoji="0" lang="ar-DZ" sz="2400" b="1" i="0" u="sng" strike="noStrike" kern="0" cap="none" spc="0" normalizeH="0" baseline="0" noProof="0" dirty="0">
                <a:ln>
                  <a:noFill/>
                </a:ln>
                <a:solidFill>
                  <a:prstClr val="black"/>
                </a:solidFill>
                <a:effectLst/>
                <a:uLnTx/>
                <a:uFillTx/>
                <a:latin typeface="Trebuchet MS" panose="020B0603020202020204" pitchFamily="34" charset="0"/>
                <a:ea typeface="Trebuchet MS" panose="020B0603020202020204" pitchFamily="34" charset="0"/>
                <a:cs typeface="Simplified Arabic" panose="02020603050405020304" pitchFamily="18" charset="-78"/>
              </a:rPr>
              <a:t> </a:t>
            </a:r>
            <a:r>
              <a:rPr kumimoji="0" lang="ar-DZ" sz="2400" b="1" i="0" u="none" strike="noStrike" kern="0" cap="none" spc="0" normalizeH="0" baseline="0" noProof="0" dirty="0">
                <a:ln>
                  <a:noFill/>
                </a:ln>
                <a:solidFill>
                  <a:prstClr val="black"/>
                </a:solidFill>
                <a:effectLst/>
                <a:uLnTx/>
                <a:uFillTx/>
                <a:latin typeface="Trebuchet MS" panose="020B0603020202020204" pitchFamily="34" charset="0"/>
                <a:ea typeface="Trebuchet MS" panose="020B0603020202020204" pitchFamily="34" charset="0"/>
                <a:cs typeface="Simplified Arabic" panose="02020603050405020304" pitchFamily="18" charset="-78"/>
              </a:rPr>
              <a:t>الذي </a:t>
            </a:r>
            <a:r>
              <a:rPr kumimoji="0" lang="ar-DZ" sz="2400" b="1" i="0" u="none" strike="noStrike" kern="0" cap="none" spc="0" normalizeH="0" baseline="0" noProof="0" dirty="0" err="1">
                <a:ln>
                  <a:noFill/>
                </a:ln>
                <a:solidFill>
                  <a:prstClr val="black"/>
                </a:solidFill>
                <a:effectLst/>
                <a:uLnTx/>
                <a:uFillTx/>
                <a:latin typeface="Trebuchet MS" panose="020B0603020202020204" pitchFamily="34" charset="0"/>
                <a:ea typeface="Trebuchet MS" panose="020B0603020202020204" pitchFamily="34" charset="0"/>
                <a:cs typeface="Simplified Arabic" panose="02020603050405020304" pitchFamily="18" charset="-78"/>
              </a:rPr>
              <a:t>إهتم</a:t>
            </a:r>
            <a:r>
              <a:rPr kumimoji="0" lang="ar-DZ" sz="2400" b="1" i="0" u="none" strike="noStrike" kern="0" cap="none" spc="0" normalizeH="0" baseline="0" noProof="0" dirty="0">
                <a:ln>
                  <a:noFill/>
                </a:ln>
                <a:solidFill>
                  <a:prstClr val="black"/>
                </a:solidFill>
                <a:effectLst/>
                <a:uLnTx/>
                <a:uFillTx/>
                <a:latin typeface="Trebuchet MS" panose="020B0603020202020204" pitchFamily="34" charset="0"/>
                <a:ea typeface="Trebuchet MS" panose="020B0603020202020204" pitchFamily="34" charset="0"/>
                <a:cs typeface="Simplified Arabic" panose="02020603050405020304" pitchFamily="18" charset="-78"/>
              </a:rPr>
              <a:t> بدراسة الحركة كمحاولة لإيجاد الوسيلة الأفضل للأداء، بهدف الوصول إلى أقل الحركات الممكنة، وأكثرها راحة للعمال أثناء العمل وإلغاء الحركات الغير ضرورية، مع إعادة في ترتيب الحركات و الأدوات و المواد و الحركات </a:t>
            </a:r>
            <a:r>
              <a:rPr kumimoji="0" lang="ar-DZ" sz="2400" b="1" i="0" u="none" strike="noStrike" kern="0" cap="none" spc="0" normalizeH="0" baseline="0" noProof="0" dirty="0" err="1">
                <a:ln>
                  <a:noFill/>
                </a:ln>
                <a:solidFill>
                  <a:prstClr val="black"/>
                </a:solidFill>
                <a:effectLst/>
                <a:uLnTx/>
                <a:uFillTx/>
                <a:latin typeface="Trebuchet MS" panose="020B0603020202020204" pitchFamily="34" charset="0"/>
                <a:ea typeface="Trebuchet MS" panose="020B0603020202020204" pitchFamily="34" charset="0"/>
                <a:cs typeface="Simplified Arabic" panose="02020603050405020304" pitchFamily="18" charset="-78"/>
              </a:rPr>
              <a:t>اللازمة.و</a:t>
            </a:r>
            <a:r>
              <a:rPr kumimoji="0" lang="ar-DZ" sz="2400" b="1" i="0" u="none" strike="noStrike" kern="0" cap="none" spc="0" normalizeH="0" baseline="0" noProof="0" dirty="0">
                <a:ln>
                  <a:noFill/>
                </a:ln>
                <a:solidFill>
                  <a:prstClr val="black"/>
                </a:solidFill>
                <a:effectLst/>
                <a:uLnTx/>
                <a:uFillTx/>
                <a:latin typeface="Trebuchet MS" panose="020B0603020202020204" pitchFamily="34" charset="0"/>
                <a:ea typeface="Trebuchet MS" panose="020B0603020202020204" pitchFamily="34" charset="0"/>
                <a:cs typeface="Simplified Arabic" panose="02020603050405020304" pitchFamily="18" charset="-78"/>
              </a:rPr>
              <a:t> عرفت بدراسة (الزمن و الحركة)</a:t>
            </a:r>
            <a:endParaRPr kumimoji="0" lang="fr-FR" sz="2400" b="1" i="0" u="none" strike="noStrike" kern="0" cap="none" spc="0" normalizeH="0" baseline="0" noProof="0" dirty="0">
              <a:ln>
                <a:noFill/>
              </a:ln>
              <a:solidFill>
                <a:prstClr val="black"/>
              </a:solidFill>
              <a:effectLst/>
              <a:uLnTx/>
              <a:uFillTx/>
              <a:latin typeface="Trebuchet MS" panose="020B0603020202020204" pitchFamily="34" charset="0"/>
              <a:ea typeface="Trebuchet MS" panose="020B0603020202020204" pitchFamily="34" charset="0"/>
              <a:cs typeface="Tahoma" panose="020B0604030504040204" pitchFamily="34" charset="0"/>
            </a:endParaRPr>
          </a:p>
          <a:p>
            <a:pPr marL="469845" marR="0" lvl="0" indent="-469845" algn="r" defTabSz="457200" rtl="1" eaLnBrk="1" fontAlgn="auto" latinLnBrk="0" hangingPunct="1">
              <a:lnSpc>
                <a:spcPct val="107000"/>
              </a:lnSpc>
              <a:spcBef>
                <a:spcPts val="0"/>
              </a:spcBef>
              <a:spcAft>
                <a:spcPts val="1096"/>
              </a:spcAft>
              <a:buClrTx/>
              <a:buSzTx/>
              <a:buFont typeface="Wingdings" panose="05000000000000000000" pitchFamily="2" charset="2"/>
              <a:buChar char=""/>
              <a:tabLst/>
              <a:defRPr/>
            </a:pPr>
            <a:endParaRPr kumimoji="0" lang="fr-FR" sz="900" b="0" i="0" u="none" strike="noStrike" kern="0" cap="none" spc="0" normalizeH="0" baseline="0" noProof="0" dirty="0">
              <a:ln>
                <a:noFill/>
              </a:ln>
              <a:solidFill>
                <a:prstClr val="black"/>
              </a:solidFill>
              <a:effectLst/>
              <a:uLnTx/>
              <a:uFillTx/>
              <a:latin typeface="Trebuchet MS" panose="020B0603020202020204" pitchFamily="34" charset="0"/>
              <a:ea typeface="Trebuchet MS" panose="020B0603020202020204" pitchFamily="34" charset="0"/>
              <a:cs typeface="Tahoma" panose="020B0604030504040204" pitchFamily="34" charset="0"/>
            </a:endParaRPr>
          </a:p>
        </p:txBody>
      </p:sp>
      <p:pic>
        <p:nvPicPr>
          <p:cNvPr id="6" name="Image 5">
            <a:extLst>
              <a:ext uri="{FF2B5EF4-FFF2-40B4-BE49-F238E27FC236}">
                <a16:creationId xmlns="" xmlns:a16="http://schemas.microsoft.com/office/drawing/2014/main" id="{BAF8FD64-DF1D-416B-9F16-3C8ACE09A0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6480" y="4725144"/>
            <a:ext cx="1575618" cy="1575618"/>
          </a:xfrm>
          <a:prstGeom prst="rect">
            <a:avLst/>
          </a:prstGeom>
        </p:spPr>
      </p:pic>
      <p:pic>
        <p:nvPicPr>
          <p:cNvPr id="8" name="Image 7">
            <a:extLst>
              <a:ext uri="{FF2B5EF4-FFF2-40B4-BE49-F238E27FC236}">
                <a16:creationId xmlns="" xmlns:a16="http://schemas.microsoft.com/office/drawing/2014/main" id="{07F12B64-A6A2-481F-A419-6D5B0859AA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820" y="5743790"/>
            <a:ext cx="1180372" cy="1113944"/>
          </a:xfrm>
          <a:prstGeom prst="rect">
            <a:avLst/>
          </a:prstGeom>
        </p:spPr>
      </p:pic>
    </p:spTree>
    <p:extLst>
      <p:ext uri="{BB962C8B-B14F-4D97-AF65-F5344CB8AC3E}">
        <p14:creationId xmlns:p14="http://schemas.microsoft.com/office/powerpoint/2010/main" val="416504081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20393" y="239151"/>
            <a:ext cx="11718388" cy="6114927"/>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ar-DZ" sz="3200" b="0" i="0" u="none" strike="noStrike" kern="1200" cap="none" spc="0" normalizeH="0" baseline="0" noProof="0" dirty="0">
              <a:ln>
                <a:noFill/>
              </a:ln>
              <a:solidFill>
                <a:prstClr val="black"/>
              </a:solidFill>
              <a:effectLst/>
              <a:uLnTx/>
              <a:uFillTx/>
              <a:latin typeface="Sakkal Majalla" panose="02000000000000000000" pitchFamily="2" charset="-78"/>
              <a:ea typeface="Cocon® Next Arabic" panose="020A0503020102020204" pitchFamily="18" charset="-78"/>
              <a:cs typeface="Sakkal Majalla" panose="020000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DZ" sz="3200" b="0" i="0" u="none" strike="noStrike" kern="1200" cap="none" spc="0" normalizeH="0" baseline="0" noProof="0" dirty="0">
                <a:ln>
                  <a:noFill/>
                </a:ln>
                <a:solidFill>
                  <a:prstClr val="black"/>
                </a:solidFill>
                <a:effectLst/>
                <a:uLnTx/>
                <a:uFillTx/>
                <a:latin typeface="Sakkal Majalla" panose="02000000000000000000" pitchFamily="2" charset="-78"/>
                <a:ea typeface="Cocon® Next Arabic" panose="020A0503020102020204" pitchFamily="18" charset="-78"/>
                <a:cs typeface="Sakkal Majalla" panose="02000000000000000000" pitchFamily="2" charset="-78"/>
              </a:rPr>
              <a:t>	</a:t>
            </a: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3200" b="0" i="0" u="none" strike="noStrike" kern="1200" cap="none" spc="0" normalizeH="0" baseline="0" noProof="0" dirty="0">
              <a:ln>
                <a:noFill/>
              </a:ln>
              <a:solidFill>
                <a:prstClr val="black"/>
              </a:solidFill>
              <a:effectLst/>
              <a:uLnTx/>
              <a:uFillTx/>
              <a:latin typeface="Sakkal Majalla" panose="02000000000000000000" pitchFamily="2" charset="-78"/>
              <a:ea typeface="Cocon® Next Arabic" panose="020A0503020102020204" pitchFamily="18" charset="-78"/>
              <a:cs typeface="Sakkal Majalla" panose="020000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3200" b="0" i="0" u="none" strike="noStrike" kern="1200" cap="none" spc="0" normalizeH="0" baseline="0" noProof="0" dirty="0">
              <a:ln>
                <a:noFill/>
              </a:ln>
              <a:solidFill>
                <a:prstClr val="black"/>
              </a:solidFill>
              <a:effectLst/>
              <a:uLnTx/>
              <a:uFillTx/>
              <a:latin typeface="Sakkal Majalla" panose="02000000000000000000" pitchFamily="2" charset="-78"/>
              <a:ea typeface="Cocon® Next Arabic" panose="020A0503020102020204" pitchFamily="18" charset="-78"/>
              <a:cs typeface="Sakkal Majalla" panose="02000000000000000000" pitchFamily="2" charset="-78"/>
            </a:endParaRPr>
          </a:p>
        </p:txBody>
      </p:sp>
      <p:sp>
        <p:nvSpPr>
          <p:cNvPr id="5" name="Rectangle 5"/>
          <p:cNvSpPr>
            <a:spLocks noChangeArrowheads="1"/>
          </p:cNvSpPr>
          <p:nvPr/>
        </p:nvSpPr>
        <p:spPr bwMode="auto">
          <a:xfrm>
            <a:off x="703384" y="4153756"/>
            <a:ext cx="10691447"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auto" latinLnBrk="0" hangingPunct="1">
              <a:lnSpc>
                <a:spcPct val="150000"/>
              </a:lnSpc>
              <a:spcBef>
                <a:spcPts val="0"/>
              </a:spcBef>
              <a:spcAft>
                <a:spcPts val="0"/>
              </a:spcAft>
              <a:buClrTx/>
              <a:buSzTx/>
              <a:buFont typeface="Arial" pitchFamily="34" charset="0"/>
              <a:buChar char="•"/>
              <a:tabLst/>
              <a:defRPr/>
            </a:pPr>
            <a:endParaRPr kumimoji="0" lang="fr-FR" sz="2800" b="0" i="0" u="none" strike="noStrike" kern="1200" cap="none" spc="0" normalizeH="0" baseline="0" noProof="0" dirty="0">
              <a:ln>
                <a:noFill/>
              </a:ln>
              <a:solidFill>
                <a:prstClr val="white"/>
              </a:solidFill>
              <a:effectLst/>
              <a:uLnTx/>
              <a:uFillTx/>
              <a:latin typeface="Sakkal Majalla" pitchFamily="2" charset="-78"/>
              <a:ea typeface="+mn-ea"/>
              <a:cs typeface="Sakkal Majalla" pitchFamily="2" charset="-78"/>
            </a:endParaRPr>
          </a:p>
          <a:p>
            <a:pPr marL="0" marR="0" lvl="0" indent="0" algn="just" defTabSz="914400" rtl="1" eaLnBrk="1" fontAlgn="base" latinLnBrk="0" hangingPunct="1">
              <a:lnSpc>
                <a:spcPct val="100000"/>
              </a:lnSpc>
              <a:spcBef>
                <a:spcPct val="0"/>
              </a:spcBef>
              <a:spcAft>
                <a:spcPct val="0"/>
              </a:spcAft>
              <a:buClrTx/>
              <a:buSzTx/>
              <a:buFontTx/>
              <a:buNone/>
              <a:tabLst/>
              <a:defRPr/>
            </a:pPr>
            <a:r>
              <a:rPr kumimoji="0" lang="ar-SA" sz="3600" b="1" i="0" u="none" strike="noStrike" kern="1200" cap="none" spc="0" normalizeH="0" baseline="0" noProof="0" dirty="0">
                <a:ln>
                  <a:noFill/>
                </a:ln>
                <a:solidFill>
                  <a:prstClr val="white"/>
                </a:solidFill>
                <a:effectLst/>
                <a:uLnTx/>
                <a:uFillTx/>
                <a:latin typeface="Sakkal Majalla" pitchFamily="2" charset="-78"/>
                <a:ea typeface="Times New Roman" pitchFamily="18" charset="0"/>
                <a:cs typeface="Sakkal Majalla" pitchFamily="2" charset="-78"/>
              </a:rPr>
              <a:t>	</a:t>
            </a:r>
            <a:endParaRPr kumimoji="0" lang="fr-FR" sz="1600" b="1" i="0" u="none" strike="noStrike" kern="1200" cap="none" spc="0" normalizeH="0" baseline="0" noProof="0" dirty="0">
              <a:ln>
                <a:noFill/>
              </a:ln>
              <a:solidFill>
                <a:prstClr val="white"/>
              </a:solidFill>
              <a:effectLst/>
              <a:uLnTx/>
              <a:uFillTx/>
              <a:latin typeface="Sakkal Majalla" pitchFamily="2" charset="-78"/>
              <a:ea typeface="+mn-ea"/>
              <a:cs typeface="Sakkal Majalla" pitchFamily="2" charset="-78"/>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p:txBody>
      </p:sp>
      <p:sp>
        <p:nvSpPr>
          <p:cNvPr id="8" name="Rounded Rectangle 3"/>
          <p:cNvSpPr/>
          <p:nvPr/>
        </p:nvSpPr>
        <p:spPr>
          <a:xfrm>
            <a:off x="1134488" y="503922"/>
            <a:ext cx="9829238" cy="818850"/>
          </a:xfrm>
          <a:prstGeom prst="roundRect">
            <a:avLst/>
          </a:prstGeom>
          <a:solidFill>
            <a:srgbClr val="FFC000"/>
          </a:solidFill>
          <a:ln>
            <a:noFill/>
          </a:ln>
          <a:effectLst>
            <a:glow rad="228600">
              <a:schemeClr val="accent1">
                <a:satMod val="175000"/>
                <a:alpha val="40000"/>
              </a:schemeClr>
            </a:glow>
            <a:outerShdw blurRad="76200" dir="18900000" sy="23000" kx="-1200000" algn="bl" rotWithShape="0">
              <a:prstClr val="black">
                <a:alpha val="2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FR" sz="3200" b="1" i="0" u="none" strike="noStrike" kern="1200" cap="none" spc="0" normalizeH="0" baseline="0" noProof="0" dirty="0">
              <a:ln>
                <a:noFill/>
              </a:ln>
              <a:solidFill>
                <a:srgbClr val="FF0000"/>
              </a:solidFill>
              <a:effectLst/>
              <a:uLnTx/>
              <a:uFillTx/>
              <a:latin typeface="Simplified Arabic" panose="02020603050405020304" pitchFamily="18" charset="-78"/>
              <a:ea typeface="Trebuchet MS" panose="020B0603020202020204" pitchFamily="34" charset="0"/>
              <a:cs typeface="Simplified Arabic" panose="02020603050405020304" pitchFamily="18" charset="-78"/>
            </a:endParaRP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DZ" sz="4000" b="1" i="0" u="none" strike="noStrike" kern="1200" cap="none" spc="0" normalizeH="0" baseline="0" noProof="0" dirty="0">
                <a:ln>
                  <a:noFill/>
                </a:ln>
                <a:solidFill>
                  <a:prstClr val="black"/>
                </a:solidFill>
                <a:effectLst/>
                <a:uLnTx/>
                <a:uFillTx/>
                <a:latin typeface="Trebuchet MS" panose="020B0603020202020204" pitchFamily="34" charset="0"/>
                <a:ea typeface="Trebuchet MS" panose="020B0603020202020204" pitchFamily="34" charset="0"/>
                <a:cs typeface="Simplified Arabic" panose="02020603050405020304" pitchFamily="18" charset="-78"/>
              </a:rPr>
              <a:t>1-القيادة:</a:t>
            </a:r>
            <a:endParaRPr kumimoji="0" lang="fr-FR" sz="4000" b="1" i="0" u="none" strike="noStrike" kern="1200" cap="none" spc="0" normalizeH="0" baseline="0" noProof="0" dirty="0">
              <a:ln>
                <a:noFill/>
              </a:ln>
              <a:solidFill>
                <a:prstClr val="black"/>
              </a:solidFill>
              <a:effectLst/>
              <a:uLnTx/>
              <a:uFillTx/>
              <a:latin typeface="Trebuchet MS" panose="020B0603020202020204" pitchFamily="34" charset="0"/>
              <a:ea typeface="Trebuchet MS" panose="020B0603020202020204" pitchFamily="34" charset="0"/>
              <a:cs typeface="Tahoma" panose="020B0604030504040204" pitchFamily="34" charset="0"/>
            </a:endParaRPr>
          </a:p>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DZ" sz="3200" b="1" i="0" u="none" strike="noStrike" kern="1200" cap="none" spc="0" normalizeH="0" baseline="0" noProof="0" dirty="0">
              <a:ln>
                <a:noFill/>
              </a:ln>
              <a:solidFill>
                <a:prstClr val="white"/>
              </a:solidFill>
              <a:effectLst/>
              <a:uLnTx/>
              <a:uFillTx/>
              <a:latin typeface="Sakkal Majalla" panose="02000000000000000000" pitchFamily="2" charset="-78"/>
              <a:ea typeface="Cocon® Next Arabic" panose="020A0503020102020204" pitchFamily="18" charset="-78"/>
              <a:cs typeface="Sakkal Majalla" panose="02000000000000000000" pitchFamily="2" charset="-78"/>
            </a:endParaRPr>
          </a:p>
        </p:txBody>
      </p:sp>
      <p:sp>
        <p:nvSpPr>
          <p:cNvPr id="19" name="ZoneTexte 18">
            <a:extLst>
              <a:ext uri="{FF2B5EF4-FFF2-40B4-BE49-F238E27FC236}">
                <a16:creationId xmlns="" xmlns:a16="http://schemas.microsoft.com/office/drawing/2014/main" id="{0B20B065-BC65-4B15-A117-117CF5EB5697}"/>
              </a:ext>
            </a:extLst>
          </p:cNvPr>
          <p:cNvSpPr txBox="1"/>
          <p:nvPr/>
        </p:nvSpPr>
        <p:spPr>
          <a:xfrm>
            <a:off x="1134488" y="1587543"/>
            <a:ext cx="10451293" cy="4387868"/>
          </a:xfrm>
          <a:prstGeom prst="rect">
            <a:avLst/>
          </a:prstGeom>
          <a:solidFill>
            <a:sysClr val="window" lastClr="FFFFFF"/>
          </a:solidFill>
          <a:ln w="12700" cap="flat" cmpd="sng" algn="ctr">
            <a:noFill/>
            <a:prstDash val="solid"/>
            <a:miter lim="800000"/>
          </a:ln>
          <a:effectLst/>
        </p:spPr>
        <p:txBody>
          <a:bodyPr wrap="square" rtlCol="0">
            <a:spAutoFit/>
          </a:bodyPr>
          <a:lstStyle/>
          <a:p>
            <a:pPr indent="215900" algn="just" rtl="1">
              <a:lnSpc>
                <a:spcPct val="115000"/>
              </a:lnSpc>
              <a:spcAft>
                <a:spcPts val="1000"/>
              </a:spcAft>
            </a:pPr>
            <a:r>
              <a:rPr lang="ar-DZ" sz="2400" b="1" dirty="0">
                <a:effectLst/>
                <a:latin typeface="Traditional Arabic" panose="02020603050405020304" pitchFamily="18" charset="-78"/>
                <a:ea typeface="Trebuchet MS" panose="020B0603020202020204" pitchFamily="34" charset="0"/>
                <a:cs typeface="Simplified Arabic" panose="02020603050405020304" pitchFamily="18" charset="-78"/>
              </a:rPr>
              <a:t> </a:t>
            </a:r>
            <a:r>
              <a:rPr lang="ar-DZ" sz="2400" b="1" u="sng" dirty="0">
                <a:solidFill>
                  <a:srgbClr val="FF0000"/>
                </a:solidFill>
                <a:effectLst/>
                <a:latin typeface="Traditional Arabic" panose="02020603050405020304" pitchFamily="18" charset="-78"/>
                <a:ea typeface="Trebuchet MS" panose="020B0603020202020204" pitchFamily="34" charset="0"/>
                <a:cs typeface="Simplified Arabic" panose="02020603050405020304" pitchFamily="18" charset="-78"/>
              </a:rPr>
              <a:t>أهداف القيادة: </a:t>
            </a:r>
          </a:p>
          <a:p>
            <a:pPr indent="215900" algn="just" rtl="1">
              <a:lnSpc>
                <a:spcPct val="115000"/>
              </a:lnSpc>
              <a:spcAft>
                <a:spcPts val="1000"/>
              </a:spcAft>
            </a:pPr>
            <a:r>
              <a:rPr lang="ar-DZ" sz="2400" b="1" dirty="0">
                <a:effectLst/>
                <a:latin typeface="Traditional Arabic" panose="02020603050405020304" pitchFamily="18" charset="-78"/>
                <a:ea typeface="Trebuchet MS" panose="020B0603020202020204" pitchFamily="34" charset="0"/>
                <a:cs typeface="Simplified Arabic" panose="02020603050405020304" pitchFamily="18" charset="-78"/>
              </a:rPr>
              <a:t>تهدف القيادة الإدارية إلى ما يلي:</a:t>
            </a:r>
            <a:endParaRPr lang="fr-FR" sz="2400" b="1" dirty="0">
              <a:effectLst/>
              <a:latin typeface="Traditional Arabic" panose="02020603050405020304" pitchFamily="18" charset="-78"/>
              <a:ea typeface="Trebuchet MS" panose="020B0603020202020204" pitchFamily="34" charset="0"/>
              <a:cs typeface="Traditional Arabic" panose="02020603050405020304" pitchFamily="18" charset="-78"/>
            </a:endParaRPr>
          </a:p>
          <a:p>
            <a:pPr marL="342900" lvl="0" indent="-342900" algn="just" rtl="1">
              <a:lnSpc>
                <a:spcPct val="115000"/>
              </a:lnSpc>
              <a:spcAft>
                <a:spcPts val="1000"/>
              </a:spcAft>
              <a:buFont typeface="Wingdings" panose="05000000000000000000" pitchFamily="2" charset="2"/>
              <a:buChar char=""/>
            </a:pPr>
            <a:r>
              <a:rPr lang="ar-DZ" sz="2400" b="1" dirty="0">
                <a:effectLst/>
                <a:latin typeface="Traditional Arabic" panose="02020603050405020304" pitchFamily="18" charset="-78"/>
                <a:ea typeface="Trebuchet MS" panose="020B0603020202020204" pitchFamily="34" charset="0"/>
                <a:cs typeface="Simplified Arabic" panose="02020603050405020304" pitchFamily="18" charset="-78"/>
              </a:rPr>
              <a:t>خلق البيئة التنظيمية </a:t>
            </a:r>
            <a:r>
              <a:rPr lang="ar-DZ" sz="2400" b="1" dirty="0" err="1">
                <a:effectLst/>
                <a:latin typeface="Traditional Arabic" panose="02020603050405020304" pitchFamily="18" charset="-78"/>
                <a:ea typeface="Trebuchet MS" panose="020B0603020202020204" pitchFamily="34" charset="0"/>
                <a:cs typeface="Simplified Arabic" panose="02020603050405020304" pitchFamily="18" charset="-78"/>
              </a:rPr>
              <a:t>والإجتماعية</a:t>
            </a:r>
            <a:r>
              <a:rPr lang="ar-DZ" sz="2400" b="1" dirty="0">
                <a:effectLst/>
                <a:latin typeface="Traditional Arabic" panose="02020603050405020304" pitchFamily="18" charset="-78"/>
                <a:ea typeface="Trebuchet MS" panose="020B0603020202020204" pitchFamily="34" charset="0"/>
                <a:cs typeface="Simplified Arabic" panose="02020603050405020304" pitchFamily="18" charset="-78"/>
              </a:rPr>
              <a:t> التي تعمل على تنمية الرأس المال الفكري.</a:t>
            </a:r>
            <a:endParaRPr lang="fr-FR" sz="2400" b="1" dirty="0">
              <a:effectLst/>
              <a:latin typeface="Traditional Arabic" panose="02020603050405020304" pitchFamily="18" charset="-78"/>
              <a:ea typeface="Trebuchet MS" panose="020B0603020202020204" pitchFamily="34" charset="0"/>
              <a:cs typeface="Traditional Arabic" panose="02020603050405020304" pitchFamily="18" charset="-78"/>
            </a:endParaRPr>
          </a:p>
          <a:p>
            <a:pPr marL="342900" lvl="0" indent="-342900" algn="just" rtl="1">
              <a:lnSpc>
                <a:spcPct val="115000"/>
              </a:lnSpc>
              <a:spcAft>
                <a:spcPts val="1000"/>
              </a:spcAft>
              <a:buFont typeface="Wingdings" panose="05000000000000000000" pitchFamily="2" charset="2"/>
              <a:buChar char=""/>
            </a:pPr>
            <a:r>
              <a:rPr lang="ar-DZ" sz="2400" b="1" dirty="0">
                <a:effectLst/>
                <a:latin typeface="Traditional Arabic" panose="02020603050405020304" pitchFamily="18" charset="-78"/>
                <a:ea typeface="Trebuchet MS" panose="020B0603020202020204" pitchFamily="34" charset="0"/>
                <a:cs typeface="Simplified Arabic" panose="02020603050405020304" pitchFamily="18" charset="-78"/>
              </a:rPr>
              <a:t>تقود عمليات الإبداع </a:t>
            </a:r>
            <a:r>
              <a:rPr lang="ar-DZ" sz="2400" b="1" dirty="0" err="1">
                <a:effectLst/>
                <a:latin typeface="Traditional Arabic" panose="02020603050405020304" pitchFamily="18" charset="-78"/>
                <a:ea typeface="Trebuchet MS" panose="020B0603020202020204" pitchFamily="34" charset="0"/>
                <a:cs typeface="Simplified Arabic" panose="02020603050405020304" pitchFamily="18" charset="-78"/>
              </a:rPr>
              <a:t>والإبتكار</a:t>
            </a:r>
            <a:r>
              <a:rPr lang="ar-DZ" sz="2400" b="1" dirty="0">
                <a:effectLst/>
                <a:latin typeface="Traditional Arabic" panose="02020603050405020304" pitchFamily="18" charset="-78"/>
                <a:ea typeface="Trebuchet MS" panose="020B0603020202020204" pitchFamily="34" charset="0"/>
                <a:cs typeface="Simplified Arabic" panose="02020603050405020304" pitchFamily="18" charset="-78"/>
              </a:rPr>
              <a:t>.</a:t>
            </a:r>
            <a:endParaRPr lang="fr-FR" sz="2400" b="1" dirty="0">
              <a:effectLst/>
              <a:latin typeface="Traditional Arabic" panose="02020603050405020304" pitchFamily="18" charset="-78"/>
              <a:ea typeface="Trebuchet MS" panose="020B0603020202020204" pitchFamily="34" charset="0"/>
              <a:cs typeface="Traditional Arabic" panose="02020603050405020304" pitchFamily="18" charset="-78"/>
            </a:endParaRPr>
          </a:p>
          <a:p>
            <a:pPr marL="342900" lvl="0" indent="-342900" algn="just" rtl="1">
              <a:lnSpc>
                <a:spcPct val="115000"/>
              </a:lnSpc>
              <a:spcAft>
                <a:spcPts val="1000"/>
              </a:spcAft>
              <a:buFont typeface="Wingdings" panose="05000000000000000000" pitchFamily="2" charset="2"/>
              <a:buChar char=""/>
            </a:pPr>
            <a:r>
              <a:rPr lang="ar-DZ" sz="2400" b="1" dirty="0">
                <a:effectLst/>
                <a:latin typeface="Traditional Arabic" panose="02020603050405020304" pitchFamily="18" charset="-78"/>
                <a:ea typeface="Trebuchet MS" panose="020B0603020202020204" pitchFamily="34" charset="0"/>
                <a:cs typeface="Simplified Arabic" panose="02020603050405020304" pitchFamily="18" charset="-78"/>
              </a:rPr>
              <a:t>توظف نواتج الخبرات الإنسانية.</a:t>
            </a:r>
            <a:endParaRPr lang="fr-FR" sz="2400" b="1" dirty="0">
              <a:effectLst/>
              <a:latin typeface="Traditional Arabic" panose="02020603050405020304" pitchFamily="18" charset="-78"/>
              <a:ea typeface="Trebuchet MS" panose="020B0603020202020204" pitchFamily="34" charset="0"/>
              <a:cs typeface="Traditional Arabic" panose="02020603050405020304" pitchFamily="18" charset="-78"/>
            </a:endParaRPr>
          </a:p>
          <a:p>
            <a:pPr marL="342900" lvl="0" indent="-342900" algn="just" rtl="1">
              <a:lnSpc>
                <a:spcPct val="115000"/>
              </a:lnSpc>
              <a:spcAft>
                <a:spcPts val="1000"/>
              </a:spcAft>
              <a:buFont typeface="Wingdings" panose="05000000000000000000" pitchFamily="2" charset="2"/>
              <a:buChar char=""/>
            </a:pPr>
            <a:r>
              <a:rPr lang="ar-DZ" sz="2400" b="1" dirty="0">
                <a:effectLst/>
                <a:latin typeface="Traditional Arabic" panose="02020603050405020304" pitchFamily="18" charset="-78"/>
                <a:ea typeface="Trebuchet MS" panose="020B0603020202020204" pitchFamily="34" charset="0"/>
                <a:cs typeface="Simplified Arabic" panose="02020603050405020304" pitchFamily="18" charset="-78"/>
              </a:rPr>
              <a:t>تحفز العاملين لإعطاء أفضل ما لديهم.</a:t>
            </a:r>
            <a:endParaRPr lang="fr-FR" sz="2400" b="1" dirty="0">
              <a:effectLst/>
              <a:latin typeface="Traditional Arabic" panose="02020603050405020304" pitchFamily="18" charset="-78"/>
              <a:ea typeface="Trebuchet MS" panose="020B0603020202020204" pitchFamily="34" charset="0"/>
              <a:cs typeface="Traditional Arabic" panose="02020603050405020304" pitchFamily="18" charset="-78"/>
            </a:endParaRPr>
          </a:p>
          <a:p>
            <a:pPr marL="342900" lvl="0" indent="-342900" algn="just" rtl="1">
              <a:lnSpc>
                <a:spcPct val="115000"/>
              </a:lnSpc>
              <a:spcAft>
                <a:spcPts val="1000"/>
              </a:spcAft>
              <a:buFont typeface="Wingdings" panose="05000000000000000000" pitchFamily="2" charset="2"/>
              <a:buChar char=""/>
            </a:pPr>
            <a:r>
              <a:rPr lang="ar-DZ" sz="2400" b="1" dirty="0">
                <a:effectLst/>
                <a:latin typeface="Traditional Arabic" panose="02020603050405020304" pitchFamily="18" charset="-78"/>
                <a:ea typeface="Trebuchet MS" panose="020B0603020202020204" pitchFamily="34" charset="0"/>
                <a:cs typeface="Simplified Arabic" panose="02020603050405020304" pitchFamily="18" charset="-78"/>
              </a:rPr>
              <a:t>توفير مساحة من حرية العمل للعاملين، للحصول على نواتج أفضل.</a:t>
            </a:r>
            <a:endParaRPr lang="fr-FR" sz="2400" b="1" dirty="0">
              <a:effectLst/>
              <a:latin typeface="Traditional Arabic" panose="02020603050405020304" pitchFamily="18" charset="-78"/>
              <a:ea typeface="Trebuchet MS" panose="020B0603020202020204" pitchFamily="34" charset="0"/>
              <a:cs typeface="Traditional Arabic" panose="02020603050405020304" pitchFamily="18" charset="-78"/>
            </a:endParaRPr>
          </a:p>
          <a:p>
            <a:pPr marL="342900" lvl="0" indent="-342900" algn="just" rtl="1">
              <a:lnSpc>
                <a:spcPct val="115000"/>
              </a:lnSpc>
              <a:spcAft>
                <a:spcPts val="1000"/>
              </a:spcAft>
              <a:buFont typeface="Wingdings" panose="05000000000000000000" pitchFamily="2" charset="2"/>
              <a:buChar char=""/>
            </a:pPr>
            <a:r>
              <a:rPr lang="ar-DZ" sz="2400" b="1" dirty="0">
                <a:effectLst/>
                <a:latin typeface="Traditional Arabic" panose="02020603050405020304" pitchFamily="18" charset="-78"/>
                <a:ea typeface="Trebuchet MS" panose="020B0603020202020204" pitchFamily="34" charset="0"/>
                <a:cs typeface="Simplified Arabic" panose="02020603050405020304" pitchFamily="18" charset="-78"/>
              </a:rPr>
              <a:t>التقليل من الهدر و الترهل في العمل.</a:t>
            </a:r>
            <a:endParaRPr lang="fr-FR" sz="2400" b="1" dirty="0">
              <a:effectLst/>
              <a:latin typeface="Traditional Arabic" panose="02020603050405020304" pitchFamily="18" charset="-78"/>
              <a:ea typeface="Trebuchet MS" panose="020B0603020202020204" pitchFamily="34" charset="0"/>
              <a:cs typeface="Traditional Arabic" panose="02020603050405020304" pitchFamily="18" charset="-78"/>
            </a:endParaRPr>
          </a:p>
        </p:txBody>
      </p:sp>
      <p:pic>
        <p:nvPicPr>
          <p:cNvPr id="3" name="Image 2">
            <a:extLst>
              <a:ext uri="{FF2B5EF4-FFF2-40B4-BE49-F238E27FC236}">
                <a16:creationId xmlns="" xmlns:a16="http://schemas.microsoft.com/office/drawing/2014/main" id="{32BC58B9-F295-4029-929D-E0624E787D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1424" y="2307136"/>
            <a:ext cx="2575906" cy="2201984"/>
          </a:xfrm>
          <a:prstGeom prst="rect">
            <a:avLst/>
          </a:prstGeom>
        </p:spPr>
      </p:pic>
    </p:spTree>
    <p:extLst>
      <p:ext uri="{BB962C8B-B14F-4D97-AF65-F5344CB8AC3E}">
        <p14:creationId xmlns:p14="http://schemas.microsoft.com/office/powerpoint/2010/main" val="186276917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0" y="157537"/>
            <a:ext cx="12072664" cy="670046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ar-DZ" sz="3200" b="0" i="0" u="none" strike="noStrike" kern="1200" cap="none" spc="0" normalizeH="0" baseline="0" noProof="0" dirty="0">
              <a:ln>
                <a:noFill/>
              </a:ln>
              <a:solidFill>
                <a:prstClr val="black"/>
              </a:solidFill>
              <a:effectLst/>
              <a:uLnTx/>
              <a:uFillTx/>
              <a:latin typeface="Sakkal Majalla" panose="02000000000000000000" pitchFamily="2" charset="-78"/>
              <a:ea typeface="Cocon® Next Arabic" panose="020A0503020102020204" pitchFamily="18" charset="-78"/>
              <a:cs typeface="Sakkal Majalla" panose="020000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DZ" sz="3200" b="0" i="0" u="none" strike="noStrike" kern="1200" cap="none" spc="0" normalizeH="0" baseline="0" noProof="0" dirty="0">
                <a:ln>
                  <a:noFill/>
                </a:ln>
                <a:solidFill>
                  <a:prstClr val="black"/>
                </a:solidFill>
                <a:effectLst/>
                <a:uLnTx/>
                <a:uFillTx/>
                <a:latin typeface="Sakkal Majalla" panose="02000000000000000000" pitchFamily="2" charset="-78"/>
                <a:ea typeface="Cocon® Next Arabic" panose="020A0503020102020204" pitchFamily="18" charset="-78"/>
                <a:cs typeface="Sakkal Majalla" panose="02000000000000000000" pitchFamily="2" charset="-78"/>
              </a:rPr>
              <a:t>	</a:t>
            </a: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3200" b="0" i="0" u="none" strike="noStrike" kern="1200" cap="none" spc="0" normalizeH="0" baseline="0" noProof="0" dirty="0">
              <a:ln>
                <a:noFill/>
              </a:ln>
              <a:solidFill>
                <a:prstClr val="black"/>
              </a:solidFill>
              <a:effectLst/>
              <a:uLnTx/>
              <a:uFillTx/>
              <a:latin typeface="Sakkal Majalla" panose="02000000000000000000" pitchFamily="2" charset="-78"/>
              <a:ea typeface="Cocon® Next Arabic" panose="020A0503020102020204" pitchFamily="18" charset="-78"/>
              <a:cs typeface="Sakkal Majalla" panose="020000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3200" b="0" i="0" u="none" strike="noStrike" kern="1200" cap="none" spc="0" normalizeH="0" baseline="0" noProof="0" dirty="0">
              <a:ln>
                <a:noFill/>
              </a:ln>
              <a:solidFill>
                <a:prstClr val="black"/>
              </a:solidFill>
              <a:effectLst/>
              <a:uLnTx/>
              <a:uFillTx/>
              <a:latin typeface="Sakkal Majalla" panose="02000000000000000000" pitchFamily="2" charset="-78"/>
              <a:ea typeface="Cocon® Next Arabic" panose="020A0503020102020204" pitchFamily="18" charset="-78"/>
              <a:cs typeface="Sakkal Majalla" panose="02000000000000000000" pitchFamily="2" charset="-78"/>
            </a:endParaRPr>
          </a:p>
        </p:txBody>
      </p:sp>
      <p:sp>
        <p:nvSpPr>
          <p:cNvPr id="5" name="Rectangle 5"/>
          <p:cNvSpPr>
            <a:spLocks noChangeArrowheads="1"/>
          </p:cNvSpPr>
          <p:nvPr/>
        </p:nvSpPr>
        <p:spPr bwMode="auto">
          <a:xfrm>
            <a:off x="703384" y="4153756"/>
            <a:ext cx="10691447"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auto" latinLnBrk="0" hangingPunct="1">
              <a:lnSpc>
                <a:spcPct val="150000"/>
              </a:lnSpc>
              <a:spcBef>
                <a:spcPts val="0"/>
              </a:spcBef>
              <a:spcAft>
                <a:spcPts val="0"/>
              </a:spcAft>
              <a:buClrTx/>
              <a:buSzTx/>
              <a:buFont typeface="Arial" pitchFamily="34" charset="0"/>
              <a:buChar char="•"/>
              <a:tabLst/>
              <a:defRPr/>
            </a:pPr>
            <a:endParaRPr kumimoji="0" lang="fr-FR" sz="2800" b="0" i="0" u="none" strike="noStrike" kern="1200" cap="none" spc="0" normalizeH="0" baseline="0" noProof="0" dirty="0">
              <a:ln>
                <a:noFill/>
              </a:ln>
              <a:solidFill>
                <a:prstClr val="white"/>
              </a:solidFill>
              <a:effectLst/>
              <a:uLnTx/>
              <a:uFillTx/>
              <a:latin typeface="Sakkal Majalla" pitchFamily="2" charset="-78"/>
              <a:ea typeface="+mn-ea"/>
              <a:cs typeface="Sakkal Majalla" pitchFamily="2" charset="-78"/>
            </a:endParaRPr>
          </a:p>
          <a:p>
            <a:pPr marL="0" marR="0" lvl="0" indent="0" algn="just" defTabSz="914400" rtl="1" eaLnBrk="1" fontAlgn="base" latinLnBrk="0" hangingPunct="1">
              <a:lnSpc>
                <a:spcPct val="100000"/>
              </a:lnSpc>
              <a:spcBef>
                <a:spcPct val="0"/>
              </a:spcBef>
              <a:spcAft>
                <a:spcPct val="0"/>
              </a:spcAft>
              <a:buClrTx/>
              <a:buSzTx/>
              <a:buFontTx/>
              <a:buNone/>
              <a:tabLst/>
              <a:defRPr/>
            </a:pPr>
            <a:r>
              <a:rPr kumimoji="0" lang="ar-SA" sz="3600" b="1" i="0" u="none" strike="noStrike" kern="1200" cap="none" spc="0" normalizeH="0" baseline="0" noProof="0" dirty="0">
                <a:ln>
                  <a:noFill/>
                </a:ln>
                <a:solidFill>
                  <a:prstClr val="white"/>
                </a:solidFill>
                <a:effectLst/>
                <a:uLnTx/>
                <a:uFillTx/>
                <a:latin typeface="Sakkal Majalla" pitchFamily="2" charset="-78"/>
                <a:ea typeface="Times New Roman" pitchFamily="18" charset="0"/>
                <a:cs typeface="Sakkal Majalla" pitchFamily="2" charset="-78"/>
              </a:rPr>
              <a:t>	</a:t>
            </a:r>
            <a:endParaRPr kumimoji="0" lang="fr-FR" sz="1600" b="1" i="0" u="none" strike="noStrike" kern="1200" cap="none" spc="0" normalizeH="0" baseline="0" noProof="0" dirty="0">
              <a:ln>
                <a:noFill/>
              </a:ln>
              <a:solidFill>
                <a:prstClr val="white"/>
              </a:solidFill>
              <a:effectLst/>
              <a:uLnTx/>
              <a:uFillTx/>
              <a:latin typeface="Sakkal Majalla" pitchFamily="2" charset="-78"/>
              <a:ea typeface="+mn-ea"/>
              <a:cs typeface="Sakkal Majalla" pitchFamily="2" charset="-78"/>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p:txBody>
      </p:sp>
      <p:sp>
        <p:nvSpPr>
          <p:cNvPr id="8" name="Rounded Rectangle 3"/>
          <p:cNvSpPr/>
          <p:nvPr/>
        </p:nvSpPr>
        <p:spPr>
          <a:xfrm>
            <a:off x="1134488" y="503922"/>
            <a:ext cx="9829238" cy="818850"/>
          </a:xfrm>
          <a:prstGeom prst="roundRect">
            <a:avLst/>
          </a:prstGeom>
          <a:solidFill>
            <a:srgbClr val="FFC000"/>
          </a:solidFill>
          <a:ln>
            <a:noFill/>
          </a:ln>
          <a:effectLst>
            <a:glow rad="228600">
              <a:schemeClr val="accent1">
                <a:satMod val="175000"/>
                <a:alpha val="40000"/>
              </a:schemeClr>
            </a:glow>
            <a:outerShdw blurRad="76200" dir="18900000" sy="23000" kx="-1200000" algn="bl" rotWithShape="0">
              <a:prstClr val="black">
                <a:alpha val="2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FR" sz="3200" b="1" i="0" u="none" strike="noStrike" kern="1200" cap="none" spc="0" normalizeH="0" baseline="0" noProof="0" dirty="0">
              <a:ln>
                <a:noFill/>
              </a:ln>
              <a:solidFill>
                <a:srgbClr val="FF0000"/>
              </a:solidFill>
              <a:effectLst/>
              <a:uLnTx/>
              <a:uFillTx/>
              <a:latin typeface="Simplified Arabic" panose="02020603050405020304" pitchFamily="18" charset="-78"/>
              <a:ea typeface="Trebuchet MS" panose="020B0603020202020204" pitchFamily="34" charset="0"/>
              <a:cs typeface="Simplified Arabic" panose="02020603050405020304" pitchFamily="18" charset="-78"/>
            </a:endParaRP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DZ" sz="4000" b="1" i="0" u="none" strike="noStrike" kern="1200" cap="none" spc="0" normalizeH="0" baseline="0" noProof="0" dirty="0">
                <a:ln>
                  <a:noFill/>
                </a:ln>
                <a:solidFill>
                  <a:prstClr val="black"/>
                </a:solidFill>
                <a:effectLst/>
                <a:uLnTx/>
                <a:uFillTx/>
                <a:latin typeface="Trebuchet MS" panose="020B0603020202020204" pitchFamily="34" charset="0"/>
                <a:ea typeface="Trebuchet MS" panose="020B0603020202020204" pitchFamily="34" charset="0"/>
                <a:cs typeface="Simplified Arabic" panose="02020603050405020304" pitchFamily="18" charset="-78"/>
              </a:rPr>
              <a:t>1-القيادة:</a:t>
            </a:r>
            <a:endParaRPr kumimoji="0" lang="fr-FR" sz="4000" b="1" i="0" u="none" strike="noStrike" kern="1200" cap="none" spc="0" normalizeH="0" baseline="0" noProof="0" dirty="0">
              <a:ln>
                <a:noFill/>
              </a:ln>
              <a:solidFill>
                <a:prstClr val="black"/>
              </a:solidFill>
              <a:effectLst/>
              <a:uLnTx/>
              <a:uFillTx/>
              <a:latin typeface="Trebuchet MS" panose="020B0603020202020204" pitchFamily="34" charset="0"/>
              <a:ea typeface="Trebuchet MS" panose="020B0603020202020204" pitchFamily="34" charset="0"/>
              <a:cs typeface="Tahoma" panose="020B0604030504040204" pitchFamily="34" charset="0"/>
            </a:endParaRPr>
          </a:p>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DZ" sz="3200" b="1" i="0" u="none" strike="noStrike" kern="1200" cap="none" spc="0" normalizeH="0" baseline="0" noProof="0" dirty="0">
              <a:ln>
                <a:noFill/>
              </a:ln>
              <a:solidFill>
                <a:prstClr val="white"/>
              </a:solidFill>
              <a:effectLst/>
              <a:uLnTx/>
              <a:uFillTx/>
              <a:latin typeface="Sakkal Majalla" panose="02000000000000000000" pitchFamily="2" charset="-78"/>
              <a:ea typeface="Cocon® Next Arabic" panose="020A0503020102020204" pitchFamily="18" charset="-78"/>
              <a:cs typeface="Sakkal Majalla" panose="02000000000000000000" pitchFamily="2" charset="-78"/>
            </a:endParaRPr>
          </a:p>
        </p:txBody>
      </p:sp>
      <p:sp>
        <p:nvSpPr>
          <p:cNvPr id="19" name="ZoneTexte 18">
            <a:extLst>
              <a:ext uri="{FF2B5EF4-FFF2-40B4-BE49-F238E27FC236}">
                <a16:creationId xmlns="" xmlns:a16="http://schemas.microsoft.com/office/drawing/2014/main" id="{0B20B065-BC65-4B15-A117-117CF5EB5697}"/>
              </a:ext>
            </a:extLst>
          </p:cNvPr>
          <p:cNvSpPr txBox="1"/>
          <p:nvPr/>
        </p:nvSpPr>
        <p:spPr>
          <a:xfrm>
            <a:off x="119336" y="1322772"/>
            <a:ext cx="11443881" cy="5443606"/>
          </a:xfrm>
          <a:prstGeom prst="rect">
            <a:avLst/>
          </a:prstGeom>
          <a:solidFill>
            <a:sysClr val="window" lastClr="FFFFFF"/>
          </a:solidFill>
          <a:ln w="12700" cap="flat" cmpd="sng" algn="ctr">
            <a:noFill/>
            <a:prstDash val="solid"/>
            <a:miter lim="800000"/>
          </a:ln>
          <a:effectLst/>
        </p:spPr>
        <p:txBody>
          <a:bodyPr wrap="square" rtlCol="0">
            <a:spAutoFit/>
          </a:bodyPr>
          <a:lstStyle/>
          <a:p>
            <a:pPr algn="just" rtl="1"/>
            <a:r>
              <a:rPr lang="ar-DZ" sz="2800" b="1" u="sng" dirty="0">
                <a:solidFill>
                  <a:srgbClr val="FF0000"/>
                </a:solidFill>
                <a:effectLst/>
                <a:latin typeface="Traditional Arabic" panose="02020603050405020304" pitchFamily="18" charset="-78"/>
                <a:ea typeface="Trebuchet MS" panose="020B0603020202020204" pitchFamily="34" charset="0"/>
                <a:cs typeface="Simplified Arabic" panose="02020603050405020304" pitchFamily="18" charset="-78"/>
              </a:rPr>
              <a:t>أنماط القيادة: </a:t>
            </a:r>
            <a:endParaRPr lang="fr-FR" sz="2800" b="1" u="sng" dirty="0">
              <a:solidFill>
                <a:srgbClr val="FF0000"/>
              </a:solidFill>
              <a:effectLst/>
              <a:latin typeface="Traditional Arabic" panose="02020603050405020304" pitchFamily="18" charset="-78"/>
              <a:ea typeface="Trebuchet MS" panose="020B0603020202020204" pitchFamily="34" charset="0"/>
              <a:cs typeface="Traditional Arabic" panose="02020603050405020304" pitchFamily="18" charset="-78"/>
            </a:endParaRPr>
          </a:p>
          <a:p>
            <a:pPr algn="just" rtl="1">
              <a:lnSpc>
                <a:spcPct val="107000"/>
              </a:lnSpc>
              <a:spcAft>
                <a:spcPts val="800"/>
              </a:spcAft>
            </a:pPr>
            <a:r>
              <a:rPr lang="ar-DZ" sz="2000" dirty="0">
                <a:effectLst/>
                <a:latin typeface="Trebuchet MS" panose="020B0603020202020204" pitchFamily="34" charset="0"/>
                <a:ea typeface="Trebuchet MS" panose="020B0603020202020204" pitchFamily="34" charset="0"/>
                <a:cs typeface="Simplified Arabic" panose="02020603050405020304" pitchFamily="18" charset="-78"/>
              </a:rPr>
              <a:t>تتعدد أنماط القيادة، و تتنوع بتنوع المؤسسات و </a:t>
            </a:r>
            <a:r>
              <a:rPr lang="ar-DZ" sz="2000" dirty="0" err="1">
                <a:effectLst/>
                <a:latin typeface="Trebuchet MS" panose="020B0603020202020204" pitchFamily="34" charset="0"/>
                <a:ea typeface="Trebuchet MS" panose="020B0603020202020204" pitchFamily="34" charset="0"/>
                <a:cs typeface="Simplified Arabic" panose="02020603050405020304" pitchFamily="18" charset="-78"/>
              </a:rPr>
              <a:t>إختلاف</a:t>
            </a:r>
            <a:r>
              <a:rPr lang="ar-DZ" sz="2000" dirty="0">
                <a:effectLst/>
                <a:latin typeface="Trebuchet MS" panose="020B0603020202020204" pitchFamily="34" charset="0"/>
                <a:ea typeface="Trebuchet MS" panose="020B0603020202020204" pitchFamily="34" charset="0"/>
                <a:cs typeface="Simplified Arabic" panose="02020603050405020304" pitchFamily="18" charset="-78"/>
              </a:rPr>
              <a:t> الشخصيات و الأدوار و الوظائف و المواقف، فلكل نمط قيادي طابعه الذي يميزه عن غيره، و فيما يلي توضيح لهذه التصنيفات:</a:t>
            </a:r>
            <a:endParaRPr lang="fr-FR" sz="2000" dirty="0">
              <a:effectLst/>
              <a:latin typeface="Trebuchet MS" panose="020B0603020202020204" pitchFamily="34" charset="0"/>
              <a:ea typeface="Trebuchet MS" panose="020B0603020202020204" pitchFamily="34" charset="0"/>
              <a:cs typeface="Tahoma" panose="020B0604030504040204" pitchFamily="34" charset="0"/>
            </a:endParaRPr>
          </a:p>
          <a:p>
            <a:pPr algn="just" rtl="1">
              <a:lnSpc>
                <a:spcPct val="107000"/>
              </a:lnSpc>
              <a:spcAft>
                <a:spcPts val="800"/>
              </a:spcAft>
            </a:pPr>
            <a:r>
              <a:rPr lang="ar-DZ" sz="3200" b="1" dirty="0">
                <a:solidFill>
                  <a:schemeClr val="accent1"/>
                </a:solidFill>
                <a:effectLst/>
                <a:latin typeface="Trebuchet MS" panose="020B0603020202020204" pitchFamily="34" charset="0"/>
                <a:ea typeface="Trebuchet MS" panose="020B0603020202020204" pitchFamily="34" charset="0"/>
                <a:cs typeface="Simplified Arabic" panose="02020603050405020304" pitchFamily="18" charset="-78"/>
              </a:rPr>
              <a:t>أولا: القيادة المباشرة و غير المباشرة:</a:t>
            </a:r>
            <a:endParaRPr lang="fr-FR" sz="3200" dirty="0">
              <a:solidFill>
                <a:schemeClr val="accent1"/>
              </a:solidFill>
              <a:effectLst/>
              <a:latin typeface="Trebuchet MS" panose="020B0603020202020204" pitchFamily="34" charset="0"/>
              <a:ea typeface="Trebuchet MS" panose="020B0603020202020204" pitchFamily="34" charset="0"/>
              <a:cs typeface="Tahoma" panose="020B0604030504040204" pitchFamily="34" charset="0"/>
            </a:endParaRPr>
          </a:p>
          <a:p>
            <a:pPr marL="342900" lvl="0" indent="-342900" algn="just" rtl="1">
              <a:lnSpc>
                <a:spcPct val="115000"/>
              </a:lnSpc>
              <a:buFont typeface="+mj-cs"/>
              <a:buAutoNum type="arabic2Minus"/>
            </a:pPr>
            <a:r>
              <a:rPr lang="ar-DZ" sz="2800" b="1" dirty="0">
                <a:effectLst/>
                <a:latin typeface="Trebuchet MS" panose="020B0603020202020204" pitchFamily="34" charset="0"/>
                <a:ea typeface="Trebuchet MS" panose="020B0603020202020204" pitchFamily="34" charset="0"/>
                <a:cs typeface="Simplified Arabic" panose="02020603050405020304" pitchFamily="18" charset="-78"/>
              </a:rPr>
              <a:t>القيادة غير المباشرة:</a:t>
            </a:r>
            <a:r>
              <a:rPr lang="ar-DZ" sz="2800" dirty="0">
                <a:effectLst/>
                <a:latin typeface="Trebuchet MS" panose="020B0603020202020204" pitchFamily="34" charset="0"/>
                <a:ea typeface="Trebuchet MS" panose="020B0603020202020204" pitchFamily="34" charset="0"/>
                <a:cs typeface="Simplified Arabic" panose="02020603050405020304" pitchFamily="18" charset="-78"/>
              </a:rPr>
              <a:t> تعرف بالقيادة الفكرية أو الذهنية، والتي لا تعتمد على توجيهات من القائد إلى الآخرين بل هي مفتوحة لأنها ناتجة عن إعجاب الناس بالقائد وسلوكه وهذا السلوك يمثل قوة تحرك الآخرين في </a:t>
            </a:r>
            <a:r>
              <a:rPr lang="ar-DZ" sz="2800" dirty="0" err="1">
                <a:effectLst/>
                <a:latin typeface="Trebuchet MS" panose="020B0603020202020204" pitchFamily="34" charset="0"/>
                <a:ea typeface="Trebuchet MS" panose="020B0603020202020204" pitchFamily="34" charset="0"/>
                <a:cs typeface="Simplified Arabic" panose="02020603050405020304" pitchFamily="18" charset="-78"/>
              </a:rPr>
              <a:t>إتجاه</a:t>
            </a:r>
            <a:r>
              <a:rPr lang="ar-DZ" sz="2800" dirty="0">
                <a:effectLst/>
                <a:latin typeface="Trebuchet MS" panose="020B0603020202020204" pitchFamily="34" charset="0"/>
                <a:ea typeface="Trebuchet MS" panose="020B0603020202020204" pitchFamily="34" charset="0"/>
                <a:cs typeface="Simplified Arabic" panose="02020603050405020304" pitchFamily="18" charset="-78"/>
              </a:rPr>
              <a:t> </a:t>
            </a:r>
            <a:r>
              <a:rPr lang="ar-DZ" sz="2800" dirty="0" err="1">
                <a:effectLst/>
                <a:latin typeface="Trebuchet MS" panose="020B0603020202020204" pitchFamily="34" charset="0"/>
                <a:ea typeface="Trebuchet MS" panose="020B0603020202020204" pitchFamily="34" charset="0"/>
                <a:cs typeface="Simplified Arabic" panose="02020603050405020304" pitchFamily="18" charset="-78"/>
              </a:rPr>
              <a:t>إمتثال</a:t>
            </a:r>
            <a:r>
              <a:rPr lang="ar-DZ" sz="2800" dirty="0">
                <a:effectLst/>
                <a:latin typeface="Trebuchet MS" panose="020B0603020202020204" pitchFamily="34" charset="0"/>
                <a:ea typeface="Trebuchet MS" panose="020B0603020202020204" pitchFamily="34" charset="0"/>
                <a:cs typeface="Simplified Arabic" panose="02020603050405020304" pitchFamily="18" charset="-78"/>
              </a:rPr>
              <a:t> رغباته و سلوكه نتيجة قدرته في التأثير على الآخرين، و هذا التأثير قد يحدث من خلال أعمال الفرد أو مؤلفاته أو </a:t>
            </a:r>
            <a:r>
              <a:rPr lang="ar-DZ" sz="2800" dirty="0" err="1">
                <a:effectLst/>
                <a:latin typeface="Trebuchet MS" panose="020B0603020202020204" pitchFamily="34" charset="0"/>
                <a:ea typeface="Trebuchet MS" panose="020B0603020202020204" pitchFamily="34" charset="0"/>
                <a:cs typeface="Simplified Arabic" panose="02020603050405020304" pitchFamily="18" charset="-78"/>
              </a:rPr>
              <a:t>إختراعاته</a:t>
            </a:r>
            <a:r>
              <a:rPr lang="ar-DZ" sz="2800" dirty="0">
                <a:effectLst/>
                <a:latin typeface="Trebuchet MS" panose="020B0603020202020204" pitchFamily="34" charset="0"/>
                <a:ea typeface="Trebuchet MS" panose="020B0603020202020204" pitchFamily="34" charset="0"/>
                <a:cs typeface="Simplified Arabic" panose="02020603050405020304" pitchFamily="18" charset="-78"/>
              </a:rPr>
              <a:t> أو </a:t>
            </a:r>
            <a:r>
              <a:rPr lang="ar-DZ" sz="2800" dirty="0" err="1">
                <a:effectLst/>
                <a:latin typeface="Trebuchet MS" panose="020B0603020202020204" pitchFamily="34" charset="0"/>
                <a:ea typeface="Trebuchet MS" panose="020B0603020202020204" pitchFamily="34" charset="0"/>
                <a:cs typeface="Simplified Arabic" panose="02020603050405020304" pitchFamily="18" charset="-78"/>
              </a:rPr>
              <a:t>إبتكاراته</a:t>
            </a:r>
            <a:r>
              <a:rPr lang="ar-DZ" sz="2800" dirty="0">
                <a:effectLst/>
                <a:latin typeface="Trebuchet MS" panose="020B0603020202020204" pitchFamily="34" charset="0"/>
                <a:ea typeface="Trebuchet MS" panose="020B0603020202020204" pitchFamily="34" charset="0"/>
                <a:cs typeface="Simplified Arabic" panose="02020603050405020304" pitchFamily="18" charset="-78"/>
              </a:rPr>
              <a:t>.</a:t>
            </a:r>
            <a:endParaRPr lang="fr-FR" sz="2800" dirty="0">
              <a:effectLst/>
              <a:latin typeface="Trebuchet MS" panose="020B0603020202020204" pitchFamily="34" charset="0"/>
              <a:ea typeface="Trebuchet MS" panose="020B0603020202020204" pitchFamily="34" charset="0"/>
              <a:cs typeface="Tahoma" panose="020B0604030504040204" pitchFamily="34" charset="0"/>
            </a:endParaRPr>
          </a:p>
          <a:p>
            <a:pPr marL="342900" lvl="0" indent="-342900" algn="just" rtl="1">
              <a:lnSpc>
                <a:spcPct val="115000"/>
              </a:lnSpc>
              <a:spcAft>
                <a:spcPts val="1000"/>
              </a:spcAft>
              <a:buFont typeface="+mj-cs"/>
              <a:buAutoNum type="arabic2Minus"/>
            </a:pPr>
            <a:r>
              <a:rPr lang="ar-DZ" sz="2800" b="1" dirty="0">
                <a:effectLst/>
                <a:latin typeface="Trebuchet MS" panose="020B0603020202020204" pitchFamily="34" charset="0"/>
                <a:ea typeface="Trebuchet MS" panose="020B0603020202020204" pitchFamily="34" charset="0"/>
                <a:cs typeface="Simplified Arabic" panose="02020603050405020304" pitchFamily="18" charset="-78"/>
              </a:rPr>
              <a:t>القيادة المباشرة:</a:t>
            </a:r>
            <a:r>
              <a:rPr lang="ar-DZ" sz="2800" dirty="0">
                <a:effectLst/>
                <a:latin typeface="Trebuchet MS" panose="020B0603020202020204" pitchFamily="34" charset="0"/>
                <a:ea typeface="Trebuchet MS" panose="020B0603020202020204" pitchFamily="34" charset="0"/>
                <a:cs typeface="Simplified Arabic" panose="02020603050405020304" pitchFamily="18" charset="-78"/>
              </a:rPr>
              <a:t> تأمر، وإذا توفر لدى القيادة المباشرة عناصر القيادة غير المباشرة في التأثير تعززت "التبعية" للقائد بشكل كبير.</a:t>
            </a:r>
            <a:endParaRPr lang="fr-FR" sz="2800" dirty="0">
              <a:effectLst/>
              <a:latin typeface="Trebuchet MS" panose="020B0603020202020204" pitchFamily="34" charset="0"/>
              <a:ea typeface="Trebuchet MS" panose="020B0603020202020204" pitchFamily="34" charset="0"/>
              <a:cs typeface="Tahoma" panose="020B0604030504040204" pitchFamily="34" charset="0"/>
            </a:endParaRPr>
          </a:p>
          <a:p>
            <a:pPr algn="just" rtl="1">
              <a:lnSpc>
                <a:spcPct val="107000"/>
              </a:lnSpc>
              <a:spcAft>
                <a:spcPts val="800"/>
              </a:spcAft>
            </a:pPr>
            <a:endParaRPr lang="fr-FR" sz="2800" b="1" dirty="0">
              <a:latin typeface="Trebuchet MS" panose="020B0603020202020204" pitchFamily="34" charset="0"/>
              <a:cs typeface="Simplified Arabic" panose="02020603050405020304" pitchFamily="18" charset="-78"/>
            </a:endParaRPr>
          </a:p>
        </p:txBody>
      </p:sp>
    </p:spTree>
    <p:extLst>
      <p:ext uri="{BB962C8B-B14F-4D97-AF65-F5344CB8AC3E}">
        <p14:creationId xmlns:p14="http://schemas.microsoft.com/office/powerpoint/2010/main" val="113228774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53219" y="239151"/>
            <a:ext cx="11685562" cy="6502217"/>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ar-DZ" sz="3200" b="0" i="0" u="none" strike="noStrike" kern="1200" cap="none" spc="0" normalizeH="0" baseline="0" noProof="0" dirty="0">
              <a:ln>
                <a:noFill/>
              </a:ln>
              <a:solidFill>
                <a:prstClr val="black"/>
              </a:solidFill>
              <a:effectLst/>
              <a:uLnTx/>
              <a:uFillTx/>
              <a:latin typeface="Sakkal Majalla" panose="02000000000000000000" pitchFamily="2" charset="-78"/>
              <a:ea typeface="Cocon® Next Arabic" panose="020A0503020102020204" pitchFamily="18" charset="-78"/>
              <a:cs typeface="Sakkal Majalla" panose="020000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DZ" sz="3200" b="0" i="0" u="none" strike="noStrike" kern="1200" cap="none" spc="0" normalizeH="0" baseline="0" noProof="0" dirty="0">
                <a:ln>
                  <a:noFill/>
                </a:ln>
                <a:solidFill>
                  <a:prstClr val="black"/>
                </a:solidFill>
                <a:effectLst/>
                <a:uLnTx/>
                <a:uFillTx/>
                <a:latin typeface="Sakkal Majalla" panose="02000000000000000000" pitchFamily="2" charset="-78"/>
                <a:ea typeface="Cocon® Next Arabic" panose="020A0503020102020204" pitchFamily="18" charset="-78"/>
                <a:cs typeface="Sakkal Majalla" panose="02000000000000000000" pitchFamily="2" charset="-78"/>
              </a:rPr>
              <a:t>	</a:t>
            </a: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3200" b="0" i="0" u="none" strike="noStrike" kern="1200" cap="none" spc="0" normalizeH="0" baseline="0" noProof="0" dirty="0">
              <a:ln>
                <a:noFill/>
              </a:ln>
              <a:solidFill>
                <a:prstClr val="black"/>
              </a:solidFill>
              <a:effectLst/>
              <a:uLnTx/>
              <a:uFillTx/>
              <a:latin typeface="Sakkal Majalla" panose="02000000000000000000" pitchFamily="2" charset="-78"/>
              <a:ea typeface="Cocon® Next Arabic" panose="020A0503020102020204" pitchFamily="18" charset="-78"/>
              <a:cs typeface="Sakkal Majalla" panose="020000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3200" b="0" i="0" u="none" strike="noStrike" kern="1200" cap="none" spc="0" normalizeH="0" baseline="0" noProof="0" dirty="0">
              <a:ln>
                <a:noFill/>
              </a:ln>
              <a:solidFill>
                <a:prstClr val="black"/>
              </a:solidFill>
              <a:effectLst/>
              <a:uLnTx/>
              <a:uFillTx/>
              <a:latin typeface="Sakkal Majalla" panose="02000000000000000000" pitchFamily="2" charset="-78"/>
              <a:ea typeface="Cocon® Next Arabic" panose="020A0503020102020204" pitchFamily="18" charset="-78"/>
              <a:cs typeface="Sakkal Majalla" panose="02000000000000000000" pitchFamily="2" charset="-78"/>
            </a:endParaRPr>
          </a:p>
        </p:txBody>
      </p:sp>
      <p:sp>
        <p:nvSpPr>
          <p:cNvPr id="5" name="Rectangle 5"/>
          <p:cNvSpPr>
            <a:spLocks noChangeArrowheads="1"/>
          </p:cNvSpPr>
          <p:nvPr/>
        </p:nvSpPr>
        <p:spPr bwMode="auto">
          <a:xfrm>
            <a:off x="703384" y="4153756"/>
            <a:ext cx="10691447"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auto" latinLnBrk="0" hangingPunct="1">
              <a:lnSpc>
                <a:spcPct val="150000"/>
              </a:lnSpc>
              <a:spcBef>
                <a:spcPts val="0"/>
              </a:spcBef>
              <a:spcAft>
                <a:spcPts val="0"/>
              </a:spcAft>
              <a:buClrTx/>
              <a:buSzTx/>
              <a:buFont typeface="Arial" pitchFamily="34" charset="0"/>
              <a:buChar char="•"/>
              <a:tabLst/>
              <a:defRPr/>
            </a:pPr>
            <a:endParaRPr kumimoji="0" lang="fr-FR" sz="2800" b="0" i="0" u="none" strike="noStrike" kern="1200" cap="none" spc="0" normalizeH="0" baseline="0" noProof="0" dirty="0">
              <a:ln>
                <a:noFill/>
              </a:ln>
              <a:solidFill>
                <a:prstClr val="white"/>
              </a:solidFill>
              <a:effectLst/>
              <a:uLnTx/>
              <a:uFillTx/>
              <a:latin typeface="Sakkal Majalla" pitchFamily="2" charset="-78"/>
              <a:ea typeface="+mn-ea"/>
              <a:cs typeface="Sakkal Majalla" pitchFamily="2" charset="-78"/>
            </a:endParaRPr>
          </a:p>
          <a:p>
            <a:pPr marL="0" marR="0" lvl="0" indent="0" algn="just" defTabSz="914400" rtl="1" eaLnBrk="1" fontAlgn="base" latinLnBrk="0" hangingPunct="1">
              <a:lnSpc>
                <a:spcPct val="100000"/>
              </a:lnSpc>
              <a:spcBef>
                <a:spcPct val="0"/>
              </a:spcBef>
              <a:spcAft>
                <a:spcPct val="0"/>
              </a:spcAft>
              <a:buClrTx/>
              <a:buSzTx/>
              <a:buFontTx/>
              <a:buNone/>
              <a:tabLst/>
              <a:defRPr/>
            </a:pPr>
            <a:r>
              <a:rPr kumimoji="0" lang="ar-SA" sz="3600" b="1" i="0" u="none" strike="noStrike" kern="1200" cap="none" spc="0" normalizeH="0" baseline="0" noProof="0" dirty="0">
                <a:ln>
                  <a:noFill/>
                </a:ln>
                <a:solidFill>
                  <a:prstClr val="white"/>
                </a:solidFill>
                <a:effectLst/>
                <a:uLnTx/>
                <a:uFillTx/>
                <a:latin typeface="Sakkal Majalla" pitchFamily="2" charset="-78"/>
                <a:ea typeface="Times New Roman" pitchFamily="18" charset="0"/>
                <a:cs typeface="Sakkal Majalla" pitchFamily="2" charset="-78"/>
              </a:rPr>
              <a:t>	</a:t>
            </a:r>
            <a:endParaRPr kumimoji="0" lang="fr-FR" sz="1600" b="1" i="0" u="none" strike="noStrike" kern="1200" cap="none" spc="0" normalizeH="0" baseline="0" noProof="0" dirty="0">
              <a:ln>
                <a:noFill/>
              </a:ln>
              <a:solidFill>
                <a:prstClr val="white"/>
              </a:solidFill>
              <a:effectLst/>
              <a:uLnTx/>
              <a:uFillTx/>
              <a:latin typeface="Sakkal Majalla" pitchFamily="2" charset="-78"/>
              <a:ea typeface="+mn-ea"/>
              <a:cs typeface="Sakkal Majalla" pitchFamily="2" charset="-78"/>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p:txBody>
      </p:sp>
      <p:sp>
        <p:nvSpPr>
          <p:cNvPr id="8" name="Rounded Rectangle 3"/>
          <p:cNvSpPr/>
          <p:nvPr/>
        </p:nvSpPr>
        <p:spPr>
          <a:xfrm>
            <a:off x="1134488" y="503922"/>
            <a:ext cx="9829238" cy="818850"/>
          </a:xfrm>
          <a:prstGeom prst="roundRect">
            <a:avLst/>
          </a:prstGeom>
          <a:solidFill>
            <a:srgbClr val="FFC000"/>
          </a:solidFill>
          <a:ln>
            <a:noFill/>
          </a:ln>
          <a:effectLst>
            <a:glow rad="228600">
              <a:schemeClr val="accent1">
                <a:satMod val="175000"/>
                <a:alpha val="40000"/>
              </a:schemeClr>
            </a:glow>
            <a:outerShdw blurRad="76200" dir="18900000" sy="23000" kx="-1200000" algn="bl" rotWithShape="0">
              <a:prstClr val="black">
                <a:alpha val="2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FR" sz="3200" b="1" i="0" u="none" strike="noStrike" kern="1200" cap="none" spc="0" normalizeH="0" baseline="0" noProof="0" dirty="0">
              <a:ln>
                <a:noFill/>
              </a:ln>
              <a:solidFill>
                <a:srgbClr val="FF0000"/>
              </a:solidFill>
              <a:effectLst/>
              <a:uLnTx/>
              <a:uFillTx/>
              <a:latin typeface="Simplified Arabic" panose="02020603050405020304" pitchFamily="18" charset="-78"/>
              <a:ea typeface="Trebuchet MS" panose="020B0603020202020204" pitchFamily="34" charset="0"/>
              <a:cs typeface="Simplified Arabic" panose="02020603050405020304" pitchFamily="18" charset="-78"/>
            </a:endParaRP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DZ" sz="4000" b="1" i="0" u="none" strike="noStrike" kern="1200" cap="none" spc="0" normalizeH="0" baseline="0" noProof="0" dirty="0">
                <a:ln>
                  <a:noFill/>
                </a:ln>
                <a:solidFill>
                  <a:prstClr val="black"/>
                </a:solidFill>
                <a:effectLst/>
                <a:uLnTx/>
                <a:uFillTx/>
                <a:latin typeface="Trebuchet MS" panose="020B0603020202020204" pitchFamily="34" charset="0"/>
                <a:ea typeface="Trebuchet MS" panose="020B0603020202020204" pitchFamily="34" charset="0"/>
                <a:cs typeface="Simplified Arabic" panose="02020603050405020304" pitchFamily="18" charset="-78"/>
              </a:rPr>
              <a:t>1-القيادة:</a:t>
            </a:r>
            <a:endParaRPr kumimoji="0" lang="fr-FR" sz="4000" b="1" i="0" u="none" strike="noStrike" kern="1200" cap="none" spc="0" normalizeH="0" baseline="0" noProof="0" dirty="0">
              <a:ln>
                <a:noFill/>
              </a:ln>
              <a:solidFill>
                <a:prstClr val="black"/>
              </a:solidFill>
              <a:effectLst/>
              <a:uLnTx/>
              <a:uFillTx/>
              <a:latin typeface="Trebuchet MS" panose="020B0603020202020204" pitchFamily="34" charset="0"/>
              <a:ea typeface="Trebuchet MS" panose="020B0603020202020204" pitchFamily="34" charset="0"/>
              <a:cs typeface="Tahoma" panose="020B0604030504040204" pitchFamily="34" charset="0"/>
            </a:endParaRPr>
          </a:p>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DZ" sz="3200" b="1" i="0" u="none" strike="noStrike" kern="1200" cap="none" spc="0" normalizeH="0" baseline="0" noProof="0" dirty="0">
              <a:ln>
                <a:noFill/>
              </a:ln>
              <a:solidFill>
                <a:prstClr val="white"/>
              </a:solidFill>
              <a:effectLst/>
              <a:uLnTx/>
              <a:uFillTx/>
              <a:latin typeface="Sakkal Majalla" panose="02000000000000000000" pitchFamily="2" charset="-78"/>
              <a:ea typeface="Cocon® Next Arabic" panose="020A0503020102020204" pitchFamily="18" charset="-78"/>
              <a:cs typeface="Sakkal Majalla" panose="02000000000000000000" pitchFamily="2" charset="-78"/>
            </a:endParaRPr>
          </a:p>
        </p:txBody>
      </p:sp>
      <p:sp>
        <p:nvSpPr>
          <p:cNvPr id="19" name="ZoneTexte 18">
            <a:extLst>
              <a:ext uri="{FF2B5EF4-FFF2-40B4-BE49-F238E27FC236}">
                <a16:creationId xmlns="" xmlns:a16="http://schemas.microsoft.com/office/drawing/2014/main" id="{0B20B065-BC65-4B15-A117-117CF5EB5697}"/>
              </a:ext>
            </a:extLst>
          </p:cNvPr>
          <p:cNvSpPr txBox="1"/>
          <p:nvPr/>
        </p:nvSpPr>
        <p:spPr>
          <a:xfrm>
            <a:off x="407368" y="1564917"/>
            <a:ext cx="11301642" cy="4920899"/>
          </a:xfrm>
          <a:prstGeom prst="rect">
            <a:avLst/>
          </a:prstGeom>
          <a:solidFill>
            <a:sysClr val="window" lastClr="FFFFFF"/>
          </a:solidFill>
          <a:ln w="12700" cap="flat" cmpd="sng" algn="ctr">
            <a:noFill/>
            <a:prstDash val="solid"/>
            <a:miter lim="800000"/>
          </a:ln>
          <a:effectLst/>
        </p:spPr>
        <p:txBody>
          <a:bodyPr wrap="square" rtlCol="0">
            <a:spAutoFit/>
          </a:bodyPr>
          <a:lstStyle/>
          <a:p>
            <a:pPr algn="just" rtl="1">
              <a:lnSpc>
                <a:spcPct val="107000"/>
              </a:lnSpc>
              <a:spcAft>
                <a:spcPts val="800"/>
              </a:spcAft>
            </a:pPr>
            <a:r>
              <a:rPr lang="ar-DZ" sz="3200" b="1" dirty="0">
                <a:solidFill>
                  <a:schemeClr val="accent1"/>
                </a:solidFill>
                <a:effectLst/>
                <a:latin typeface="Trebuchet MS" panose="020B0603020202020204" pitchFamily="34" charset="0"/>
                <a:ea typeface="Trebuchet MS" panose="020B0603020202020204" pitchFamily="34" charset="0"/>
                <a:cs typeface="Simplified Arabic" panose="02020603050405020304" pitchFamily="18" charset="-78"/>
              </a:rPr>
              <a:t>ثانيا: القيادة حسب الهيكل التنظيمي:</a:t>
            </a:r>
            <a:endParaRPr lang="fr-FR" sz="3200" dirty="0">
              <a:solidFill>
                <a:schemeClr val="accent1"/>
              </a:solidFill>
              <a:effectLst/>
              <a:latin typeface="Trebuchet MS" panose="020B0603020202020204" pitchFamily="34" charset="0"/>
              <a:ea typeface="Trebuchet MS" panose="020B0603020202020204" pitchFamily="34" charset="0"/>
              <a:cs typeface="Tahoma" panose="020B0604030504040204" pitchFamily="34" charset="0"/>
            </a:endParaRPr>
          </a:p>
          <a:p>
            <a:pPr marL="342900" lvl="0" indent="-342900" algn="just" rtl="1">
              <a:lnSpc>
                <a:spcPct val="115000"/>
              </a:lnSpc>
              <a:buFont typeface="+mj-cs"/>
              <a:buAutoNum type="arabic2Minus"/>
            </a:pPr>
            <a:r>
              <a:rPr lang="ar-DZ" sz="3200" b="1" spc="-100" dirty="0">
                <a:effectLst/>
                <a:latin typeface="Trebuchet MS" panose="020B0603020202020204" pitchFamily="34" charset="0"/>
                <a:ea typeface="Trebuchet MS" panose="020B0603020202020204" pitchFamily="34" charset="0"/>
                <a:cs typeface="Simplified Arabic" panose="02020603050405020304" pitchFamily="18" charset="-78"/>
              </a:rPr>
              <a:t>القيادة غير الرسمية:</a:t>
            </a:r>
            <a:r>
              <a:rPr lang="ar-DZ" sz="3200" spc="-100" dirty="0">
                <a:effectLst/>
                <a:latin typeface="Trebuchet MS" panose="020B0603020202020204" pitchFamily="34" charset="0"/>
                <a:ea typeface="Trebuchet MS" panose="020B0603020202020204" pitchFamily="34" charset="0"/>
                <a:cs typeface="Simplified Arabic" panose="02020603050405020304" pitchFamily="18" charset="-78"/>
              </a:rPr>
              <a:t> وهي القيادة التي تتم في إطار التنظيم غير الرسمي أي خارج اللوائح والقوانين الموجودة في المنظمة، ويكون القائد هنا شخص غير منتخب ولا معين من طرف الإدارة، وإنما يجري </a:t>
            </a:r>
            <a:r>
              <a:rPr lang="ar-DZ" sz="3200" spc="-100" dirty="0" err="1">
                <a:effectLst/>
                <a:latin typeface="Trebuchet MS" panose="020B0603020202020204" pitchFamily="34" charset="0"/>
                <a:ea typeface="Trebuchet MS" panose="020B0603020202020204" pitchFamily="34" charset="0"/>
                <a:cs typeface="Simplified Arabic" panose="02020603050405020304" pitchFamily="18" charset="-78"/>
              </a:rPr>
              <a:t>الإتفاق</a:t>
            </a:r>
            <a:r>
              <a:rPr lang="ar-DZ" sz="3200" spc="-100" dirty="0">
                <a:effectLst/>
                <a:latin typeface="Trebuchet MS" panose="020B0603020202020204" pitchFamily="34" charset="0"/>
                <a:ea typeface="Trebuchet MS" panose="020B0603020202020204" pitchFamily="34" charset="0"/>
                <a:cs typeface="Simplified Arabic" panose="02020603050405020304" pitchFamily="18" charset="-78"/>
              </a:rPr>
              <a:t> من طرف الجماعة </a:t>
            </a:r>
            <a:r>
              <a:rPr lang="ar-DZ" sz="3200" spc="-100" dirty="0" err="1">
                <a:effectLst/>
                <a:latin typeface="Trebuchet MS" panose="020B0603020202020204" pitchFamily="34" charset="0"/>
                <a:ea typeface="Trebuchet MS" panose="020B0603020202020204" pitchFamily="34" charset="0"/>
                <a:cs typeface="Simplified Arabic" panose="02020603050405020304" pitchFamily="18" charset="-78"/>
              </a:rPr>
              <a:t>والإلتفاف</a:t>
            </a:r>
            <a:r>
              <a:rPr lang="ar-DZ" sz="3200" spc="-100" dirty="0">
                <a:effectLst/>
                <a:latin typeface="Trebuchet MS" panose="020B0603020202020204" pitchFamily="34" charset="0"/>
                <a:ea typeface="Trebuchet MS" panose="020B0603020202020204" pitchFamily="34" charset="0"/>
                <a:cs typeface="Simplified Arabic" panose="02020603050405020304" pitchFamily="18" charset="-78"/>
              </a:rPr>
              <a:t> حوله.</a:t>
            </a:r>
            <a:endParaRPr lang="fr-FR" sz="3200" spc="-100" dirty="0">
              <a:effectLst/>
              <a:latin typeface="Trebuchet MS" panose="020B0603020202020204" pitchFamily="34" charset="0"/>
              <a:ea typeface="Trebuchet MS" panose="020B0603020202020204" pitchFamily="34" charset="0"/>
              <a:cs typeface="Tahoma" panose="020B0604030504040204" pitchFamily="34" charset="0"/>
            </a:endParaRPr>
          </a:p>
          <a:p>
            <a:pPr marL="342900" lvl="0" indent="-342900" algn="just" rtl="1">
              <a:lnSpc>
                <a:spcPct val="115000"/>
              </a:lnSpc>
              <a:spcAft>
                <a:spcPts val="1000"/>
              </a:spcAft>
              <a:buFont typeface="+mj-cs"/>
              <a:buAutoNum type="arabic2Minus"/>
            </a:pPr>
            <a:r>
              <a:rPr lang="ar-DZ" sz="3200" b="1" spc="-100" dirty="0">
                <a:effectLst/>
                <a:latin typeface="Trebuchet MS" panose="020B0603020202020204" pitchFamily="34" charset="0"/>
                <a:ea typeface="Trebuchet MS" panose="020B0603020202020204" pitchFamily="34" charset="0"/>
                <a:cs typeface="Simplified Arabic" panose="02020603050405020304" pitchFamily="18" charset="-78"/>
              </a:rPr>
              <a:t>القيادة الرسمية:</a:t>
            </a:r>
            <a:r>
              <a:rPr lang="ar-DZ" sz="3200" spc="-100" dirty="0">
                <a:effectLst/>
                <a:latin typeface="Trebuchet MS" panose="020B0603020202020204" pitchFamily="34" charset="0"/>
                <a:ea typeface="Trebuchet MS" panose="020B0603020202020204" pitchFamily="34" charset="0"/>
                <a:cs typeface="Simplified Arabic" panose="02020603050405020304" pitchFamily="18" charset="-78"/>
              </a:rPr>
              <a:t> وهي القيادة التي تمارس مهامها وفقا لمنهج التنظيم (أي اللوائح والقوانين) التي تنظم أعمال المنظمة، فالقائد الذي يمارس مهامه من هذا المنطلق تكون سلطاته ومسؤولياته محددة من قبل مركزه الوظيفي و القوانين و اللوائح المعمول بها.</a:t>
            </a:r>
            <a:endParaRPr lang="fr-FR" sz="3200" spc="-100" dirty="0">
              <a:effectLst/>
              <a:latin typeface="Trebuchet MS" panose="020B0603020202020204" pitchFamily="34" charset="0"/>
              <a:ea typeface="Trebuchet MS" panose="020B0603020202020204" pitchFamily="34" charset="0"/>
              <a:cs typeface="Tahoma" panose="020B0604030504040204" pitchFamily="34" charset="0"/>
            </a:endParaRPr>
          </a:p>
          <a:p>
            <a:pPr marL="0" marR="0" lvl="0" indent="0" algn="just" defTabSz="914400" rtl="1" eaLnBrk="1" fontAlgn="auto" latinLnBrk="0" hangingPunct="1">
              <a:lnSpc>
                <a:spcPct val="107000"/>
              </a:lnSpc>
              <a:spcBef>
                <a:spcPts val="0"/>
              </a:spcBef>
              <a:spcAft>
                <a:spcPts val="800"/>
              </a:spcAft>
              <a:buClrTx/>
              <a:buSzTx/>
              <a:buFontTx/>
              <a:buNone/>
              <a:tabLst/>
              <a:defRPr/>
            </a:pPr>
            <a:endParaRPr kumimoji="0" lang="fr-FR" sz="4400" b="1" i="0" u="none" strike="noStrike" kern="1200" cap="none" spc="0" normalizeH="0" baseline="0" noProof="0" dirty="0">
              <a:ln>
                <a:noFill/>
              </a:ln>
              <a:solidFill>
                <a:prstClr val="black"/>
              </a:solidFill>
              <a:effectLst/>
              <a:uLnTx/>
              <a:uFillTx/>
              <a:latin typeface="Trebuchet MS" panose="020B0603020202020204" pitchFamily="34" charset="0"/>
              <a:ea typeface="Trebuchet MS" panose="020B0603020202020204" pitchFamily="34" charset="0"/>
              <a:cs typeface="Tahoma" panose="020B0604030504040204" pitchFamily="34" charset="0"/>
            </a:endParaRPr>
          </a:p>
        </p:txBody>
      </p:sp>
    </p:spTree>
    <p:extLst>
      <p:ext uri="{BB962C8B-B14F-4D97-AF65-F5344CB8AC3E}">
        <p14:creationId xmlns:p14="http://schemas.microsoft.com/office/powerpoint/2010/main" val="265465628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91344" y="239151"/>
            <a:ext cx="11747437" cy="6618849"/>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ar-DZ" sz="3200" b="0" i="0" u="none" strike="noStrike" kern="1200" cap="none" spc="0" normalizeH="0" baseline="0" noProof="0" dirty="0">
              <a:ln>
                <a:noFill/>
              </a:ln>
              <a:solidFill>
                <a:prstClr val="black"/>
              </a:solidFill>
              <a:effectLst/>
              <a:uLnTx/>
              <a:uFillTx/>
              <a:latin typeface="Sakkal Majalla" panose="02000000000000000000" pitchFamily="2" charset="-78"/>
              <a:ea typeface="Cocon® Next Arabic" panose="020A0503020102020204" pitchFamily="18" charset="-78"/>
              <a:cs typeface="Sakkal Majalla" panose="020000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DZ" sz="3200" b="0" i="0" u="none" strike="noStrike" kern="1200" cap="none" spc="0" normalizeH="0" baseline="0" noProof="0" dirty="0">
                <a:ln>
                  <a:noFill/>
                </a:ln>
                <a:solidFill>
                  <a:prstClr val="black"/>
                </a:solidFill>
                <a:effectLst/>
                <a:uLnTx/>
                <a:uFillTx/>
                <a:latin typeface="Sakkal Majalla" panose="02000000000000000000" pitchFamily="2" charset="-78"/>
                <a:ea typeface="Cocon® Next Arabic" panose="020A0503020102020204" pitchFamily="18" charset="-78"/>
                <a:cs typeface="Sakkal Majalla" panose="02000000000000000000" pitchFamily="2" charset="-78"/>
              </a:rPr>
              <a:t>	</a:t>
            </a: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3200" b="0" i="0" u="none" strike="noStrike" kern="1200" cap="none" spc="0" normalizeH="0" baseline="0" noProof="0" dirty="0">
              <a:ln>
                <a:noFill/>
              </a:ln>
              <a:solidFill>
                <a:prstClr val="black"/>
              </a:solidFill>
              <a:effectLst/>
              <a:uLnTx/>
              <a:uFillTx/>
              <a:latin typeface="Sakkal Majalla" panose="02000000000000000000" pitchFamily="2" charset="-78"/>
              <a:ea typeface="Cocon® Next Arabic" panose="020A0503020102020204" pitchFamily="18" charset="-78"/>
              <a:cs typeface="Sakkal Majalla" panose="020000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3200" b="0" i="0" u="none" strike="noStrike" kern="1200" cap="none" spc="0" normalizeH="0" baseline="0" noProof="0" dirty="0">
              <a:ln>
                <a:noFill/>
              </a:ln>
              <a:solidFill>
                <a:prstClr val="black"/>
              </a:solidFill>
              <a:effectLst/>
              <a:uLnTx/>
              <a:uFillTx/>
              <a:latin typeface="Sakkal Majalla" panose="02000000000000000000" pitchFamily="2" charset="-78"/>
              <a:ea typeface="Cocon® Next Arabic" panose="020A0503020102020204" pitchFamily="18" charset="-78"/>
              <a:cs typeface="Sakkal Majalla" panose="02000000000000000000" pitchFamily="2" charset="-78"/>
            </a:endParaRPr>
          </a:p>
        </p:txBody>
      </p:sp>
      <p:sp>
        <p:nvSpPr>
          <p:cNvPr id="5" name="Rectangle 5"/>
          <p:cNvSpPr>
            <a:spLocks noChangeArrowheads="1"/>
          </p:cNvSpPr>
          <p:nvPr/>
        </p:nvSpPr>
        <p:spPr bwMode="auto">
          <a:xfrm>
            <a:off x="703384" y="4153756"/>
            <a:ext cx="10691447"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auto" latinLnBrk="0" hangingPunct="1">
              <a:lnSpc>
                <a:spcPct val="150000"/>
              </a:lnSpc>
              <a:spcBef>
                <a:spcPts val="0"/>
              </a:spcBef>
              <a:spcAft>
                <a:spcPts val="0"/>
              </a:spcAft>
              <a:buClrTx/>
              <a:buSzTx/>
              <a:buFont typeface="Arial" pitchFamily="34" charset="0"/>
              <a:buChar char="•"/>
              <a:tabLst/>
              <a:defRPr/>
            </a:pPr>
            <a:endParaRPr kumimoji="0" lang="fr-FR" sz="2800" b="0" i="0" u="none" strike="noStrike" kern="1200" cap="none" spc="0" normalizeH="0" baseline="0" noProof="0" dirty="0">
              <a:ln>
                <a:noFill/>
              </a:ln>
              <a:solidFill>
                <a:prstClr val="white"/>
              </a:solidFill>
              <a:effectLst/>
              <a:uLnTx/>
              <a:uFillTx/>
              <a:latin typeface="Sakkal Majalla" pitchFamily="2" charset="-78"/>
              <a:ea typeface="+mn-ea"/>
              <a:cs typeface="Sakkal Majalla" pitchFamily="2" charset="-78"/>
            </a:endParaRPr>
          </a:p>
          <a:p>
            <a:pPr marL="0" marR="0" lvl="0" indent="0" algn="just" defTabSz="914400" rtl="1" eaLnBrk="1" fontAlgn="base" latinLnBrk="0" hangingPunct="1">
              <a:lnSpc>
                <a:spcPct val="100000"/>
              </a:lnSpc>
              <a:spcBef>
                <a:spcPct val="0"/>
              </a:spcBef>
              <a:spcAft>
                <a:spcPct val="0"/>
              </a:spcAft>
              <a:buClrTx/>
              <a:buSzTx/>
              <a:buFontTx/>
              <a:buNone/>
              <a:tabLst/>
              <a:defRPr/>
            </a:pPr>
            <a:r>
              <a:rPr kumimoji="0" lang="ar-SA" sz="3600" b="1" i="0" u="none" strike="noStrike" kern="1200" cap="none" spc="0" normalizeH="0" baseline="0" noProof="0" dirty="0">
                <a:ln>
                  <a:noFill/>
                </a:ln>
                <a:solidFill>
                  <a:prstClr val="white"/>
                </a:solidFill>
                <a:effectLst/>
                <a:uLnTx/>
                <a:uFillTx/>
                <a:latin typeface="Sakkal Majalla" pitchFamily="2" charset="-78"/>
                <a:ea typeface="Times New Roman" pitchFamily="18" charset="0"/>
                <a:cs typeface="Sakkal Majalla" pitchFamily="2" charset="-78"/>
              </a:rPr>
              <a:t>	</a:t>
            </a:r>
            <a:endParaRPr kumimoji="0" lang="fr-FR" sz="1600" b="1" i="0" u="none" strike="noStrike" kern="1200" cap="none" spc="0" normalizeH="0" baseline="0" noProof="0" dirty="0">
              <a:ln>
                <a:noFill/>
              </a:ln>
              <a:solidFill>
                <a:prstClr val="white"/>
              </a:solidFill>
              <a:effectLst/>
              <a:uLnTx/>
              <a:uFillTx/>
              <a:latin typeface="Sakkal Majalla" pitchFamily="2" charset="-78"/>
              <a:ea typeface="+mn-ea"/>
              <a:cs typeface="Sakkal Majalla" pitchFamily="2" charset="-78"/>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p:txBody>
      </p:sp>
      <p:sp>
        <p:nvSpPr>
          <p:cNvPr id="8" name="Rounded Rectangle 3"/>
          <p:cNvSpPr/>
          <p:nvPr/>
        </p:nvSpPr>
        <p:spPr>
          <a:xfrm>
            <a:off x="1134488" y="503922"/>
            <a:ext cx="9829238" cy="818850"/>
          </a:xfrm>
          <a:prstGeom prst="roundRect">
            <a:avLst/>
          </a:prstGeom>
          <a:solidFill>
            <a:srgbClr val="FFC000"/>
          </a:solidFill>
          <a:ln>
            <a:noFill/>
          </a:ln>
          <a:effectLst>
            <a:glow rad="228600">
              <a:schemeClr val="accent1">
                <a:satMod val="175000"/>
                <a:alpha val="40000"/>
              </a:schemeClr>
            </a:glow>
            <a:outerShdw blurRad="76200" dir="18900000" sy="23000" kx="-1200000" algn="bl" rotWithShape="0">
              <a:prstClr val="black">
                <a:alpha val="2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FR" sz="3200" b="1" i="0" u="none" strike="noStrike" kern="1200" cap="none" spc="0" normalizeH="0" baseline="0" noProof="0" dirty="0">
              <a:ln>
                <a:noFill/>
              </a:ln>
              <a:solidFill>
                <a:srgbClr val="FF0000"/>
              </a:solidFill>
              <a:effectLst/>
              <a:uLnTx/>
              <a:uFillTx/>
              <a:latin typeface="Simplified Arabic" panose="02020603050405020304" pitchFamily="18" charset="-78"/>
              <a:ea typeface="Trebuchet MS" panose="020B0603020202020204" pitchFamily="34" charset="0"/>
              <a:cs typeface="Simplified Arabic" panose="02020603050405020304" pitchFamily="18" charset="-78"/>
            </a:endParaRP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DZ" sz="4000" b="1" i="0" u="none" strike="noStrike" kern="1200" cap="none" spc="0" normalizeH="0" baseline="0" noProof="0" dirty="0">
                <a:ln>
                  <a:noFill/>
                </a:ln>
                <a:solidFill>
                  <a:prstClr val="black"/>
                </a:solidFill>
                <a:effectLst/>
                <a:uLnTx/>
                <a:uFillTx/>
                <a:latin typeface="Trebuchet MS" panose="020B0603020202020204" pitchFamily="34" charset="0"/>
                <a:ea typeface="Trebuchet MS" panose="020B0603020202020204" pitchFamily="34" charset="0"/>
                <a:cs typeface="Simplified Arabic" panose="02020603050405020304" pitchFamily="18" charset="-78"/>
              </a:rPr>
              <a:t>1-القيادة:</a:t>
            </a:r>
            <a:endParaRPr kumimoji="0" lang="fr-FR" sz="4000" b="1" i="0" u="none" strike="noStrike" kern="1200" cap="none" spc="0" normalizeH="0" baseline="0" noProof="0" dirty="0">
              <a:ln>
                <a:noFill/>
              </a:ln>
              <a:solidFill>
                <a:prstClr val="black"/>
              </a:solidFill>
              <a:effectLst/>
              <a:uLnTx/>
              <a:uFillTx/>
              <a:latin typeface="Trebuchet MS" panose="020B0603020202020204" pitchFamily="34" charset="0"/>
              <a:ea typeface="Trebuchet MS" panose="020B0603020202020204" pitchFamily="34" charset="0"/>
              <a:cs typeface="Tahoma" panose="020B0604030504040204" pitchFamily="34" charset="0"/>
            </a:endParaRPr>
          </a:p>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DZ" sz="3200" b="1" i="0" u="none" strike="noStrike" kern="1200" cap="none" spc="0" normalizeH="0" baseline="0" noProof="0" dirty="0">
              <a:ln>
                <a:noFill/>
              </a:ln>
              <a:solidFill>
                <a:prstClr val="white"/>
              </a:solidFill>
              <a:effectLst/>
              <a:uLnTx/>
              <a:uFillTx/>
              <a:latin typeface="Sakkal Majalla" panose="02000000000000000000" pitchFamily="2" charset="-78"/>
              <a:ea typeface="Cocon® Next Arabic" panose="020A0503020102020204" pitchFamily="18" charset="-78"/>
              <a:cs typeface="Sakkal Majalla" panose="02000000000000000000" pitchFamily="2" charset="-78"/>
            </a:endParaRPr>
          </a:p>
        </p:txBody>
      </p:sp>
      <p:sp>
        <p:nvSpPr>
          <p:cNvPr id="19" name="ZoneTexte 18">
            <a:extLst>
              <a:ext uri="{FF2B5EF4-FFF2-40B4-BE49-F238E27FC236}">
                <a16:creationId xmlns="" xmlns:a16="http://schemas.microsoft.com/office/drawing/2014/main" id="{0B20B065-BC65-4B15-A117-117CF5EB5697}"/>
              </a:ext>
            </a:extLst>
          </p:cNvPr>
          <p:cNvSpPr txBox="1"/>
          <p:nvPr/>
        </p:nvSpPr>
        <p:spPr>
          <a:xfrm>
            <a:off x="623666" y="1142402"/>
            <a:ext cx="10911841" cy="4642168"/>
          </a:xfrm>
          <a:prstGeom prst="rect">
            <a:avLst/>
          </a:prstGeom>
          <a:solidFill>
            <a:sysClr val="window" lastClr="FFFFFF"/>
          </a:solidFill>
          <a:ln w="12700" cap="flat" cmpd="sng" algn="ctr">
            <a:noFill/>
            <a:prstDash val="solid"/>
            <a:miter lim="800000"/>
          </a:ln>
          <a:effectLst/>
        </p:spPr>
        <p:txBody>
          <a:bodyPr wrap="square" rtlCol="0">
            <a:spAutoFit/>
          </a:bodyPr>
          <a:lstStyle/>
          <a:p>
            <a:pPr algn="just" rtl="1">
              <a:lnSpc>
                <a:spcPct val="107000"/>
              </a:lnSpc>
              <a:spcAft>
                <a:spcPts val="800"/>
              </a:spcAft>
            </a:pPr>
            <a:r>
              <a:rPr lang="ar-DZ" sz="2800" b="1" dirty="0">
                <a:solidFill>
                  <a:schemeClr val="accent1"/>
                </a:solidFill>
                <a:effectLst/>
                <a:latin typeface="Trebuchet MS" panose="020B0603020202020204" pitchFamily="34" charset="0"/>
                <a:ea typeface="Trebuchet MS" panose="020B0603020202020204" pitchFamily="34" charset="0"/>
                <a:cs typeface="Simplified Arabic" panose="02020603050405020304" pitchFamily="18" charset="-78"/>
              </a:rPr>
              <a:t>ثالثا: الأنماط القيادية بناءً على السلوك القيادي</a:t>
            </a:r>
            <a:endParaRPr lang="fr-FR" sz="2800" dirty="0">
              <a:solidFill>
                <a:schemeClr val="accent1"/>
              </a:solidFill>
              <a:effectLst/>
              <a:latin typeface="Trebuchet MS" panose="020B0603020202020204" pitchFamily="34" charset="0"/>
              <a:ea typeface="Trebuchet MS" panose="020B0603020202020204" pitchFamily="34" charset="0"/>
              <a:cs typeface="Tahoma" panose="020B0604030504040204" pitchFamily="34" charset="0"/>
            </a:endParaRPr>
          </a:p>
          <a:p>
            <a:pPr marL="342900" lvl="0" indent="-342900" algn="just" rtl="1">
              <a:lnSpc>
                <a:spcPct val="115000"/>
              </a:lnSpc>
              <a:spcAft>
                <a:spcPts val="1000"/>
              </a:spcAft>
              <a:buFont typeface="+mj-cs"/>
              <a:buAutoNum type="arabic2Minus"/>
            </a:pPr>
            <a:r>
              <a:rPr lang="ar-DZ" sz="2800" b="1" spc="-100" dirty="0">
                <a:solidFill>
                  <a:srgbClr val="FF0000"/>
                </a:solidFill>
                <a:effectLst/>
                <a:latin typeface="Trebuchet MS" panose="020B0603020202020204" pitchFamily="34" charset="0"/>
                <a:ea typeface="Trebuchet MS" panose="020B0603020202020204" pitchFamily="34" charset="0"/>
                <a:cs typeface="Simplified Arabic" panose="02020603050405020304" pitchFamily="18" charset="-78"/>
              </a:rPr>
              <a:t>القيادة التسلطية: </a:t>
            </a:r>
            <a:r>
              <a:rPr lang="ar-DZ" sz="2800" b="1" spc="-100" dirty="0">
                <a:effectLst/>
                <a:latin typeface="Trebuchet MS" panose="020B0603020202020204" pitchFamily="34" charset="0"/>
                <a:ea typeface="Trebuchet MS" panose="020B0603020202020204" pitchFamily="34" charset="0"/>
                <a:cs typeface="Simplified Arabic" panose="02020603050405020304" pitchFamily="18" charset="-78"/>
              </a:rPr>
              <a:t>وتعرف أيضا </a:t>
            </a:r>
            <a:r>
              <a:rPr lang="ar-DZ" sz="2800" b="1" spc="-100" dirty="0" err="1">
                <a:effectLst/>
                <a:latin typeface="Trebuchet MS" panose="020B0603020202020204" pitchFamily="34" charset="0"/>
                <a:ea typeface="Trebuchet MS" panose="020B0603020202020204" pitchFamily="34" charset="0"/>
                <a:cs typeface="Simplified Arabic" panose="02020603050405020304" pitchFamily="18" charset="-78"/>
              </a:rPr>
              <a:t>بإسم</a:t>
            </a:r>
            <a:r>
              <a:rPr lang="ar-DZ" sz="2800" b="1" spc="-100" dirty="0">
                <a:effectLst/>
                <a:latin typeface="Trebuchet MS" panose="020B0603020202020204" pitchFamily="34" charset="0"/>
                <a:ea typeface="Trebuchet MS" panose="020B0603020202020204" pitchFamily="34" charset="0"/>
                <a:cs typeface="Simplified Arabic" panose="02020603050405020304" pitchFamily="18" charset="-78"/>
              </a:rPr>
              <a:t> </a:t>
            </a:r>
            <a:r>
              <a:rPr lang="ar-DZ" sz="2800" b="1" u="sng" spc="-100" dirty="0">
                <a:solidFill>
                  <a:srgbClr val="FF0000"/>
                </a:solidFill>
                <a:effectLst/>
                <a:latin typeface="Trebuchet MS" panose="020B0603020202020204" pitchFamily="34" charset="0"/>
                <a:ea typeface="Trebuchet MS" panose="020B0603020202020204" pitchFamily="34" charset="0"/>
                <a:cs typeface="Simplified Arabic" panose="02020603050405020304" pitchFamily="18" charset="-78"/>
              </a:rPr>
              <a:t>القيادة الأوتوقراطية أو القيادة </a:t>
            </a:r>
            <a:r>
              <a:rPr lang="ar-DZ" sz="2800" b="1" u="sng" spc="-100" dirty="0" err="1">
                <a:solidFill>
                  <a:srgbClr val="FF0000"/>
                </a:solidFill>
                <a:effectLst/>
                <a:latin typeface="Trebuchet MS" panose="020B0603020202020204" pitchFamily="34" charset="0"/>
                <a:ea typeface="Trebuchet MS" panose="020B0603020202020204" pitchFamily="34" charset="0"/>
                <a:cs typeface="Simplified Arabic" panose="02020603050405020304" pitchFamily="18" charset="-78"/>
              </a:rPr>
              <a:t>الإستبدادية</a:t>
            </a:r>
            <a:r>
              <a:rPr lang="ar-DZ" sz="2800" b="1" spc="-100" dirty="0">
                <a:effectLst/>
                <a:latin typeface="Trebuchet MS" panose="020B0603020202020204" pitchFamily="34" charset="0"/>
                <a:ea typeface="Trebuchet MS" panose="020B0603020202020204" pitchFamily="34" charset="0"/>
                <a:cs typeface="Simplified Arabic" panose="02020603050405020304" pitchFamily="18" charset="-78"/>
              </a:rPr>
              <a:t>، وهي القيادة القائمة على </a:t>
            </a:r>
            <a:r>
              <a:rPr lang="ar-DZ" sz="2800" b="1" spc="-100" dirty="0" err="1">
                <a:effectLst/>
                <a:latin typeface="Trebuchet MS" panose="020B0603020202020204" pitchFamily="34" charset="0"/>
                <a:ea typeface="Trebuchet MS" panose="020B0603020202020204" pitchFamily="34" charset="0"/>
                <a:cs typeface="Simplified Arabic" panose="02020603050405020304" pitchFamily="18" charset="-78"/>
              </a:rPr>
              <a:t>الإستبداد</a:t>
            </a:r>
            <a:r>
              <a:rPr lang="ar-DZ" sz="2800" b="1" spc="-100" dirty="0">
                <a:effectLst/>
                <a:latin typeface="Trebuchet MS" panose="020B0603020202020204" pitchFamily="34" charset="0"/>
                <a:ea typeface="Trebuchet MS" panose="020B0603020202020204" pitchFamily="34" charset="0"/>
                <a:cs typeface="Simplified Arabic" panose="02020603050405020304" pitchFamily="18" charset="-78"/>
              </a:rPr>
              <a:t> بالرأي، والتوجيه من خلال التعليمات، والتدخل في تفصيلات العمل، ينفرد باتخاذ القرارات و تحديد أدوار المرؤوسين وتوزيع المسؤوليات دون أخذ رأيهم، و هذا النوع من القيادة يفضل </a:t>
            </a:r>
            <a:r>
              <a:rPr lang="ar-DZ" sz="2800" b="1" spc="-100" dirty="0" err="1">
                <a:effectLst/>
                <a:latin typeface="Trebuchet MS" panose="020B0603020202020204" pitchFamily="34" charset="0"/>
                <a:ea typeface="Trebuchet MS" panose="020B0603020202020204" pitchFamily="34" charset="0"/>
                <a:cs typeface="Simplified Arabic" panose="02020603050405020304" pitchFamily="18" charset="-78"/>
              </a:rPr>
              <a:t>إستخدامه</a:t>
            </a:r>
            <a:r>
              <a:rPr lang="ar-DZ" sz="2800" b="1" spc="-100" dirty="0">
                <a:effectLst/>
                <a:latin typeface="Trebuchet MS" panose="020B0603020202020204" pitchFamily="34" charset="0"/>
                <a:ea typeface="Trebuchet MS" panose="020B0603020202020204" pitchFamily="34" charset="0"/>
                <a:cs typeface="Simplified Arabic" panose="02020603050405020304" pitchFamily="18" charset="-78"/>
              </a:rPr>
              <a:t> عندما يكون التابعين قليلي الخبرة بالعمل الفني أو عندما تنقص التابعين روح المبادأة و المسؤولية أو عندما تكون القرارات الواجب </a:t>
            </a:r>
            <a:r>
              <a:rPr lang="ar-DZ" sz="2800" b="1" spc="-100" dirty="0" err="1">
                <a:effectLst/>
                <a:latin typeface="Trebuchet MS" panose="020B0603020202020204" pitchFamily="34" charset="0"/>
                <a:ea typeface="Trebuchet MS" panose="020B0603020202020204" pitchFamily="34" charset="0"/>
                <a:cs typeface="Simplified Arabic" panose="02020603050405020304" pitchFamily="18" charset="-78"/>
              </a:rPr>
              <a:t>إتخاذها</a:t>
            </a:r>
            <a:r>
              <a:rPr lang="ar-DZ" sz="2800" b="1" spc="-100" dirty="0">
                <a:effectLst/>
                <a:latin typeface="Trebuchet MS" panose="020B0603020202020204" pitchFamily="34" charset="0"/>
                <a:ea typeface="Trebuchet MS" panose="020B0603020202020204" pitchFamily="34" charset="0"/>
                <a:cs typeface="Simplified Arabic" panose="02020603050405020304" pitchFamily="18" charset="-78"/>
              </a:rPr>
              <a:t> على درجة بالغة من الأهمية.</a:t>
            </a:r>
            <a:endParaRPr lang="fr-FR" sz="2800" b="1" spc="-100" dirty="0">
              <a:effectLst/>
              <a:latin typeface="Trebuchet MS" panose="020B0603020202020204" pitchFamily="34" charset="0"/>
              <a:ea typeface="Trebuchet MS" panose="020B0603020202020204" pitchFamily="34" charset="0"/>
              <a:cs typeface="Tahoma" panose="020B0604030504040204" pitchFamily="34" charset="0"/>
            </a:endParaRPr>
          </a:p>
          <a:p>
            <a:pPr indent="215900" algn="just" rtl="1">
              <a:lnSpc>
                <a:spcPct val="115000"/>
              </a:lnSpc>
              <a:spcAft>
                <a:spcPts val="1000"/>
              </a:spcAft>
            </a:pPr>
            <a:r>
              <a:rPr lang="ar-DZ" sz="2600" b="1" dirty="0">
                <a:effectLst/>
                <a:latin typeface="Traditional Arabic" panose="02020603050405020304" pitchFamily="18" charset="-78"/>
                <a:ea typeface="Trebuchet MS" panose="020B0603020202020204" pitchFamily="34" charset="0"/>
                <a:cs typeface="Simplified Arabic" panose="02020603050405020304" pitchFamily="18" charset="-78"/>
              </a:rPr>
              <a:t>وبصفة عامة يمكن القول بأن القيادة </a:t>
            </a:r>
            <a:r>
              <a:rPr lang="ar-DZ" sz="2600" b="1" dirty="0" err="1">
                <a:effectLst/>
                <a:latin typeface="Traditional Arabic" panose="02020603050405020304" pitchFamily="18" charset="-78"/>
                <a:ea typeface="Trebuchet MS" panose="020B0603020202020204" pitchFamily="34" charset="0"/>
                <a:cs typeface="Simplified Arabic" panose="02020603050405020304" pitchFamily="18" charset="-78"/>
              </a:rPr>
              <a:t>الإستبدادية</a:t>
            </a:r>
            <a:r>
              <a:rPr lang="ar-DZ" sz="2600" b="1" dirty="0">
                <a:effectLst/>
                <a:latin typeface="Traditional Arabic" panose="02020603050405020304" pitchFamily="18" charset="-78"/>
                <a:ea typeface="Trebuchet MS" panose="020B0603020202020204" pitchFamily="34" charset="0"/>
                <a:cs typeface="Simplified Arabic" panose="02020603050405020304" pitchFamily="18" charset="-78"/>
              </a:rPr>
              <a:t> قد تفيد في </a:t>
            </a:r>
            <a:r>
              <a:rPr lang="ar-DZ" sz="2600" b="1" u="sng" dirty="0">
                <a:effectLst/>
                <a:latin typeface="Traditional Arabic" panose="02020603050405020304" pitchFamily="18" charset="-78"/>
                <a:ea typeface="Trebuchet MS" panose="020B0603020202020204" pitchFamily="34" charset="0"/>
                <a:cs typeface="Simplified Arabic" panose="02020603050405020304" pitchFamily="18" charset="-78"/>
              </a:rPr>
              <a:t>المدى القصير</a:t>
            </a:r>
            <a:r>
              <a:rPr lang="ar-DZ" sz="2600" b="1" dirty="0">
                <a:effectLst/>
                <a:latin typeface="Traditional Arabic" panose="02020603050405020304" pitchFamily="18" charset="-78"/>
                <a:ea typeface="Trebuchet MS" panose="020B0603020202020204" pitchFamily="34" charset="0"/>
                <a:cs typeface="Simplified Arabic" panose="02020603050405020304" pitchFamily="18" charset="-78"/>
              </a:rPr>
              <a:t>، خاصة في </a:t>
            </a:r>
            <a:r>
              <a:rPr lang="ar-DZ" sz="2600" b="1" u="sng" dirty="0">
                <a:effectLst/>
                <a:latin typeface="Traditional Arabic" panose="02020603050405020304" pitchFamily="18" charset="-78"/>
                <a:ea typeface="Trebuchet MS" panose="020B0603020202020204" pitchFamily="34" charset="0"/>
                <a:cs typeface="Simplified Arabic" panose="02020603050405020304" pitchFamily="18" charset="-78"/>
              </a:rPr>
              <a:t>الأزمات</a:t>
            </a:r>
            <a:r>
              <a:rPr lang="ar-DZ" sz="2600" b="1" dirty="0">
                <a:effectLst/>
                <a:latin typeface="Traditional Arabic" panose="02020603050405020304" pitchFamily="18" charset="-78"/>
                <a:ea typeface="Trebuchet MS" panose="020B0603020202020204" pitchFamily="34" charset="0"/>
                <a:cs typeface="Simplified Arabic" panose="02020603050405020304" pitchFamily="18" charset="-78"/>
              </a:rPr>
              <a:t>. ولكن على المدى البعيد، تتحول القيادة </a:t>
            </a:r>
            <a:r>
              <a:rPr lang="ar-DZ" sz="2600" b="1" dirty="0" err="1">
                <a:effectLst/>
                <a:latin typeface="Traditional Arabic" panose="02020603050405020304" pitchFamily="18" charset="-78"/>
                <a:ea typeface="Trebuchet MS" panose="020B0603020202020204" pitchFamily="34" charset="0"/>
                <a:cs typeface="Simplified Arabic" panose="02020603050405020304" pitchFamily="18" charset="-78"/>
              </a:rPr>
              <a:t>الإستبدادية</a:t>
            </a:r>
            <a:r>
              <a:rPr lang="ar-DZ" sz="2600" b="1" dirty="0">
                <a:effectLst/>
                <a:latin typeface="Traditional Arabic" panose="02020603050405020304" pitchFamily="18" charset="-78"/>
                <a:ea typeface="Trebuchet MS" panose="020B0603020202020204" pitchFamily="34" charset="0"/>
                <a:cs typeface="Simplified Arabic" panose="02020603050405020304" pitchFamily="18" charset="-78"/>
              </a:rPr>
              <a:t> إلى مصدر تدمير وخراب للمنشأة، لأنها تجعل المرؤوسين يتذمرون و يتحولون إلى أعداء.</a:t>
            </a:r>
            <a:endParaRPr lang="fr-FR" sz="2600" b="1" dirty="0">
              <a:effectLst/>
              <a:latin typeface="Traditional Arabic" panose="02020603050405020304" pitchFamily="18" charset="-78"/>
              <a:ea typeface="Trebuchet MS" panose="020B0603020202020204" pitchFamily="34" charset="0"/>
              <a:cs typeface="Traditional Arabic" panose="02020603050405020304" pitchFamily="18" charset="-78"/>
            </a:endParaRPr>
          </a:p>
        </p:txBody>
      </p:sp>
    </p:spTree>
    <p:extLst>
      <p:ext uri="{BB962C8B-B14F-4D97-AF65-F5344CB8AC3E}">
        <p14:creationId xmlns:p14="http://schemas.microsoft.com/office/powerpoint/2010/main" val="3800271876"/>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0" y="239151"/>
            <a:ext cx="12072664" cy="671824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ar-DZ" sz="3200" b="0" i="0" u="none" strike="noStrike" kern="1200" cap="none" spc="0" normalizeH="0" baseline="0" noProof="0" dirty="0">
              <a:ln>
                <a:noFill/>
              </a:ln>
              <a:solidFill>
                <a:prstClr val="black"/>
              </a:solidFill>
              <a:effectLst/>
              <a:uLnTx/>
              <a:uFillTx/>
              <a:latin typeface="Sakkal Majalla" panose="02000000000000000000" pitchFamily="2" charset="-78"/>
              <a:ea typeface="Cocon® Next Arabic" panose="020A0503020102020204" pitchFamily="18" charset="-78"/>
              <a:cs typeface="Sakkal Majalla" panose="020000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DZ" sz="3200" b="0" i="0" u="none" strike="noStrike" kern="1200" cap="none" spc="0" normalizeH="0" baseline="0" noProof="0" dirty="0">
                <a:ln>
                  <a:noFill/>
                </a:ln>
                <a:solidFill>
                  <a:prstClr val="black"/>
                </a:solidFill>
                <a:effectLst/>
                <a:uLnTx/>
                <a:uFillTx/>
                <a:latin typeface="Sakkal Majalla" panose="02000000000000000000" pitchFamily="2" charset="-78"/>
                <a:ea typeface="Cocon® Next Arabic" panose="020A0503020102020204" pitchFamily="18" charset="-78"/>
                <a:cs typeface="Sakkal Majalla" panose="02000000000000000000" pitchFamily="2" charset="-78"/>
              </a:rPr>
              <a:t>	</a:t>
            </a: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3200" b="0" i="0" u="none" strike="noStrike" kern="1200" cap="none" spc="0" normalizeH="0" baseline="0" noProof="0" dirty="0">
              <a:ln>
                <a:noFill/>
              </a:ln>
              <a:solidFill>
                <a:prstClr val="black"/>
              </a:solidFill>
              <a:effectLst/>
              <a:uLnTx/>
              <a:uFillTx/>
              <a:latin typeface="Sakkal Majalla" panose="02000000000000000000" pitchFamily="2" charset="-78"/>
              <a:ea typeface="Cocon® Next Arabic" panose="020A0503020102020204" pitchFamily="18" charset="-78"/>
              <a:cs typeface="Sakkal Majalla" panose="020000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3200" b="0" i="0" u="none" strike="noStrike" kern="1200" cap="none" spc="0" normalizeH="0" baseline="0" noProof="0" dirty="0">
              <a:ln>
                <a:noFill/>
              </a:ln>
              <a:solidFill>
                <a:prstClr val="black"/>
              </a:solidFill>
              <a:effectLst/>
              <a:uLnTx/>
              <a:uFillTx/>
              <a:latin typeface="Sakkal Majalla" panose="02000000000000000000" pitchFamily="2" charset="-78"/>
              <a:ea typeface="Cocon® Next Arabic" panose="020A0503020102020204" pitchFamily="18" charset="-78"/>
              <a:cs typeface="Sakkal Majalla" panose="02000000000000000000" pitchFamily="2" charset="-78"/>
            </a:endParaRPr>
          </a:p>
        </p:txBody>
      </p:sp>
      <p:sp>
        <p:nvSpPr>
          <p:cNvPr id="5" name="Rectangle 5"/>
          <p:cNvSpPr>
            <a:spLocks noChangeArrowheads="1"/>
          </p:cNvSpPr>
          <p:nvPr/>
        </p:nvSpPr>
        <p:spPr bwMode="auto">
          <a:xfrm>
            <a:off x="703384" y="4153756"/>
            <a:ext cx="10691447"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auto" latinLnBrk="0" hangingPunct="1">
              <a:lnSpc>
                <a:spcPct val="150000"/>
              </a:lnSpc>
              <a:spcBef>
                <a:spcPts val="0"/>
              </a:spcBef>
              <a:spcAft>
                <a:spcPts val="0"/>
              </a:spcAft>
              <a:buClrTx/>
              <a:buSzTx/>
              <a:buFont typeface="Arial" pitchFamily="34" charset="0"/>
              <a:buChar char="•"/>
              <a:tabLst/>
              <a:defRPr/>
            </a:pPr>
            <a:endParaRPr kumimoji="0" lang="fr-FR" sz="2800" b="0" i="0" u="none" strike="noStrike" kern="1200" cap="none" spc="0" normalizeH="0" baseline="0" noProof="0" dirty="0">
              <a:ln>
                <a:noFill/>
              </a:ln>
              <a:solidFill>
                <a:prstClr val="white"/>
              </a:solidFill>
              <a:effectLst/>
              <a:uLnTx/>
              <a:uFillTx/>
              <a:latin typeface="Sakkal Majalla" pitchFamily="2" charset="-78"/>
              <a:ea typeface="+mn-ea"/>
              <a:cs typeface="Sakkal Majalla" pitchFamily="2" charset="-78"/>
            </a:endParaRPr>
          </a:p>
          <a:p>
            <a:pPr marL="0" marR="0" lvl="0" indent="0" algn="just" defTabSz="914400" rtl="1" eaLnBrk="1" fontAlgn="base" latinLnBrk="0" hangingPunct="1">
              <a:lnSpc>
                <a:spcPct val="100000"/>
              </a:lnSpc>
              <a:spcBef>
                <a:spcPct val="0"/>
              </a:spcBef>
              <a:spcAft>
                <a:spcPct val="0"/>
              </a:spcAft>
              <a:buClrTx/>
              <a:buSzTx/>
              <a:buFontTx/>
              <a:buNone/>
              <a:tabLst/>
              <a:defRPr/>
            </a:pPr>
            <a:r>
              <a:rPr kumimoji="0" lang="ar-SA" sz="3600" b="1" i="0" u="none" strike="noStrike" kern="1200" cap="none" spc="0" normalizeH="0" baseline="0" noProof="0" dirty="0">
                <a:ln>
                  <a:noFill/>
                </a:ln>
                <a:solidFill>
                  <a:prstClr val="white"/>
                </a:solidFill>
                <a:effectLst/>
                <a:uLnTx/>
                <a:uFillTx/>
                <a:latin typeface="Sakkal Majalla" pitchFamily="2" charset="-78"/>
                <a:ea typeface="Times New Roman" pitchFamily="18" charset="0"/>
                <a:cs typeface="Sakkal Majalla" pitchFamily="2" charset="-78"/>
              </a:rPr>
              <a:t>	</a:t>
            </a:r>
            <a:endParaRPr kumimoji="0" lang="fr-FR" sz="1600" b="1" i="0" u="none" strike="noStrike" kern="1200" cap="none" spc="0" normalizeH="0" baseline="0" noProof="0" dirty="0">
              <a:ln>
                <a:noFill/>
              </a:ln>
              <a:solidFill>
                <a:prstClr val="white"/>
              </a:solidFill>
              <a:effectLst/>
              <a:uLnTx/>
              <a:uFillTx/>
              <a:latin typeface="Sakkal Majalla" pitchFamily="2" charset="-78"/>
              <a:ea typeface="+mn-ea"/>
              <a:cs typeface="Sakkal Majalla" pitchFamily="2" charset="-78"/>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p:txBody>
      </p:sp>
      <p:sp>
        <p:nvSpPr>
          <p:cNvPr id="8" name="Rounded Rectangle 3"/>
          <p:cNvSpPr/>
          <p:nvPr/>
        </p:nvSpPr>
        <p:spPr>
          <a:xfrm>
            <a:off x="1134488" y="503922"/>
            <a:ext cx="9829238" cy="818850"/>
          </a:xfrm>
          <a:prstGeom prst="roundRect">
            <a:avLst/>
          </a:prstGeom>
          <a:solidFill>
            <a:srgbClr val="FFC000"/>
          </a:solidFill>
          <a:ln>
            <a:noFill/>
          </a:ln>
          <a:effectLst>
            <a:glow rad="228600">
              <a:schemeClr val="accent1">
                <a:satMod val="175000"/>
                <a:alpha val="40000"/>
              </a:schemeClr>
            </a:glow>
            <a:outerShdw blurRad="76200" dir="18900000" sy="23000" kx="-1200000" algn="bl" rotWithShape="0">
              <a:prstClr val="black">
                <a:alpha val="2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FR" sz="3200" b="1" i="0" u="none" strike="noStrike" kern="1200" cap="none" spc="0" normalizeH="0" baseline="0" noProof="0" dirty="0">
              <a:ln>
                <a:noFill/>
              </a:ln>
              <a:solidFill>
                <a:srgbClr val="FF0000"/>
              </a:solidFill>
              <a:effectLst/>
              <a:uLnTx/>
              <a:uFillTx/>
              <a:latin typeface="Simplified Arabic" panose="02020603050405020304" pitchFamily="18" charset="-78"/>
              <a:ea typeface="Trebuchet MS" panose="020B0603020202020204" pitchFamily="34" charset="0"/>
              <a:cs typeface="Simplified Arabic" panose="02020603050405020304" pitchFamily="18" charset="-78"/>
            </a:endParaRP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DZ" sz="4000" b="1" i="0" u="none" strike="noStrike" kern="1200" cap="none" spc="0" normalizeH="0" baseline="0" noProof="0" dirty="0">
                <a:ln>
                  <a:noFill/>
                </a:ln>
                <a:solidFill>
                  <a:prstClr val="black"/>
                </a:solidFill>
                <a:effectLst/>
                <a:uLnTx/>
                <a:uFillTx/>
                <a:latin typeface="Trebuchet MS" panose="020B0603020202020204" pitchFamily="34" charset="0"/>
                <a:ea typeface="Trebuchet MS" panose="020B0603020202020204" pitchFamily="34" charset="0"/>
                <a:cs typeface="Simplified Arabic" panose="02020603050405020304" pitchFamily="18" charset="-78"/>
              </a:rPr>
              <a:t>1-القيادة:</a:t>
            </a:r>
            <a:endParaRPr kumimoji="0" lang="fr-FR" sz="4000" b="1" i="0" u="none" strike="noStrike" kern="1200" cap="none" spc="0" normalizeH="0" baseline="0" noProof="0" dirty="0">
              <a:ln>
                <a:noFill/>
              </a:ln>
              <a:solidFill>
                <a:prstClr val="black"/>
              </a:solidFill>
              <a:effectLst/>
              <a:uLnTx/>
              <a:uFillTx/>
              <a:latin typeface="Trebuchet MS" panose="020B0603020202020204" pitchFamily="34" charset="0"/>
              <a:ea typeface="Trebuchet MS" panose="020B0603020202020204" pitchFamily="34" charset="0"/>
              <a:cs typeface="Tahoma" panose="020B0604030504040204" pitchFamily="34" charset="0"/>
            </a:endParaRPr>
          </a:p>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DZ" sz="3200" b="1" i="0" u="none" strike="noStrike" kern="1200" cap="none" spc="0" normalizeH="0" baseline="0" noProof="0" dirty="0">
              <a:ln>
                <a:noFill/>
              </a:ln>
              <a:solidFill>
                <a:prstClr val="white"/>
              </a:solidFill>
              <a:effectLst/>
              <a:uLnTx/>
              <a:uFillTx/>
              <a:latin typeface="Sakkal Majalla" panose="02000000000000000000" pitchFamily="2" charset="-78"/>
              <a:ea typeface="Cocon® Next Arabic" panose="020A0503020102020204" pitchFamily="18" charset="-78"/>
              <a:cs typeface="Sakkal Majalla" panose="02000000000000000000" pitchFamily="2" charset="-78"/>
            </a:endParaRPr>
          </a:p>
        </p:txBody>
      </p:sp>
      <p:sp>
        <p:nvSpPr>
          <p:cNvPr id="19" name="ZoneTexte 18">
            <a:extLst>
              <a:ext uri="{FF2B5EF4-FFF2-40B4-BE49-F238E27FC236}">
                <a16:creationId xmlns="" xmlns:a16="http://schemas.microsoft.com/office/drawing/2014/main" id="{0B20B065-BC65-4B15-A117-117CF5EB5697}"/>
              </a:ext>
            </a:extLst>
          </p:cNvPr>
          <p:cNvSpPr txBox="1"/>
          <p:nvPr/>
        </p:nvSpPr>
        <p:spPr>
          <a:xfrm>
            <a:off x="407368" y="1418697"/>
            <a:ext cx="11369634" cy="5141792"/>
          </a:xfrm>
          <a:prstGeom prst="rect">
            <a:avLst/>
          </a:prstGeom>
          <a:solidFill>
            <a:sysClr val="window" lastClr="FFFFFF"/>
          </a:solidFill>
          <a:ln w="12700" cap="flat" cmpd="sng" algn="ctr">
            <a:noFill/>
            <a:prstDash val="solid"/>
            <a:miter lim="800000"/>
          </a:ln>
          <a:effectLst/>
        </p:spPr>
        <p:txBody>
          <a:bodyPr wrap="square" rtlCol="0">
            <a:spAutoFit/>
          </a:bodyPr>
          <a:lstStyle/>
          <a:p>
            <a:pPr marR="0" lvl="0" algn="just" defTabSz="914400" rtl="1" eaLnBrk="1" fontAlgn="auto" latinLnBrk="0" hangingPunct="1">
              <a:lnSpc>
                <a:spcPct val="115000"/>
              </a:lnSpc>
              <a:spcBef>
                <a:spcPts val="0"/>
              </a:spcBef>
              <a:spcAft>
                <a:spcPts val="0"/>
              </a:spcAft>
              <a:buClrTx/>
              <a:buSzTx/>
              <a:tabLst/>
              <a:defRPr/>
            </a:pPr>
            <a:r>
              <a:rPr kumimoji="0" lang="ar-DZ" sz="3200" b="1" i="0" u="none" strike="noStrike" kern="1200" cap="none" spc="-100" normalizeH="0" baseline="0" noProof="0" dirty="0">
                <a:ln>
                  <a:noFill/>
                </a:ln>
                <a:solidFill>
                  <a:srgbClr val="FF0000"/>
                </a:solidFill>
                <a:effectLst/>
                <a:uLnTx/>
                <a:uFillTx/>
                <a:latin typeface="Trebuchet MS" panose="020B0603020202020204" pitchFamily="34" charset="0"/>
                <a:ea typeface="Trebuchet MS" panose="020B0603020202020204" pitchFamily="34" charset="0"/>
                <a:cs typeface="Simplified Arabic" panose="02020603050405020304" pitchFamily="18" charset="-78"/>
              </a:rPr>
              <a:t>ب-القيادة الحرة (المطلقة - غير الموجهة - </a:t>
            </a:r>
            <a:r>
              <a:rPr kumimoji="0" lang="ar-DZ" sz="3200" b="1" i="0" u="none" strike="noStrike" kern="1200" cap="none" spc="-100" normalizeH="0" baseline="0" noProof="0" dirty="0" err="1">
                <a:ln>
                  <a:noFill/>
                </a:ln>
                <a:solidFill>
                  <a:srgbClr val="FF0000"/>
                </a:solidFill>
                <a:effectLst/>
                <a:uLnTx/>
                <a:uFillTx/>
                <a:latin typeface="Trebuchet MS" panose="020B0603020202020204" pitchFamily="34" charset="0"/>
                <a:ea typeface="Trebuchet MS" panose="020B0603020202020204" pitchFamily="34" charset="0"/>
                <a:cs typeface="Simplified Arabic" panose="02020603050405020304" pitchFamily="18" charset="-78"/>
              </a:rPr>
              <a:t>الترسلية</a:t>
            </a:r>
            <a:r>
              <a:rPr kumimoji="0" lang="ar-DZ" sz="3200" b="1" i="0" u="none" strike="noStrike" kern="1200" cap="none" spc="-100" normalizeH="0" baseline="0" noProof="0" dirty="0">
                <a:ln>
                  <a:noFill/>
                </a:ln>
                <a:solidFill>
                  <a:srgbClr val="FF0000"/>
                </a:solidFill>
                <a:effectLst/>
                <a:uLnTx/>
                <a:uFillTx/>
                <a:latin typeface="Trebuchet MS" panose="020B0603020202020204" pitchFamily="34" charset="0"/>
                <a:ea typeface="Trebuchet MS" panose="020B0603020202020204" pitchFamily="34" charset="0"/>
                <a:cs typeface="Simplified Arabic" panose="02020603050405020304" pitchFamily="18" charset="-78"/>
              </a:rPr>
              <a:t> - </a:t>
            </a:r>
            <a:r>
              <a:rPr kumimoji="0" lang="ar-DZ" sz="3200" b="1" i="0" u="none" strike="noStrike" kern="1200" cap="none" spc="-100" normalizeH="0" baseline="0" noProof="0" dirty="0" err="1">
                <a:ln>
                  <a:noFill/>
                </a:ln>
                <a:solidFill>
                  <a:srgbClr val="FF0000"/>
                </a:solidFill>
                <a:effectLst/>
                <a:uLnTx/>
                <a:uFillTx/>
                <a:latin typeface="Trebuchet MS" panose="020B0603020202020204" pitchFamily="34" charset="0"/>
                <a:ea typeface="Trebuchet MS" panose="020B0603020202020204" pitchFamily="34" charset="0"/>
                <a:cs typeface="Simplified Arabic" panose="02020603050405020304" pitchFamily="18" charset="-78"/>
              </a:rPr>
              <a:t>التسيبية</a:t>
            </a:r>
            <a:r>
              <a:rPr kumimoji="0" lang="ar-DZ" sz="3200" b="1" i="0" u="none" strike="noStrike" kern="1200" cap="none" spc="-100" normalizeH="0" baseline="0" noProof="0" dirty="0">
                <a:ln>
                  <a:noFill/>
                </a:ln>
                <a:solidFill>
                  <a:srgbClr val="FF0000"/>
                </a:solidFill>
                <a:effectLst/>
                <a:uLnTx/>
                <a:uFillTx/>
                <a:latin typeface="Trebuchet MS" panose="020B0603020202020204" pitchFamily="34" charset="0"/>
                <a:ea typeface="Trebuchet MS" panose="020B0603020202020204" pitchFamily="34" charset="0"/>
                <a:cs typeface="Simplified Arabic" panose="02020603050405020304" pitchFamily="18" charset="-78"/>
              </a:rPr>
              <a:t>): </a:t>
            </a:r>
            <a:r>
              <a:rPr kumimoji="0" lang="ar-DZ" sz="3200" b="1" i="0" u="none" strike="noStrike" kern="1200" cap="none" spc="-100" normalizeH="0" baseline="0" noProof="0" dirty="0">
                <a:ln>
                  <a:noFill/>
                </a:ln>
                <a:solidFill>
                  <a:prstClr val="black"/>
                </a:solidFill>
                <a:effectLst/>
                <a:uLnTx/>
                <a:uFillTx/>
                <a:latin typeface="Trebuchet MS" panose="020B0603020202020204" pitchFamily="34" charset="0"/>
                <a:ea typeface="Trebuchet MS" panose="020B0603020202020204" pitchFamily="34" charset="0"/>
                <a:cs typeface="Simplified Arabic" panose="02020603050405020304" pitchFamily="18" charset="-78"/>
              </a:rPr>
              <a:t>يتميز هذا الأسلوب بظهور العديد من أنواع السلوك المتنوع التي تؤدي إلى قلة الأداء، حيث يؤدي هذا النوع إلى التسيب و عدم </a:t>
            </a:r>
            <a:r>
              <a:rPr kumimoji="0" lang="ar-DZ" sz="3200" b="1" i="0" u="none" strike="noStrike" kern="1200" cap="none" spc="-100" normalizeH="0" baseline="0" noProof="0" dirty="0" err="1">
                <a:ln>
                  <a:noFill/>
                </a:ln>
                <a:solidFill>
                  <a:prstClr val="black"/>
                </a:solidFill>
                <a:effectLst/>
                <a:uLnTx/>
                <a:uFillTx/>
                <a:latin typeface="Trebuchet MS" panose="020B0603020202020204" pitchFamily="34" charset="0"/>
                <a:ea typeface="Trebuchet MS" panose="020B0603020202020204" pitchFamily="34" charset="0"/>
                <a:cs typeface="Simplified Arabic" panose="02020603050405020304" pitchFamily="18" charset="-78"/>
              </a:rPr>
              <a:t>الإنضباط</a:t>
            </a:r>
            <a:r>
              <a:rPr kumimoji="0" lang="ar-DZ" sz="3200" b="1" i="0" u="none" strike="noStrike" kern="1200" cap="none" spc="-100" normalizeH="0" baseline="0" noProof="0" dirty="0">
                <a:ln>
                  <a:noFill/>
                </a:ln>
                <a:solidFill>
                  <a:prstClr val="black"/>
                </a:solidFill>
                <a:effectLst/>
                <a:uLnTx/>
                <a:uFillTx/>
                <a:latin typeface="Trebuchet MS" panose="020B0603020202020204" pitchFamily="34" charset="0"/>
                <a:ea typeface="Trebuchet MS" panose="020B0603020202020204" pitchFamily="34" charset="0"/>
                <a:cs typeface="Simplified Arabic" panose="02020603050405020304" pitchFamily="18" charset="-78"/>
              </a:rPr>
              <a:t>، و بالتالي </a:t>
            </a:r>
            <a:r>
              <a:rPr kumimoji="0" lang="ar-DZ" sz="3200" b="1" i="0" u="none" strike="noStrike" kern="1200" cap="none" spc="-100" normalizeH="0" baseline="0" noProof="0" dirty="0" err="1">
                <a:ln>
                  <a:noFill/>
                </a:ln>
                <a:solidFill>
                  <a:prstClr val="black"/>
                </a:solidFill>
                <a:effectLst/>
                <a:uLnTx/>
                <a:uFillTx/>
                <a:latin typeface="Trebuchet MS" panose="020B0603020202020204" pitchFamily="34" charset="0"/>
                <a:ea typeface="Trebuchet MS" panose="020B0603020202020204" pitchFamily="34" charset="0"/>
                <a:cs typeface="Simplified Arabic" panose="02020603050405020304" pitchFamily="18" charset="-78"/>
              </a:rPr>
              <a:t>إنخفاض</a:t>
            </a:r>
            <a:r>
              <a:rPr kumimoji="0" lang="ar-DZ" sz="3200" b="1" i="0" u="none" strike="noStrike" kern="1200" cap="none" spc="-100" normalizeH="0" baseline="0" noProof="0" dirty="0">
                <a:ln>
                  <a:noFill/>
                </a:ln>
                <a:solidFill>
                  <a:prstClr val="black"/>
                </a:solidFill>
                <a:effectLst/>
                <a:uLnTx/>
                <a:uFillTx/>
                <a:latin typeface="Trebuchet MS" panose="020B0603020202020204" pitchFamily="34" charset="0"/>
                <a:ea typeface="Trebuchet MS" panose="020B0603020202020204" pitchFamily="34" charset="0"/>
                <a:cs typeface="Simplified Arabic" panose="02020603050405020304" pitchFamily="18" charset="-78"/>
              </a:rPr>
              <a:t> الإنتاج، كما أن القائد يسمح للأعضاء بحرية التصرف و يترك لمعاونيه أن يفعلوا ما يشاؤون، كما أن من سمات هذه القيادة </a:t>
            </a:r>
            <a:r>
              <a:rPr kumimoji="0" lang="ar-DZ" sz="3200" b="1" i="0" u="none" strike="noStrike" kern="1200" cap="none" spc="-100" normalizeH="0" baseline="0" noProof="0" dirty="0" err="1">
                <a:ln>
                  <a:noFill/>
                </a:ln>
                <a:solidFill>
                  <a:prstClr val="black"/>
                </a:solidFill>
                <a:effectLst/>
                <a:uLnTx/>
                <a:uFillTx/>
                <a:latin typeface="Trebuchet MS" panose="020B0603020202020204" pitchFamily="34" charset="0"/>
                <a:ea typeface="Trebuchet MS" panose="020B0603020202020204" pitchFamily="34" charset="0"/>
                <a:cs typeface="Simplified Arabic" panose="02020603050405020304" pitchFamily="18" charset="-78"/>
              </a:rPr>
              <a:t>إزدواجية</a:t>
            </a:r>
            <a:r>
              <a:rPr kumimoji="0" lang="ar-DZ" sz="3200" b="1" i="0" u="none" strike="noStrike" kern="1200" cap="none" spc="-100" normalizeH="0" baseline="0" noProof="0" dirty="0">
                <a:ln>
                  <a:noFill/>
                </a:ln>
                <a:solidFill>
                  <a:prstClr val="black"/>
                </a:solidFill>
                <a:effectLst/>
                <a:uLnTx/>
                <a:uFillTx/>
                <a:latin typeface="Trebuchet MS" panose="020B0603020202020204" pitchFamily="34" charset="0"/>
                <a:ea typeface="Trebuchet MS" panose="020B0603020202020204" pitchFamily="34" charset="0"/>
                <a:cs typeface="Simplified Arabic" panose="02020603050405020304" pitchFamily="18" charset="-78"/>
              </a:rPr>
              <a:t> الجهود و هدر الوقت و إهمال بعض النواحي الهامة في أوجه النشاط، و يغلب على تلك القيادة التوسع في تفويض السلطات و عمومية التعليمات و التردد و عدم الثبات، كما تعتمد على سياسة الباب المفتوح في </a:t>
            </a:r>
            <a:r>
              <a:rPr kumimoji="0" lang="ar-DZ" sz="3200" b="1" i="0" u="none" strike="noStrike" kern="1200" cap="none" spc="-100" normalizeH="0" baseline="0" noProof="0" dirty="0" err="1">
                <a:ln>
                  <a:noFill/>
                </a:ln>
                <a:solidFill>
                  <a:prstClr val="black"/>
                </a:solidFill>
                <a:effectLst/>
                <a:uLnTx/>
                <a:uFillTx/>
                <a:latin typeface="Trebuchet MS" panose="020B0603020202020204" pitchFamily="34" charset="0"/>
                <a:ea typeface="Trebuchet MS" panose="020B0603020202020204" pitchFamily="34" charset="0"/>
                <a:cs typeface="Simplified Arabic" panose="02020603050405020304" pitchFamily="18" charset="-78"/>
              </a:rPr>
              <a:t>الإتصالات</a:t>
            </a:r>
            <a:r>
              <a:rPr kumimoji="0" lang="ar-DZ" sz="3200" b="1" i="0" u="none" strike="noStrike" kern="1200" cap="none" spc="-100" normalizeH="0" baseline="0" noProof="0" dirty="0">
                <a:ln>
                  <a:noFill/>
                </a:ln>
                <a:solidFill>
                  <a:prstClr val="black"/>
                </a:solidFill>
                <a:effectLst/>
                <a:uLnTx/>
                <a:uFillTx/>
                <a:latin typeface="Trebuchet MS" panose="020B0603020202020204" pitchFamily="34" charset="0"/>
                <a:ea typeface="Trebuchet MS" panose="020B0603020202020204" pitchFamily="34" charset="0"/>
                <a:cs typeface="Simplified Arabic" panose="02020603050405020304" pitchFamily="18" charset="-78"/>
              </a:rPr>
              <a:t> لتسهيل </a:t>
            </a:r>
            <a:r>
              <a:rPr kumimoji="0" lang="ar-DZ" sz="3200" b="1" i="0" u="none" strike="noStrike" kern="1200" cap="none" spc="-100" normalizeH="0" baseline="0" noProof="0" dirty="0" err="1">
                <a:ln>
                  <a:noFill/>
                </a:ln>
                <a:solidFill>
                  <a:prstClr val="black"/>
                </a:solidFill>
                <a:effectLst/>
                <a:uLnTx/>
                <a:uFillTx/>
                <a:latin typeface="Trebuchet MS" panose="020B0603020202020204" pitchFamily="34" charset="0"/>
                <a:ea typeface="Trebuchet MS" panose="020B0603020202020204" pitchFamily="34" charset="0"/>
                <a:cs typeface="Simplified Arabic" panose="02020603050405020304" pitchFamily="18" charset="-78"/>
              </a:rPr>
              <a:t>الإتصال</a:t>
            </a:r>
            <a:r>
              <a:rPr kumimoji="0" lang="ar-DZ" sz="3200" b="1" i="0" u="none" strike="noStrike" kern="1200" cap="none" spc="-100" normalizeH="0" baseline="0" noProof="0" dirty="0">
                <a:ln>
                  <a:noFill/>
                </a:ln>
                <a:solidFill>
                  <a:prstClr val="black"/>
                </a:solidFill>
                <a:effectLst/>
                <a:uLnTx/>
                <a:uFillTx/>
                <a:latin typeface="Trebuchet MS" panose="020B0603020202020204" pitchFamily="34" charset="0"/>
                <a:ea typeface="Trebuchet MS" panose="020B0603020202020204" pitchFamily="34" charset="0"/>
                <a:cs typeface="Simplified Arabic" panose="02020603050405020304" pitchFamily="18" charset="-78"/>
              </a:rPr>
              <a:t> بين المرؤوسين و القائد. و هذا النوع من القيادة يستخدم عندما يتعامل القائد مع أفراد ذوي مستويات عقلية و علمية عالية.</a:t>
            </a:r>
          </a:p>
          <a:p>
            <a:pPr marR="0" lvl="0" algn="just" defTabSz="914400" rtl="1" eaLnBrk="1" fontAlgn="auto" latinLnBrk="0" hangingPunct="1">
              <a:lnSpc>
                <a:spcPct val="115000"/>
              </a:lnSpc>
              <a:spcBef>
                <a:spcPts val="0"/>
              </a:spcBef>
              <a:spcAft>
                <a:spcPts val="0"/>
              </a:spcAft>
              <a:buClrTx/>
              <a:buSzTx/>
              <a:tabLst/>
              <a:defRPr/>
            </a:pPr>
            <a:endParaRPr kumimoji="0" lang="fr-FR" sz="3200" b="1" i="0" u="none" strike="noStrike" kern="1200" cap="none" spc="-100" normalizeH="0" baseline="0" noProof="0" dirty="0">
              <a:ln>
                <a:noFill/>
              </a:ln>
              <a:solidFill>
                <a:prstClr val="black"/>
              </a:solidFill>
              <a:effectLst/>
              <a:uLnTx/>
              <a:uFillTx/>
              <a:latin typeface="Trebuchet MS" panose="020B0603020202020204" pitchFamily="34" charset="0"/>
              <a:ea typeface="Trebuchet MS" panose="020B0603020202020204" pitchFamily="34" charset="0"/>
              <a:cs typeface="Tahoma" panose="020B0604030504040204" pitchFamily="34" charset="0"/>
            </a:endParaRPr>
          </a:p>
        </p:txBody>
      </p:sp>
    </p:spTree>
    <p:extLst>
      <p:ext uri="{BB962C8B-B14F-4D97-AF65-F5344CB8AC3E}">
        <p14:creationId xmlns:p14="http://schemas.microsoft.com/office/powerpoint/2010/main" val="397933461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20392" y="239151"/>
            <a:ext cx="11852271" cy="6537919"/>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ar-DZ" sz="3200" b="0" i="0" u="none" strike="noStrike" kern="1200" cap="none" spc="0" normalizeH="0" baseline="0" noProof="0" dirty="0">
              <a:ln>
                <a:noFill/>
              </a:ln>
              <a:solidFill>
                <a:prstClr val="black"/>
              </a:solidFill>
              <a:effectLst/>
              <a:uLnTx/>
              <a:uFillTx/>
              <a:latin typeface="Sakkal Majalla" panose="02000000000000000000" pitchFamily="2" charset="-78"/>
              <a:ea typeface="Cocon® Next Arabic" panose="020A0503020102020204" pitchFamily="18" charset="-78"/>
              <a:cs typeface="Sakkal Majalla" panose="020000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DZ" sz="3200" b="0" i="0" u="none" strike="noStrike" kern="1200" cap="none" spc="0" normalizeH="0" baseline="0" noProof="0" dirty="0">
                <a:ln>
                  <a:noFill/>
                </a:ln>
                <a:solidFill>
                  <a:prstClr val="black"/>
                </a:solidFill>
                <a:effectLst/>
                <a:uLnTx/>
                <a:uFillTx/>
                <a:latin typeface="Sakkal Majalla" panose="02000000000000000000" pitchFamily="2" charset="-78"/>
                <a:ea typeface="Cocon® Next Arabic" panose="020A0503020102020204" pitchFamily="18" charset="-78"/>
                <a:cs typeface="Sakkal Majalla" panose="02000000000000000000" pitchFamily="2" charset="-78"/>
              </a:rPr>
              <a:t>	</a:t>
            </a: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3200" b="0" i="0" u="none" strike="noStrike" kern="1200" cap="none" spc="0" normalizeH="0" baseline="0" noProof="0" dirty="0">
              <a:ln>
                <a:noFill/>
              </a:ln>
              <a:solidFill>
                <a:prstClr val="black"/>
              </a:solidFill>
              <a:effectLst/>
              <a:uLnTx/>
              <a:uFillTx/>
              <a:latin typeface="Sakkal Majalla" panose="02000000000000000000" pitchFamily="2" charset="-78"/>
              <a:ea typeface="Cocon® Next Arabic" panose="020A0503020102020204" pitchFamily="18" charset="-78"/>
              <a:cs typeface="Sakkal Majalla" panose="020000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3200" b="0" i="0" u="none" strike="noStrike" kern="1200" cap="none" spc="0" normalizeH="0" baseline="0" noProof="0" dirty="0">
              <a:ln>
                <a:noFill/>
              </a:ln>
              <a:solidFill>
                <a:prstClr val="black"/>
              </a:solidFill>
              <a:effectLst/>
              <a:uLnTx/>
              <a:uFillTx/>
              <a:latin typeface="Sakkal Majalla" panose="02000000000000000000" pitchFamily="2" charset="-78"/>
              <a:ea typeface="Cocon® Next Arabic" panose="020A0503020102020204" pitchFamily="18" charset="-78"/>
              <a:cs typeface="Sakkal Majalla" panose="02000000000000000000" pitchFamily="2" charset="-78"/>
            </a:endParaRPr>
          </a:p>
        </p:txBody>
      </p:sp>
      <p:sp>
        <p:nvSpPr>
          <p:cNvPr id="5" name="Rectangle 5"/>
          <p:cNvSpPr>
            <a:spLocks noChangeArrowheads="1"/>
          </p:cNvSpPr>
          <p:nvPr/>
        </p:nvSpPr>
        <p:spPr bwMode="auto">
          <a:xfrm>
            <a:off x="703384" y="4153756"/>
            <a:ext cx="10691447"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auto" latinLnBrk="0" hangingPunct="1">
              <a:lnSpc>
                <a:spcPct val="150000"/>
              </a:lnSpc>
              <a:spcBef>
                <a:spcPts val="0"/>
              </a:spcBef>
              <a:spcAft>
                <a:spcPts val="0"/>
              </a:spcAft>
              <a:buClrTx/>
              <a:buSzTx/>
              <a:buFont typeface="Arial" pitchFamily="34" charset="0"/>
              <a:buChar char="•"/>
              <a:tabLst/>
              <a:defRPr/>
            </a:pPr>
            <a:endParaRPr kumimoji="0" lang="fr-FR" sz="2800" b="0" i="0" u="none" strike="noStrike" kern="1200" cap="none" spc="0" normalizeH="0" baseline="0" noProof="0" dirty="0">
              <a:ln>
                <a:noFill/>
              </a:ln>
              <a:solidFill>
                <a:prstClr val="white"/>
              </a:solidFill>
              <a:effectLst/>
              <a:uLnTx/>
              <a:uFillTx/>
              <a:latin typeface="Sakkal Majalla" pitchFamily="2" charset="-78"/>
              <a:ea typeface="+mn-ea"/>
              <a:cs typeface="Sakkal Majalla" pitchFamily="2" charset="-78"/>
            </a:endParaRPr>
          </a:p>
          <a:p>
            <a:pPr marL="0" marR="0" lvl="0" indent="0" algn="just" defTabSz="914400" rtl="1" eaLnBrk="1" fontAlgn="base" latinLnBrk="0" hangingPunct="1">
              <a:lnSpc>
                <a:spcPct val="100000"/>
              </a:lnSpc>
              <a:spcBef>
                <a:spcPct val="0"/>
              </a:spcBef>
              <a:spcAft>
                <a:spcPct val="0"/>
              </a:spcAft>
              <a:buClrTx/>
              <a:buSzTx/>
              <a:buFontTx/>
              <a:buNone/>
              <a:tabLst/>
              <a:defRPr/>
            </a:pPr>
            <a:r>
              <a:rPr kumimoji="0" lang="ar-SA" sz="3600" b="1" i="0" u="none" strike="noStrike" kern="1200" cap="none" spc="0" normalizeH="0" baseline="0" noProof="0" dirty="0">
                <a:ln>
                  <a:noFill/>
                </a:ln>
                <a:solidFill>
                  <a:prstClr val="white"/>
                </a:solidFill>
                <a:effectLst/>
                <a:uLnTx/>
                <a:uFillTx/>
                <a:latin typeface="Sakkal Majalla" pitchFamily="2" charset="-78"/>
                <a:ea typeface="Times New Roman" pitchFamily="18" charset="0"/>
                <a:cs typeface="Sakkal Majalla" pitchFamily="2" charset="-78"/>
              </a:rPr>
              <a:t>	</a:t>
            </a:r>
            <a:endParaRPr kumimoji="0" lang="fr-FR" sz="1600" b="1" i="0" u="none" strike="noStrike" kern="1200" cap="none" spc="0" normalizeH="0" baseline="0" noProof="0" dirty="0">
              <a:ln>
                <a:noFill/>
              </a:ln>
              <a:solidFill>
                <a:prstClr val="white"/>
              </a:solidFill>
              <a:effectLst/>
              <a:uLnTx/>
              <a:uFillTx/>
              <a:latin typeface="Sakkal Majalla" pitchFamily="2" charset="-78"/>
              <a:ea typeface="+mn-ea"/>
              <a:cs typeface="Sakkal Majalla" pitchFamily="2" charset="-78"/>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p:txBody>
      </p:sp>
      <p:sp>
        <p:nvSpPr>
          <p:cNvPr id="8" name="Rounded Rectangle 3"/>
          <p:cNvSpPr/>
          <p:nvPr/>
        </p:nvSpPr>
        <p:spPr>
          <a:xfrm>
            <a:off x="1134488" y="503922"/>
            <a:ext cx="9829238" cy="818850"/>
          </a:xfrm>
          <a:prstGeom prst="roundRect">
            <a:avLst/>
          </a:prstGeom>
          <a:solidFill>
            <a:srgbClr val="FFC000"/>
          </a:solidFill>
          <a:ln>
            <a:noFill/>
          </a:ln>
          <a:effectLst>
            <a:glow rad="228600">
              <a:schemeClr val="accent1">
                <a:satMod val="175000"/>
                <a:alpha val="40000"/>
              </a:schemeClr>
            </a:glow>
            <a:outerShdw blurRad="76200" dir="18900000" sy="23000" kx="-1200000" algn="bl" rotWithShape="0">
              <a:prstClr val="black">
                <a:alpha val="2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FR" sz="3200" b="1" i="0" u="none" strike="noStrike" kern="1200" cap="none" spc="0" normalizeH="0" baseline="0" noProof="0" dirty="0">
              <a:ln>
                <a:noFill/>
              </a:ln>
              <a:solidFill>
                <a:srgbClr val="FF0000"/>
              </a:solidFill>
              <a:effectLst/>
              <a:uLnTx/>
              <a:uFillTx/>
              <a:latin typeface="Simplified Arabic" panose="02020603050405020304" pitchFamily="18" charset="-78"/>
              <a:ea typeface="Trebuchet MS" panose="020B0603020202020204" pitchFamily="34" charset="0"/>
              <a:cs typeface="Simplified Arabic" panose="02020603050405020304" pitchFamily="18" charset="-78"/>
            </a:endParaRP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DZ" sz="4000" b="1" i="0" u="none" strike="noStrike" kern="1200" cap="none" spc="0" normalizeH="0" baseline="0" noProof="0" dirty="0">
                <a:ln>
                  <a:noFill/>
                </a:ln>
                <a:solidFill>
                  <a:prstClr val="black"/>
                </a:solidFill>
                <a:effectLst/>
                <a:uLnTx/>
                <a:uFillTx/>
                <a:latin typeface="Trebuchet MS" panose="020B0603020202020204" pitchFamily="34" charset="0"/>
                <a:ea typeface="Trebuchet MS" panose="020B0603020202020204" pitchFamily="34" charset="0"/>
                <a:cs typeface="Simplified Arabic" panose="02020603050405020304" pitchFamily="18" charset="-78"/>
              </a:rPr>
              <a:t>1-القيادة:</a:t>
            </a:r>
            <a:endParaRPr kumimoji="0" lang="fr-FR" sz="4000" b="1" i="0" u="none" strike="noStrike" kern="1200" cap="none" spc="0" normalizeH="0" baseline="0" noProof="0" dirty="0">
              <a:ln>
                <a:noFill/>
              </a:ln>
              <a:solidFill>
                <a:prstClr val="black"/>
              </a:solidFill>
              <a:effectLst/>
              <a:uLnTx/>
              <a:uFillTx/>
              <a:latin typeface="Trebuchet MS" panose="020B0603020202020204" pitchFamily="34" charset="0"/>
              <a:ea typeface="Trebuchet MS" panose="020B0603020202020204" pitchFamily="34" charset="0"/>
              <a:cs typeface="Tahoma" panose="020B0604030504040204" pitchFamily="34" charset="0"/>
            </a:endParaRPr>
          </a:p>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DZ" sz="3200" b="1" i="0" u="none" strike="noStrike" kern="1200" cap="none" spc="0" normalizeH="0" baseline="0" noProof="0" dirty="0">
              <a:ln>
                <a:noFill/>
              </a:ln>
              <a:solidFill>
                <a:prstClr val="white"/>
              </a:solidFill>
              <a:effectLst/>
              <a:uLnTx/>
              <a:uFillTx/>
              <a:latin typeface="Sakkal Majalla" panose="02000000000000000000" pitchFamily="2" charset="-78"/>
              <a:ea typeface="Cocon® Next Arabic" panose="020A0503020102020204" pitchFamily="18" charset="-78"/>
              <a:cs typeface="Sakkal Majalla" panose="02000000000000000000" pitchFamily="2" charset="-78"/>
            </a:endParaRPr>
          </a:p>
        </p:txBody>
      </p:sp>
      <p:sp>
        <p:nvSpPr>
          <p:cNvPr id="19" name="ZoneTexte 18">
            <a:extLst>
              <a:ext uri="{FF2B5EF4-FFF2-40B4-BE49-F238E27FC236}">
                <a16:creationId xmlns="" xmlns:a16="http://schemas.microsoft.com/office/drawing/2014/main" id="{0B20B065-BC65-4B15-A117-117CF5EB5697}"/>
              </a:ext>
            </a:extLst>
          </p:cNvPr>
          <p:cNvSpPr txBox="1"/>
          <p:nvPr/>
        </p:nvSpPr>
        <p:spPr>
          <a:xfrm>
            <a:off x="321211" y="1362703"/>
            <a:ext cx="11455791" cy="4531240"/>
          </a:xfrm>
          <a:prstGeom prst="rect">
            <a:avLst/>
          </a:prstGeom>
          <a:solidFill>
            <a:sysClr val="window" lastClr="FFFFFF"/>
          </a:solidFill>
          <a:ln w="12700" cap="flat" cmpd="sng" algn="ctr">
            <a:noFill/>
            <a:prstDash val="solid"/>
            <a:miter lim="800000"/>
          </a:ln>
          <a:effectLst/>
        </p:spPr>
        <p:txBody>
          <a:bodyPr wrap="square" rtlCol="0">
            <a:spAutoFit/>
          </a:bodyPr>
          <a:lstStyle/>
          <a:p>
            <a:pPr marR="0" lvl="0" algn="just" defTabSz="914400" rtl="1" eaLnBrk="1" fontAlgn="auto" latinLnBrk="0" hangingPunct="1">
              <a:lnSpc>
                <a:spcPct val="115000"/>
              </a:lnSpc>
              <a:spcBef>
                <a:spcPts val="0"/>
              </a:spcBef>
              <a:spcAft>
                <a:spcPts val="1000"/>
              </a:spcAft>
              <a:buClrTx/>
              <a:buSzTx/>
              <a:tabLst/>
              <a:defRPr/>
            </a:pPr>
            <a:r>
              <a:rPr kumimoji="0" lang="ar-DZ" sz="3600" b="1" i="0" u="none" strike="noStrike" kern="1200" cap="none" spc="-100" normalizeH="0" baseline="0" noProof="0" dirty="0">
                <a:ln>
                  <a:noFill/>
                </a:ln>
                <a:solidFill>
                  <a:srgbClr val="FF0000"/>
                </a:solidFill>
                <a:effectLst/>
                <a:uLnTx/>
                <a:uFillTx/>
                <a:latin typeface="Trebuchet MS" panose="020B0603020202020204" pitchFamily="34" charset="0"/>
                <a:ea typeface="Trebuchet MS" panose="020B0603020202020204" pitchFamily="34" charset="0"/>
                <a:cs typeface="Simplified Arabic" panose="02020603050405020304" pitchFamily="18" charset="-78"/>
              </a:rPr>
              <a:t>ج- القيادة الديمقراطية</a:t>
            </a:r>
            <a:r>
              <a:rPr kumimoji="0" lang="ar-DZ" sz="3600" b="1" i="0" u="none" strike="noStrike" kern="1200" cap="none" spc="-100" normalizeH="0" baseline="0" noProof="0" dirty="0">
                <a:ln>
                  <a:noFill/>
                </a:ln>
                <a:solidFill>
                  <a:prstClr val="black"/>
                </a:solidFill>
                <a:effectLst/>
                <a:uLnTx/>
                <a:uFillTx/>
                <a:latin typeface="Trebuchet MS" panose="020B0603020202020204" pitchFamily="34" charset="0"/>
                <a:ea typeface="Trebuchet MS" panose="020B0603020202020204" pitchFamily="34" charset="0"/>
                <a:cs typeface="Simplified Arabic" panose="02020603050405020304" pitchFamily="18" charset="-78"/>
              </a:rPr>
              <a:t>: وهي القيادة التي تهتم بالمرؤوسين، و قد سماها البعض القيادة </a:t>
            </a:r>
            <a:r>
              <a:rPr kumimoji="0" lang="ar-DZ" sz="3600" b="1" i="0" u="none" strike="noStrike" kern="1200" cap="none" spc="-100" normalizeH="0" baseline="0" noProof="0" dirty="0" err="1">
                <a:ln>
                  <a:noFill/>
                </a:ln>
                <a:solidFill>
                  <a:prstClr val="black"/>
                </a:solidFill>
                <a:effectLst/>
                <a:uLnTx/>
                <a:uFillTx/>
                <a:latin typeface="Trebuchet MS" panose="020B0603020202020204" pitchFamily="34" charset="0"/>
                <a:ea typeface="Trebuchet MS" panose="020B0603020202020204" pitchFamily="34" charset="0"/>
                <a:cs typeface="Simplified Arabic" panose="02020603050405020304" pitchFamily="18" charset="-78"/>
              </a:rPr>
              <a:t>الإستشارية</a:t>
            </a:r>
            <a:r>
              <a:rPr kumimoji="0" lang="ar-DZ" sz="3600" b="1" i="0" u="none" strike="noStrike" kern="1200" cap="none" spc="-100" normalizeH="0" baseline="0" noProof="0" dirty="0">
                <a:ln>
                  <a:noFill/>
                </a:ln>
                <a:solidFill>
                  <a:prstClr val="black"/>
                </a:solidFill>
                <a:effectLst/>
                <a:uLnTx/>
                <a:uFillTx/>
                <a:latin typeface="Trebuchet MS" panose="020B0603020202020204" pitchFamily="34" charset="0"/>
                <a:ea typeface="Trebuchet MS" panose="020B0603020202020204" pitchFamily="34" charset="0"/>
                <a:cs typeface="Simplified Arabic" panose="02020603050405020304" pitchFamily="18" charset="-78"/>
              </a:rPr>
              <a:t> أو الإنسانية، و البعض الآخر سماها القيادة الإيجابية، و تؤدي هذه القيادة إلى إشباع الرغبات النفسية للموارد البشرية و إلى أعلى معنويات و خلق جو العلاقات الإنسانية الإيجابية و جماعة متضامنة قادرة على </a:t>
            </a:r>
            <a:r>
              <a:rPr kumimoji="0" lang="ar-DZ" sz="3600" b="1" i="0" u="none" strike="noStrike" kern="1200" cap="none" spc="-100" normalizeH="0" baseline="0" noProof="0" dirty="0" err="1">
                <a:ln>
                  <a:noFill/>
                </a:ln>
                <a:solidFill>
                  <a:prstClr val="black"/>
                </a:solidFill>
                <a:effectLst/>
                <a:uLnTx/>
                <a:uFillTx/>
                <a:latin typeface="Trebuchet MS" panose="020B0603020202020204" pitchFamily="34" charset="0"/>
                <a:ea typeface="Trebuchet MS" panose="020B0603020202020204" pitchFamily="34" charset="0"/>
                <a:cs typeface="Simplified Arabic" panose="02020603050405020304" pitchFamily="18" charset="-78"/>
              </a:rPr>
              <a:t>الإبتكار</a:t>
            </a:r>
            <a:r>
              <a:rPr kumimoji="0" lang="ar-DZ" sz="3600" b="1" i="0" u="none" strike="noStrike" kern="1200" cap="none" spc="-100" normalizeH="0" baseline="0" noProof="0" dirty="0">
                <a:ln>
                  <a:noFill/>
                </a:ln>
                <a:solidFill>
                  <a:prstClr val="black"/>
                </a:solidFill>
                <a:effectLst/>
                <a:uLnTx/>
                <a:uFillTx/>
                <a:latin typeface="Trebuchet MS" panose="020B0603020202020204" pitchFamily="34" charset="0"/>
                <a:ea typeface="Trebuchet MS" panose="020B0603020202020204" pitchFamily="34" charset="0"/>
                <a:cs typeface="Simplified Arabic" panose="02020603050405020304" pitchFamily="18" charset="-78"/>
              </a:rPr>
              <a:t> و المبادرة و مواصلة العمل بدون القائد، و هذا يؤدي إلى أن الإجراءات و أوجه النشاط و القرارات اللازمة يتم </a:t>
            </a:r>
            <a:r>
              <a:rPr kumimoji="0" lang="ar-DZ" sz="3600" b="1" i="0" u="none" strike="noStrike" kern="1200" cap="none" spc="-100" normalizeH="0" baseline="0" noProof="0" dirty="0" err="1">
                <a:ln>
                  <a:noFill/>
                </a:ln>
                <a:solidFill>
                  <a:prstClr val="black"/>
                </a:solidFill>
                <a:effectLst/>
                <a:uLnTx/>
                <a:uFillTx/>
                <a:latin typeface="Trebuchet MS" panose="020B0603020202020204" pitchFamily="34" charset="0"/>
                <a:ea typeface="Trebuchet MS" panose="020B0603020202020204" pitchFamily="34" charset="0"/>
                <a:cs typeface="Simplified Arabic" panose="02020603050405020304" pitchFamily="18" charset="-78"/>
              </a:rPr>
              <a:t>إتخاذها</a:t>
            </a:r>
            <a:r>
              <a:rPr kumimoji="0" lang="ar-DZ" sz="3600" b="1" i="0" u="none" strike="noStrike" kern="1200" cap="none" spc="-100" normalizeH="0" baseline="0" noProof="0" dirty="0">
                <a:ln>
                  <a:noFill/>
                </a:ln>
                <a:solidFill>
                  <a:prstClr val="black"/>
                </a:solidFill>
                <a:effectLst/>
                <a:uLnTx/>
                <a:uFillTx/>
                <a:latin typeface="Trebuchet MS" panose="020B0603020202020204" pitchFamily="34" charset="0"/>
                <a:ea typeface="Trebuchet MS" panose="020B0603020202020204" pitchFamily="34" charset="0"/>
                <a:cs typeface="Simplified Arabic" panose="02020603050405020304" pitchFamily="18" charset="-78"/>
              </a:rPr>
              <a:t> بشكل جماعي بعد المناقشة و تبادل الآراء مما يؤدي إلى إنتاجية أعلى و جودة ممتازة.</a:t>
            </a:r>
            <a:endParaRPr kumimoji="0" lang="fr-FR" sz="3600" b="1" i="0" u="none" strike="noStrike" kern="1200" cap="none" spc="-100" normalizeH="0" baseline="0" noProof="0" dirty="0">
              <a:ln>
                <a:noFill/>
              </a:ln>
              <a:solidFill>
                <a:prstClr val="black"/>
              </a:solidFill>
              <a:effectLst/>
              <a:uLnTx/>
              <a:uFillTx/>
              <a:latin typeface="Trebuchet MS" panose="020B0603020202020204" pitchFamily="34" charset="0"/>
              <a:ea typeface="Trebuchet MS" panose="020B0603020202020204" pitchFamily="34" charset="0"/>
              <a:cs typeface="Tahoma" panose="020B0604030504040204" pitchFamily="34" charset="0"/>
            </a:endParaRPr>
          </a:p>
        </p:txBody>
      </p:sp>
    </p:spTree>
    <p:extLst>
      <p:ext uri="{BB962C8B-B14F-4D97-AF65-F5344CB8AC3E}">
        <p14:creationId xmlns:p14="http://schemas.microsoft.com/office/powerpoint/2010/main" val="223052956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82654" y="214233"/>
            <a:ext cx="11852271" cy="6618849"/>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lvl="0" algn="just" rtl="1">
              <a:lnSpc>
                <a:spcPct val="107000"/>
              </a:lnSpc>
              <a:spcAft>
                <a:spcPts val="800"/>
              </a:spcAft>
            </a:pPr>
            <a:endParaRPr lang="fr-FR" sz="2800" dirty="0">
              <a:solidFill>
                <a:srgbClr val="4F81BD"/>
              </a:solidFill>
              <a:latin typeface="Trebuchet MS" panose="020B0603020202020204" pitchFamily="34" charset="0"/>
              <a:ea typeface="Trebuchet MS" panose="020B0603020202020204" pitchFamily="34" charset="0"/>
              <a:cs typeface="Tahoma" panose="020B0604030504040204" pitchFamily="34" charset="0"/>
            </a:endParaRPr>
          </a:p>
        </p:txBody>
      </p:sp>
      <p:sp>
        <p:nvSpPr>
          <p:cNvPr id="5" name="Rectangle 5"/>
          <p:cNvSpPr>
            <a:spLocks noChangeArrowheads="1"/>
          </p:cNvSpPr>
          <p:nvPr/>
        </p:nvSpPr>
        <p:spPr bwMode="auto">
          <a:xfrm>
            <a:off x="703384" y="4153756"/>
            <a:ext cx="10691447"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auto" latinLnBrk="0" hangingPunct="1">
              <a:lnSpc>
                <a:spcPct val="150000"/>
              </a:lnSpc>
              <a:spcBef>
                <a:spcPts val="0"/>
              </a:spcBef>
              <a:spcAft>
                <a:spcPts val="0"/>
              </a:spcAft>
              <a:buClrTx/>
              <a:buSzTx/>
              <a:buFont typeface="Arial" pitchFamily="34" charset="0"/>
              <a:buChar char="•"/>
              <a:tabLst/>
              <a:defRPr/>
            </a:pPr>
            <a:endParaRPr kumimoji="0" lang="fr-FR" sz="2800" b="0" i="0" u="none" strike="noStrike" kern="1200" cap="none" spc="0" normalizeH="0" baseline="0" noProof="0" dirty="0">
              <a:ln>
                <a:noFill/>
              </a:ln>
              <a:solidFill>
                <a:prstClr val="white"/>
              </a:solidFill>
              <a:effectLst/>
              <a:uLnTx/>
              <a:uFillTx/>
              <a:latin typeface="Sakkal Majalla" pitchFamily="2" charset="-78"/>
              <a:ea typeface="+mn-ea"/>
              <a:cs typeface="Sakkal Majalla" pitchFamily="2" charset="-78"/>
            </a:endParaRPr>
          </a:p>
          <a:p>
            <a:pPr marL="0" marR="0" lvl="0" indent="0" algn="just" defTabSz="914400" rtl="1" eaLnBrk="1" fontAlgn="base" latinLnBrk="0" hangingPunct="1">
              <a:lnSpc>
                <a:spcPct val="100000"/>
              </a:lnSpc>
              <a:spcBef>
                <a:spcPct val="0"/>
              </a:spcBef>
              <a:spcAft>
                <a:spcPct val="0"/>
              </a:spcAft>
              <a:buClrTx/>
              <a:buSzTx/>
              <a:buFontTx/>
              <a:buNone/>
              <a:tabLst/>
              <a:defRPr/>
            </a:pPr>
            <a:r>
              <a:rPr kumimoji="0" lang="ar-SA" sz="3600" b="1" i="0" u="none" strike="noStrike" kern="1200" cap="none" spc="0" normalizeH="0" baseline="0" noProof="0" dirty="0">
                <a:ln>
                  <a:noFill/>
                </a:ln>
                <a:solidFill>
                  <a:prstClr val="white"/>
                </a:solidFill>
                <a:effectLst/>
                <a:uLnTx/>
                <a:uFillTx/>
                <a:latin typeface="Sakkal Majalla" pitchFamily="2" charset="-78"/>
                <a:ea typeface="Times New Roman" pitchFamily="18" charset="0"/>
                <a:cs typeface="Sakkal Majalla" pitchFamily="2" charset="-78"/>
              </a:rPr>
              <a:t>	</a:t>
            </a:r>
            <a:endParaRPr kumimoji="0" lang="fr-FR" sz="1600" b="1" i="0" u="none" strike="noStrike" kern="1200" cap="none" spc="0" normalizeH="0" baseline="0" noProof="0" dirty="0">
              <a:ln>
                <a:noFill/>
              </a:ln>
              <a:solidFill>
                <a:prstClr val="white"/>
              </a:solidFill>
              <a:effectLst/>
              <a:uLnTx/>
              <a:uFillTx/>
              <a:latin typeface="Sakkal Majalla" pitchFamily="2" charset="-78"/>
              <a:ea typeface="+mn-ea"/>
              <a:cs typeface="Sakkal Majalla" pitchFamily="2" charset="-78"/>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p:txBody>
      </p:sp>
      <p:sp>
        <p:nvSpPr>
          <p:cNvPr id="8" name="Rounded Rectangle 3"/>
          <p:cNvSpPr/>
          <p:nvPr/>
        </p:nvSpPr>
        <p:spPr>
          <a:xfrm>
            <a:off x="1134488" y="503922"/>
            <a:ext cx="9829238" cy="818850"/>
          </a:xfrm>
          <a:prstGeom prst="roundRect">
            <a:avLst/>
          </a:prstGeom>
          <a:solidFill>
            <a:srgbClr val="FFC000"/>
          </a:solidFill>
          <a:ln>
            <a:noFill/>
          </a:ln>
          <a:effectLst>
            <a:glow rad="228600">
              <a:schemeClr val="accent1">
                <a:satMod val="175000"/>
                <a:alpha val="40000"/>
              </a:schemeClr>
            </a:glow>
            <a:outerShdw blurRad="76200" dir="18900000" sy="23000" kx="-1200000" algn="bl" rotWithShape="0">
              <a:prstClr val="black">
                <a:alpha val="2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FR" sz="3200" b="1" i="0" u="none" strike="noStrike" kern="1200" cap="none" spc="0" normalizeH="0" baseline="0" noProof="0" dirty="0">
              <a:ln>
                <a:noFill/>
              </a:ln>
              <a:solidFill>
                <a:srgbClr val="FF0000"/>
              </a:solidFill>
              <a:effectLst/>
              <a:uLnTx/>
              <a:uFillTx/>
              <a:latin typeface="Simplified Arabic" panose="02020603050405020304" pitchFamily="18" charset="-78"/>
              <a:ea typeface="Trebuchet MS" panose="020B0603020202020204" pitchFamily="34" charset="0"/>
              <a:cs typeface="Simplified Arabic" panose="02020603050405020304" pitchFamily="18" charset="-78"/>
            </a:endParaRP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DZ" sz="4000" b="1" i="0" u="none" strike="noStrike" kern="1200" cap="none" spc="0" normalizeH="0" baseline="0" noProof="0" dirty="0">
                <a:ln>
                  <a:noFill/>
                </a:ln>
                <a:solidFill>
                  <a:prstClr val="black"/>
                </a:solidFill>
                <a:effectLst/>
                <a:uLnTx/>
                <a:uFillTx/>
                <a:latin typeface="Trebuchet MS" panose="020B0603020202020204" pitchFamily="34" charset="0"/>
                <a:ea typeface="Trebuchet MS" panose="020B0603020202020204" pitchFamily="34" charset="0"/>
                <a:cs typeface="Simplified Arabic" panose="02020603050405020304" pitchFamily="18" charset="-78"/>
              </a:rPr>
              <a:t>1-القيادة:</a:t>
            </a:r>
            <a:endParaRPr kumimoji="0" lang="fr-FR" sz="4000" b="1" i="0" u="none" strike="noStrike" kern="1200" cap="none" spc="0" normalizeH="0" baseline="0" noProof="0" dirty="0">
              <a:ln>
                <a:noFill/>
              </a:ln>
              <a:solidFill>
                <a:prstClr val="black"/>
              </a:solidFill>
              <a:effectLst/>
              <a:uLnTx/>
              <a:uFillTx/>
              <a:latin typeface="Trebuchet MS" panose="020B0603020202020204" pitchFamily="34" charset="0"/>
              <a:ea typeface="Trebuchet MS" panose="020B0603020202020204" pitchFamily="34" charset="0"/>
              <a:cs typeface="Tahoma" panose="020B0604030504040204" pitchFamily="34" charset="0"/>
            </a:endParaRPr>
          </a:p>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DZ" sz="3200" b="1" i="0" u="none" strike="noStrike" kern="1200" cap="none" spc="0" normalizeH="0" baseline="0" noProof="0" dirty="0">
              <a:ln>
                <a:noFill/>
              </a:ln>
              <a:solidFill>
                <a:prstClr val="white"/>
              </a:solidFill>
              <a:effectLst/>
              <a:uLnTx/>
              <a:uFillTx/>
              <a:latin typeface="Sakkal Majalla" panose="02000000000000000000" pitchFamily="2" charset="-78"/>
              <a:ea typeface="Cocon® Next Arabic" panose="020A0503020102020204" pitchFamily="18" charset="-78"/>
              <a:cs typeface="Sakkal Majalla" panose="02000000000000000000" pitchFamily="2" charset="-78"/>
            </a:endParaRPr>
          </a:p>
        </p:txBody>
      </p:sp>
      <p:sp>
        <p:nvSpPr>
          <p:cNvPr id="19" name="ZoneTexte 18">
            <a:extLst>
              <a:ext uri="{FF2B5EF4-FFF2-40B4-BE49-F238E27FC236}">
                <a16:creationId xmlns="" xmlns:a16="http://schemas.microsoft.com/office/drawing/2014/main" id="{0B20B065-BC65-4B15-A117-117CF5EB5697}"/>
              </a:ext>
            </a:extLst>
          </p:cNvPr>
          <p:cNvSpPr txBox="1"/>
          <p:nvPr/>
        </p:nvSpPr>
        <p:spPr>
          <a:xfrm>
            <a:off x="321211" y="1362703"/>
            <a:ext cx="11455791" cy="545855"/>
          </a:xfrm>
          <a:prstGeom prst="rect">
            <a:avLst/>
          </a:prstGeom>
          <a:solidFill>
            <a:sysClr val="window" lastClr="FFFFFF"/>
          </a:solidFill>
          <a:ln w="12700" cap="flat" cmpd="sng" algn="ctr">
            <a:noFill/>
            <a:prstDash val="solid"/>
            <a:miter lim="800000"/>
          </a:ln>
          <a:effectLst/>
        </p:spPr>
        <p:txBody>
          <a:bodyPr wrap="square" rtlCol="0">
            <a:spAutoFit/>
          </a:bodyPr>
          <a:lstStyle/>
          <a:p>
            <a:pPr marL="0" marR="0" lvl="0" indent="0" algn="just" defTabSz="914400" rtl="1" eaLnBrk="1" fontAlgn="auto" latinLnBrk="0" hangingPunct="1">
              <a:lnSpc>
                <a:spcPct val="107000"/>
              </a:lnSpc>
              <a:spcBef>
                <a:spcPts val="0"/>
              </a:spcBef>
              <a:spcAft>
                <a:spcPts val="800"/>
              </a:spcAft>
              <a:buClrTx/>
              <a:buSzTx/>
              <a:buFontTx/>
              <a:buNone/>
              <a:tabLst/>
              <a:defRPr/>
            </a:pPr>
            <a:r>
              <a:rPr kumimoji="0" lang="ar-DZ" sz="2800" b="1" i="0" u="none" strike="noStrike" kern="1200" cap="none" spc="0" normalizeH="0" baseline="0" noProof="0">
                <a:ln>
                  <a:noFill/>
                </a:ln>
                <a:solidFill>
                  <a:srgbClr val="4F81BD"/>
                </a:solidFill>
                <a:effectLst/>
                <a:uLnTx/>
                <a:uFillTx/>
                <a:latin typeface="Trebuchet MS" panose="020B0603020202020204" pitchFamily="34" charset="0"/>
                <a:ea typeface="Trebuchet MS" panose="020B0603020202020204" pitchFamily="34" charset="0"/>
                <a:cs typeface="Simplified Arabic" panose="02020603050405020304" pitchFamily="18" charset="-78"/>
              </a:rPr>
              <a:t>ثالثا: الأنماط القيادية بناءً على السلوك القيادي</a:t>
            </a:r>
            <a:endParaRPr kumimoji="0" lang="fr-FR" sz="2800" b="0" i="0" u="none" strike="noStrike" kern="1200" cap="none" spc="0" normalizeH="0" baseline="0" noProof="0" dirty="0">
              <a:ln>
                <a:noFill/>
              </a:ln>
              <a:solidFill>
                <a:srgbClr val="4F81BD"/>
              </a:solidFill>
              <a:effectLst/>
              <a:uLnTx/>
              <a:uFillTx/>
              <a:latin typeface="Trebuchet MS" panose="020B0603020202020204" pitchFamily="34" charset="0"/>
              <a:ea typeface="Trebuchet MS" panose="020B0603020202020204" pitchFamily="34" charset="0"/>
              <a:cs typeface="Tahoma" panose="020B0604030504040204" pitchFamily="34" charset="0"/>
            </a:endParaRPr>
          </a:p>
        </p:txBody>
      </p:sp>
      <p:sp>
        <p:nvSpPr>
          <p:cNvPr id="10" name="Ellipse 9">
            <a:extLst>
              <a:ext uri="{FF2B5EF4-FFF2-40B4-BE49-F238E27FC236}">
                <a16:creationId xmlns="" xmlns:a16="http://schemas.microsoft.com/office/drawing/2014/main" id="{AF1F4890-C130-4B56-B9E1-F522D997F0A6}"/>
              </a:ext>
            </a:extLst>
          </p:cNvPr>
          <p:cNvSpPr/>
          <p:nvPr/>
        </p:nvSpPr>
        <p:spPr>
          <a:xfrm>
            <a:off x="7896200" y="2918755"/>
            <a:ext cx="3067526" cy="1156804"/>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a:solidFill>
                  <a:schemeClr val="tx1"/>
                </a:solidFill>
              </a:rPr>
              <a:t>القيادة الاوتوقراطية</a:t>
            </a:r>
            <a:endParaRPr lang="fr-FR" sz="2400" b="1" dirty="0">
              <a:solidFill>
                <a:schemeClr val="tx1"/>
              </a:solidFill>
            </a:endParaRPr>
          </a:p>
        </p:txBody>
      </p:sp>
      <p:sp>
        <p:nvSpPr>
          <p:cNvPr id="11" name="Ellipse 10">
            <a:extLst>
              <a:ext uri="{FF2B5EF4-FFF2-40B4-BE49-F238E27FC236}">
                <a16:creationId xmlns="" xmlns:a16="http://schemas.microsoft.com/office/drawing/2014/main" id="{A13584E4-9F0C-452C-9420-D43ACE62491D}"/>
              </a:ext>
            </a:extLst>
          </p:cNvPr>
          <p:cNvSpPr/>
          <p:nvPr/>
        </p:nvSpPr>
        <p:spPr>
          <a:xfrm>
            <a:off x="4491376" y="2918755"/>
            <a:ext cx="3067526" cy="1156804"/>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a:solidFill>
                  <a:schemeClr val="tx1"/>
                </a:solidFill>
              </a:rPr>
              <a:t>القيادة الحرة</a:t>
            </a:r>
            <a:endParaRPr lang="fr-FR" sz="2400" b="1" dirty="0">
              <a:solidFill>
                <a:schemeClr val="tx1"/>
              </a:solidFill>
            </a:endParaRPr>
          </a:p>
        </p:txBody>
      </p:sp>
      <p:sp>
        <p:nvSpPr>
          <p:cNvPr id="12" name="Ellipse 11">
            <a:extLst>
              <a:ext uri="{FF2B5EF4-FFF2-40B4-BE49-F238E27FC236}">
                <a16:creationId xmlns="" xmlns:a16="http://schemas.microsoft.com/office/drawing/2014/main" id="{7F45CAAA-FC0E-4D44-AEAB-9426ED5CF35A}"/>
              </a:ext>
            </a:extLst>
          </p:cNvPr>
          <p:cNvSpPr/>
          <p:nvPr/>
        </p:nvSpPr>
        <p:spPr>
          <a:xfrm>
            <a:off x="857552" y="2918755"/>
            <a:ext cx="3067526" cy="1156804"/>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a:solidFill>
                  <a:schemeClr val="tx1"/>
                </a:solidFill>
              </a:rPr>
              <a:t>القيادة الديمقراطية</a:t>
            </a:r>
            <a:endParaRPr lang="fr-FR" sz="2400" b="1" dirty="0">
              <a:solidFill>
                <a:schemeClr val="tx1"/>
              </a:solidFill>
            </a:endParaRPr>
          </a:p>
        </p:txBody>
      </p:sp>
      <p:sp>
        <p:nvSpPr>
          <p:cNvPr id="6" name="Flèche : bas 5">
            <a:extLst>
              <a:ext uri="{FF2B5EF4-FFF2-40B4-BE49-F238E27FC236}">
                <a16:creationId xmlns="" xmlns:a16="http://schemas.microsoft.com/office/drawing/2014/main" id="{38E4428D-3C96-43A0-B3A4-12F24DA7C63A}"/>
              </a:ext>
            </a:extLst>
          </p:cNvPr>
          <p:cNvSpPr/>
          <p:nvPr/>
        </p:nvSpPr>
        <p:spPr>
          <a:xfrm>
            <a:off x="2077097" y="4075559"/>
            <a:ext cx="648072" cy="795687"/>
          </a:xfrm>
          <a:prstGeom prst="downArrow">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Flèche : bas 12">
            <a:extLst>
              <a:ext uri="{FF2B5EF4-FFF2-40B4-BE49-F238E27FC236}">
                <a16:creationId xmlns="" xmlns:a16="http://schemas.microsoft.com/office/drawing/2014/main" id="{45EC7322-1AF4-4FB2-9058-229BF782D09D}"/>
              </a:ext>
            </a:extLst>
          </p:cNvPr>
          <p:cNvSpPr/>
          <p:nvPr/>
        </p:nvSpPr>
        <p:spPr>
          <a:xfrm>
            <a:off x="5725070" y="4075559"/>
            <a:ext cx="648072" cy="795687"/>
          </a:xfrm>
          <a:prstGeom prst="downArrow">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Flèche : bas 13">
            <a:extLst>
              <a:ext uri="{FF2B5EF4-FFF2-40B4-BE49-F238E27FC236}">
                <a16:creationId xmlns="" xmlns:a16="http://schemas.microsoft.com/office/drawing/2014/main" id="{B573B188-310A-44F7-9BAF-BCBB08BDBC0A}"/>
              </a:ext>
            </a:extLst>
          </p:cNvPr>
          <p:cNvSpPr/>
          <p:nvPr/>
        </p:nvSpPr>
        <p:spPr>
          <a:xfrm>
            <a:off x="9105719" y="4073943"/>
            <a:ext cx="648072" cy="795687"/>
          </a:xfrm>
          <a:prstGeom prst="downArrow">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 xmlns:a16="http://schemas.microsoft.com/office/drawing/2014/main" id="{9F404AE5-14E4-4F41-9E2F-AA328420BB6D}"/>
              </a:ext>
            </a:extLst>
          </p:cNvPr>
          <p:cNvSpPr txBox="1"/>
          <p:nvPr/>
        </p:nvSpPr>
        <p:spPr>
          <a:xfrm>
            <a:off x="8421643" y="4910522"/>
            <a:ext cx="2016224" cy="584775"/>
          </a:xfrm>
          <a:prstGeom prst="rect">
            <a:avLst/>
          </a:prstGeom>
          <a:noFill/>
        </p:spPr>
        <p:txBody>
          <a:bodyPr wrap="square" rtlCol="0">
            <a:spAutoFit/>
          </a:bodyPr>
          <a:lstStyle/>
          <a:p>
            <a:pPr algn="ctr" rtl="1"/>
            <a:r>
              <a:rPr lang="ar-DZ" sz="3200" b="1" dirty="0">
                <a:solidFill>
                  <a:srgbClr val="FF0000"/>
                </a:solidFill>
              </a:rPr>
              <a:t>تهتم </a:t>
            </a:r>
            <a:r>
              <a:rPr lang="ar-DZ" sz="3200" b="1" dirty="0" err="1">
                <a:solidFill>
                  <a:srgbClr val="FF0000"/>
                </a:solidFill>
              </a:rPr>
              <a:t>بالانتاج</a:t>
            </a:r>
            <a:endParaRPr lang="fr-FR" sz="3200" b="1" dirty="0">
              <a:solidFill>
                <a:srgbClr val="FF0000"/>
              </a:solidFill>
            </a:endParaRPr>
          </a:p>
        </p:txBody>
      </p:sp>
      <p:sp>
        <p:nvSpPr>
          <p:cNvPr id="16" name="ZoneTexte 15">
            <a:extLst>
              <a:ext uri="{FF2B5EF4-FFF2-40B4-BE49-F238E27FC236}">
                <a16:creationId xmlns="" xmlns:a16="http://schemas.microsoft.com/office/drawing/2014/main" id="{7A82E96F-F104-46D6-8BB2-B6C738A12CA4}"/>
              </a:ext>
            </a:extLst>
          </p:cNvPr>
          <p:cNvSpPr txBox="1"/>
          <p:nvPr/>
        </p:nvSpPr>
        <p:spPr>
          <a:xfrm>
            <a:off x="5040994" y="4911660"/>
            <a:ext cx="2016224" cy="1569660"/>
          </a:xfrm>
          <a:prstGeom prst="rect">
            <a:avLst/>
          </a:prstGeom>
          <a:noFill/>
        </p:spPr>
        <p:txBody>
          <a:bodyPr wrap="square" rtlCol="0">
            <a:spAutoFit/>
          </a:bodyPr>
          <a:lstStyle/>
          <a:p>
            <a:pPr algn="ctr" rtl="1"/>
            <a:r>
              <a:rPr lang="ar-DZ" sz="3200" b="1" dirty="0">
                <a:solidFill>
                  <a:srgbClr val="FF0000"/>
                </a:solidFill>
              </a:rPr>
              <a:t>تهتم بالعامل أثناء أداء عمله</a:t>
            </a:r>
            <a:endParaRPr lang="fr-FR" sz="3200" b="1" dirty="0">
              <a:solidFill>
                <a:srgbClr val="FF0000"/>
              </a:solidFill>
            </a:endParaRPr>
          </a:p>
        </p:txBody>
      </p:sp>
      <p:sp>
        <p:nvSpPr>
          <p:cNvPr id="17" name="ZoneTexte 16">
            <a:extLst>
              <a:ext uri="{FF2B5EF4-FFF2-40B4-BE49-F238E27FC236}">
                <a16:creationId xmlns="" xmlns:a16="http://schemas.microsoft.com/office/drawing/2014/main" id="{38B611F6-49A1-40D0-8774-67A3F3B12D53}"/>
              </a:ext>
            </a:extLst>
          </p:cNvPr>
          <p:cNvSpPr txBox="1"/>
          <p:nvPr/>
        </p:nvSpPr>
        <p:spPr>
          <a:xfrm>
            <a:off x="1461527" y="4856913"/>
            <a:ext cx="2016224" cy="1077218"/>
          </a:xfrm>
          <a:prstGeom prst="rect">
            <a:avLst/>
          </a:prstGeom>
          <a:noFill/>
        </p:spPr>
        <p:txBody>
          <a:bodyPr wrap="square" rtlCol="0">
            <a:spAutoFit/>
          </a:bodyPr>
          <a:lstStyle/>
          <a:p>
            <a:pPr algn="ctr" rtl="1"/>
            <a:r>
              <a:rPr lang="ar-DZ" sz="3200" b="1" dirty="0">
                <a:solidFill>
                  <a:srgbClr val="FF0000"/>
                </a:solidFill>
              </a:rPr>
              <a:t>تهتم بالمرؤوسين</a:t>
            </a:r>
            <a:endParaRPr lang="fr-FR" sz="3200" b="1" dirty="0">
              <a:solidFill>
                <a:srgbClr val="FF0000"/>
              </a:solidFill>
            </a:endParaRPr>
          </a:p>
        </p:txBody>
      </p:sp>
    </p:spTree>
    <p:extLst>
      <p:ext uri="{BB962C8B-B14F-4D97-AF65-F5344CB8AC3E}">
        <p14:creationId xmlns:p14="http://schemas.microsoft.com/office/powerpoint/2010/main" val="80526392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19335" y="116633"/>
            <a:ext cx="11953329" cy="662473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lvl="0" algn="just" rtl="1">
              <a:defRPr/>
            </a:pPr>
            <a:endParaRPr kumimoji="0" lang="fr-FR" sz="2400" b="0" i="0" u="none" strike="noStrike" kern="1200" cap="none" spc="0" normalizeH="0" baseline="0" noProof="0" dirty="0">
              <a:ln>
                <a:noFill/>
              </a:ln>
              <a:solidFill>
                <a:prstClr val="black"/>
              </a:solidFill>
              <a:effectLst/>
              <a:uLnTx/>
              <a:uFillTx/>
              <a:latin typeface="Sakkal Majalla" panose="02000000000000000000" pitchFamily="2" charset="-78"/>
              <a:ea typeface="Cocon® Next Arabic" panose="020A0503020102020204" pitchFamily="18" charset="-78"/>
              <a:cs typeface="Sakkal Majalla" panose="02000000000000000000" pitchFamily="2" charset="-78"/>
            </a:endParaRPr>
          </a:p>
        </p:txBody>
      </p:sp>
      <p:sp>
        <p:nvSpPr>
          <p:cNvPr id="8" name="Rounded Rectangle 3"/>
          <p:cNvSpPr/>
          <p:nvPr/>
        </p:nvSpPr>
        <p:spPr>
          <a:xfrm>
            <a:off x="1134488" y="503922"/>
            <a:ext cx="9829238" cy="818850"/>
          </a:xfrm>
          <a:prstGeom prst="roundRect">
            <a:avLst/>
          </a:prstGeom>
          <a:solidFill>
            <a:srgbClr val="99FF33"/>
          </a:solidFill>
          <a:ln>
            <a:noFill/>
          </a:ln>
          <a:effectLst>
            <a:glow rad="228600">
              <a:schemeClr val="accent1">
                <a:satMod val="175000"/>
                <a:alpha val="40000"/>
              </a:schemeClr>
            </a:glow>
            <a:outerShdw blurRad="76200" dir="18900000" sy="23000" kx="-1200000" algn="bl" rotWithShape="0">
              <a:prstClr val="black">
                <a:alpha val="2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FR" sz="3200" b="1" i="0" u="none" strike="noStrike" kern="1200" cap="none" spc="0" normalizeH="0" baseline="0" noProof="0" dirty="0">
              <a:ln>
                <a:noFill/>
              </a:ln>
              <a:solidFill>
                <a:srgbClr val="FF0000"/>
              </a:solidFill>
              <a:effectLst/>
              <a:uLnTx/>
              <a:uFillTx/>
              <a:latin typeface="Simplified Arabic" panose="02020603050405020304" pitchFamily="18" charset="-78"/>
              <a:ea typeface="Trebuchet MS" panose="020B0603020202020204" pitchFamily="34" charset="0"/>
              <a:cs typeface="Simplified Arabic" panose="02020603050405020304" pitchFamily="18" charset="-78"/>
            </a:endParaRP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DZ" sz="4000" b="1" i="0" u="none" strike="noStrike" kern="1200" cap="none" spc="0" normalizeH="0" baseline="0" noProof="0" dirty="0">
                <a:ln>
                  <a:noFill/>
                </a:ln>
                <a:solidFill>
                  <a:prstClr val="black"/>
                </a:solidFill>
                <a:effectLst/>
                <a:uLnTx/>
                <a:uFillTx/>
                <a:latin typeface="Trebuchet MS" panose="020B0603020202020204" pitchFamily="34" charset="0"/>
                <a:ea typeface="Trebuchet MS" panose="020B0603020202020204" pitchFamily="34" charset="0"/>
                <a:cs typeface="Simplified Arabic" panose="02020603050405020304" pitchFamily="18" charset="-78"/>
              </a:rPr>
              <a:t>2-التحفيز:</a:t>
            </a:r>
            <a:endParaRPr kumimoji="0" lang="fr-FR" sz="4000" b="1" i="0" u="none" strike="noStrike" kern="1200" cap="none" spc="0" normalizeH="0" baseline="0" noProof="0" dirty="0">
              <a:ln>
                <a:noFill/>
              </a:ln>
              <a:solidFill>
                <a:prstClr val="black"/>
              </a:solidFill>
              <a:effectLst/>
              <a:uLnTx/>
              <a:uFillTx/>
              <a:latin typeface="Trebuchet MS" panose="020B0603020202020204" pitchFamily="34" charset="0"/>
              <a:ea typeface="Trebuchet MS" panose="020B0603020202020204" pitchFamily="34" charset="0"/>
              <a:cs typeface="Tahoma" panose="020B0604030504040204" pitchFamily="34" charset="0"/>
            </a:endParaRPr>
          </a:p>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DZ" sz="3200" b="1" i="0" u="none" strike="noStrike" kern="1200" cap="none" spc="0" normalizeH="0" baseline="0" noProof="0" dirty="0">
              <a:ln>
                <a:noFill/>
              </a:ln>
              <a:solidFill>
                <a:prstClr val="white"/>
              </a:solidFill>
              <a:effectLst/>
              <a:uLnTx/>
              <a:uFillTx/>
              <a:latin typeface="Sakkal Majalla" panose="02000000000000000000" pitchFamily="2" charset="-78"/>
              <a:ea typeface="Cocon® Next Arabic" panose="020A0503020102020204" pitchFamily="18" charset="-78"/>
              <a:cs typeface="Sakkal Majalla" panose="02000000000000000000" pitchFamily="2" charset="-78"/>
            </a:endParaRPr>
          </a:p>
        </p:txBody>
      </p:sp>
      <p:sp>
        <p:nvSpPr>
          <p:cNvPr id="19" name="ZoneTexte 18">
            <a:extLst>
              <a:ext uri="{FF2B5EF4-FFF2-40B4-BE49-F238E27FC236}">
                <a16:creationId xmlns="" xmlns:a16="http://schemas.microsoft.com/office/drawing/2014/main" id="{0B20B065-BC65-4B15-A117-117CF5EB5697}"/>
              </a:ext>
            </a:extLst>
          </p:cNvPr>
          <p:cNvSpPr txBox="1"/>
          <p:nvPr/>
        </p:nvSpPr>
        <p:spPr>
          <a:xfrm>
            <a:off x="321211" y="1362703"/>
            <a:ext cx="11455791" cy="676147"/>
          </a:xfrm>
          <a:prstGeom prst="rect">
            <a:avLst/>
          </a:prstGeom>
          <a:solidFill>
            <a:sysClr val="window" lastClr="FFFFFF"/>
          </a:solidFill>
          <a:ln w="12700" cap="flat" cmpd="sng" algn="ctr">
            <a:noFill/>
            <a:prstDash val="solid"/>
            <a:miter lim="800000"/>
          </a:ln>
          <a:effectLst/>
        </p:spPr>
        <p:txBody>
          <a:bodyPr wrap="square" rtlCol="0">
            <a:spAutoFit/>
          </a:bodyPr>
          <a:lstStyle/>
          <a:p>
            <a:pPr marL="0" marR="0" lvl="0" indent="0" algn="just" defTabSz="914400" rtl="1" eaLnBrk="1" fontAlgn="auto" latinLnBrk="0" hangingPunct="1">
              <a:lnSpc>
                <a:spcPct val="115000"/>
              </a:lnSpc>
              <a:spcBef>
                <a:spcPts val="0"/>
              </a:spcBef>
              <a:spcAft>
                <a:spcPts val="1000"/>
              </a:spcAft>
              <a:buClrTx/>
              <a:buSzTx/>
              <a:buFontTx/>
              <a:buNone/>
              <a:tabLst/>
              <a:defRPr/>
            </a:pPr>
            <a:endParaRPr kumimoji="0" lang="fr-FR" sz="3600" b="1" i="0" u="none" strike="noStrike" kern="1200" cap="none" spc="-100" normalizeH="0" baseline="0" noProof="0" dirty="0">
              <a:ln>
                <a:noFill/>
              </a:ln>
              <a:solidFill>
                <a:prstClr val="black"/>
              </a:solidFill>
              <a:effectLst/>
              <a:uLnTx/>
              <a:uFillTx/>
              <a:latin typeface="Trebuchet MS" panose="020B0603020202020204" pitchFamily="34" charset="0"/>
              <a:ea typeface="Trebuchet MS" panose="020B0603020202020204" pitchFamily="34" charset="0"/>
              <a:cs typeface="Tahoma" panose="020B0604030504040204" pitchFamily="34" charset="0"/>
            </a:endParaRPr>
          </a:p>
        </p:txBody>
      </p:sp>
      <p:pic>
        <p:nvPicPr>
          <p:cNvPr id="3" name="Image 2">
            <a:extLst>
              <a:ext uri="{FF2B5EF4-FFF2-40B4-BE49-F238E27FC236}">
                <a16:creationId xmlns="" xmlns:a16="http://schemas.microsoft.com/office/drawing/2014/main" id="{0D49AD25-3406-492A-9202-04FF9CAC5A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4488" y="360897"/>
            <a:ext cx="2872336" cy="1104900"/>
          </a:xfrm>
          <a:prstGeom prst="ellipse">
            <a:avLst/>
          </a:prstGeom>
          <a:ln>
            <a:noFill/>
          </a:ln>
          <a:effectLst>
            <a:softEdge rad="112500"/>
          </a:effectLst>
        </p:spPr>
      </p:pic>
      <p:sp>
        <p:nvSpPr>
          <p:cNvPr id="2" name="ZoneTexte 1">
            <a:extLst>
              <a:ext uri="{FF2B5EF4-FFF2-40B4-BE49-F238E27FC236}">
                <a16:creationId xmlns="" xmlns:a16="http://schemas.microsoft.com/office/drawing/2014/main" id="{EC1A9011-E3C2-4C93-8FD7-E65B20CFA266}"/>
              </a:ext>
            </a:extLst>
          </p:cNvPr>
          <p:cNvSpPr txBox="1"/>
          <p:nvPr/>
        </p:nvSpPr>
        <p:spPr>
          <a:xfrm>
            <a:off x="2293725" y="1712293"/>
            <a:ext cx="9577064" cy="461665"/>
          </a:xfrm>
          <a:prstGeom prst="rect">
            <a:avLst/>
          </a:prstGeom>
          <a:noFill/>
        </p:spPr>
        <p:txBody>
          <a:bodyPr wrap="square" rtlCol="0">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DZ" sz="2400" b="1" i="0" u="none" strike="noStrike" kern="1200" cap="none" spc="0" normalizeH="0" baseline="0" noProof="0">
                <a:ln>
                  <a:noFill/>
                </a:ln>
                <a:solidFill>
                  <a:prstClr val="black"/>
                </a:solidFill>
                <a:effectLst/>
                <a:uLnTx/>
                <a:uFillTx/>
                <a:latin typeface="Calibri"/>
                <a:ea typeface="Trebuchet MS" panose="020B0603020202020204" pitchFamily="34" charset="0"/>
                <a:cs typeface="Simplified Arabic" panose="02020603050405020304" pitchFamily="18" charset="-78"/>
              </a:rPr>
              <a:t>تعريف التحفيز:</a:t>
            </a:r>
            <a:r>
              <a:rPr kumimoji="0" lang="ar-DZ" sz="2400" b="0" i="0" u="none" strike="noStrike" kern="1200" cap="none" spc="0" normalizeH="0" baseline="0" noProof="0">
                <a:ln>
                  <a:noFill/>
                </a:ln>
                <a:solidFill>
                  <a:prstClr val="black"/>
                </a:solidFill>
                <a:effectLst/>
                <a:uLnTx/>
                <a:uFillTx/>
                <a:latin typeface="Calibri"/>
                <a:ea typeface="Trebuchet MS" panose="020B0603020202020204" pitchFamily="34" charset="0"/>
                <a:cs typeface="Simplified Arabic" panose="02020603050405020304" pitchFamily="18" charset="-78"/>
              </a:rPr>
              <a:t> لابد أولا من التمييز بين مصطلحات عدة عند دراسة التحفيز فهناك:</a:t>
            </a:r>
            <a:endParaRPr kumimoji="0" lang="fr-FR" sz="2400" b="0" i="0" u="none" strike="noStrike" kern="1200" cap="none" spc="0" normalizeH="0" baseline="0" noProof="0" dirty="0">
              <a:ln>
                <a:noFill/>
              </a:ln>
              <a:solidFill>
                <a:prstClr val="black"/>
              </a:solidFill>
              <a:effectLst/>
              <a:uLnTx/>
              <a:uFillTx/>
              <a:latin typeface="Sakkal Majalla" panose="02000000000000000000" pitchFamily="2" charset="-78"/>
              <a:ea typeface="Cocon® Next Arabic" panose="020A0503020102020204" pitchFamily="18" charset="-78"/>
              <a:cs typeface="Sakkal Majalla" panose="02000000000000000000" pitchFamily="2" charset="-78"/>
            </a:endParaRPr>
          </a:p>
        </p:txBody>
      </p:sp>
      <p:sp>
        <p:nvSpPr>
          <p:cNvPr id="5" name="Bulle narrative : ronde 4">
            <a:extLst>
              <a:ext uri="{FF2B5EF4-FFF2-40B4-BE49-F238E27FC236}">
                <a16:creationId xmlns="" xmlns:a16="http://schemas.microsoft.com/office/drawing/2014/main" id="{076047A2-B05A-4730-B853-2F66891A3E8D}"/>
              </a:ext>
            </a:extLst>
          </p:cNvPr>
          <p:cNvSpPr/>
          <p:nvPr/>
        </p:nvSpPr>
        <p:spPr>
          <a:xfrm>
            <a:off x="8400256" y="2492896"/>
            <a:ext cx="2563470" cy="1224136"/>
          </a:xfrm>
          <a:prstGeom prst="wedgeEllipseCallout">
            <a:avLst/>
          </a:prstGeom>
          <a:scene3d>
            <a:camera prst="orthographicFront"/>
            <a:lightRig rig="threePt" dir="t"/>
          </a:scene3d>
          <a:sp3d>
            <a:bevelT prst="angle"/>
          </a:sp3d>
        </p:spPr>
        <p:style>
          <a:lnRef idx="1">
            <a:schemeClr val="accent4"/>
          </a:lnRef>
          <a:fillRef idx="2">
            <a:schemeClr val="accent4"/>
          </a:fillRef>
          <a:effectRef idx="1">
            <a:schemeClr val="accent4"/>
          </a:effectRef>
          <a:fontRef idx="minor">
            <a:schemeClr val="dk1"/>
          </a:fontRef>
        </p:style>
        <p:txBody>
          <a:bodyPr rtlCol="0" anchor="ctr"/>
          <a:lstStyle/>
          <a:p>
            <a:pPr algn="ctr"/>
            <a:r>
              <a:rPr lang="ar-DZ" sz="4000" b="1" dirty="0"/>
              <a:t>الدافع</a:t>
            </a:r>
            <a:endParaRPr lang="fr-FR" sz="4000" b="1" dirty="0"/>
          </a:p>
        </p:txBody>
      </p:sp>
      <p:sp>
        <p:nvSpPr>
          <p:cNvPr id="9" name="Bulle narrative : ronde 8">
            <a:extLst>
              <a:ext uri="{FF2B5EF4-FFF2-40B4-BE49-F238E27FC236}">
                <a16:creationId xmlns="" xmlns:a16="http://schemas.microsoft.com/office/drawing/2014/main" id="{91A4E7CD-3FC7-40B4-9887-03FF5229CC23}"/>
              </a:ext>
            </a:extLst>
          </p:cNvPr>
          <p:cNvSpPr/>
          <p:nvPr/>
        </p:nvSpPr>
        <p:spPr>
          <a:xfrm>
            <a:off x="1011990" y="2621459"/>
            <a:ext cx="2563470" cy="1224136"/>
          </a:xfrm>
          <a:prstGeom prst="wedgeEllipseCallout">
            <a:avLst/>
          </a:prstGeom>
          <a:scene3d>
            <a:camera prst="orthographicFront"/>
            <a:lightRig rig="threePt" dir="t"/>
          </a:scene3d>
          <a:sp3d>
            <a:bevelT prst="angle"/>
          </a:sp3d>
        </p:spPr>
        <p:style>
          <a:lnRef idx="1">
            <a:schemeClr val="accent4"/>
          </a:lnRef>
          <a:fillRef idx="2">
            <a:schemeClr val="accent4"/>
          </a:fillRef>
          <a:effectRef idx="1">
            <a:schemeClr val="accent4"/>
          </a:effectRef>
          <a:fontRef idx="minor">
            <a:schemeClr val="dk1"/>
          </a:fontRef>
        </p:style>
        <p:txBody>
          <a:bodyPr rtlCol="0" anchor="ctr"/>
          <a:lstStyle/>
          <a:p>
            <a:pPr algn="ctr"/>
            <a:r>
              <a:rPr lang="ar-DZ" sz="4000" b="1" dirty="0"/>
              <a:t>الحافز</a:t>
            </a:r>
            <a:endParaRPr lang="fr-FR" sz="4000" b="1" dirty="0"/>
          </a:p>
        </p:txBody>
      </p:sp>
      <p:sp>
        <p:nvSpPr>
          <p:cNvPr id="11" name="Bulle narrative : ronde 10">
            <a:extLst>
              <a:ext uri="{FF2B5EF4-FFF2-40B4-BE49-F238E27FC236}">
                <a16:creationId xmlns="" xmlns:a16="http://schemas.microsoft.com/office/drawing/2014/main" id="{88FA7DBA-288A-418E-ACE5-4A12142372BF}"/>
              </a:ext>
            </a:extLst>
          </p:cNvPr>
          <p:cNvSpPr/>
          <p:nvPr/>
        </p:nvSpPr>
        <p:spPr>
          <a:xfrm>
            <a:off x="4814264" y="2578267"/>
            <a:ext cx="2563470" cy="1224136"/>
          </a:xfrm>
          <a:prstGeom prst="wedgeEllipseCallout">
            <a:avLst/>
          </a:prstGeom>
          <a:scene3d>
            <a:camera prst="orthographicFront"/>
            <a:lightRig rig="threePt" dir="t"/>
          </a:scene3d>
          <a:sp3d>
            <a:bevelT prst="angle"/>
          </a:sp3d>
        </p:spPr>
        <p:style>
          <a:lnRef idx="1">
            <a:schemeClr val="accent4"/>
          </a:lnRef>
          <a:fillRef idx="2">
            <a:schemeClr val="accent4"/>
          </a:fillRef>
          <a:effectRef idx="1">
            <a:schemeClr val="accent4"/>
          </a:effectRef>
          <a:fontRef idx="minor">
            <a:schemeClr val="dk1"/>
          </a:fontRef>
        </p:style>
        <p:txBody>
          <a:bodyPr rtlCol="0" anchor="ctr"/>
          <a:lstStyle/>
          <a:p>
            <a:pPr algn="ctr"/>
            <a:r>
              <a:rPr lang="ar-DZ" sz="4000" b="1" dirty="0"/>
              <a:t>الحاجة</a:t>
            </a:r>
            <a:endParaRPr lang="fr-FR" sz="4000" b="1" dirty="0"/>
          </a:p>
        </p:txBody>
      </p:sp>
      <p:sp>
        <p:nvSpPr>
          <p:cNvPr id="6" name="ZoneTexte 5">
            <a:extLst>
              <a:ext uri="{FF2B5EF4-FFF2-40B4-BE49-F238E27FC236}">
                <a16:creationId xmlns="" xmlns:a16="http://schemas.microsoft.com/office/drawing/2014/main" id="{768C17A0-0EF2-4645-B29D-5C08EF956EDF}"/>
              </a:ext>
            </a:extLst>
          </p:cNvPr>
          <p:cNvSpPr txBox="1"/>
          <p:nvPr/>
        </p:nvSpPr>
        <p:spPr>
          <a:xfrm>
            <a:off x="8544272" y="4149080"/>
            <a:ext cx="2419454" cy="224676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rtl="1"/>
            <a:r>
              <a:rPr lang="ar-DZ" sz="2000" b="1" dirty="0">
                <a:effectLst/>
                <a:ea typeface="Trebuchet MS" panose="020B0603020202020204" pitchFamily="34" charset="0"/>
                <a:cs typeface="Simplified Arabic" panose="02020603050405020304" pitchFamily="18" charset="-78"/>
              </a:rPr>
              <a:t>وهو العامل </a:t>
            </a:r>
            <a:r>
              <a:rPr lang="ar-DZ" sz="2000" b="1" u="sng" dirty="0">
                <a:solidFill>
                  <a:srgbClr val="FF0000"/>
                </a:solidFill>
                <a:effectLst/>
                <a:ea typeface="Trebuchet MS" panose="020B0603020202020204" pitchFamily="34" charset="0"/>
                <a:cs typeface="Simplified Arabic" panose="02020603050405020304" pitchFamily="18" charset="-78"/>
              </a:rPr>
              <a:t>المحرك النابع من داخل الإنسان </a:t>
            </a:r>
            <a:r>
              <a:rPr lang="ar-DZ" sz="2000" b="1" dirty="0">
                <a:effectLst/>
                <a:ea typeface="Trebuchet MS" panose="020B0603020202020204" pitchFamily="34" charset="0"/>
                <a:cs typeface="Simplified Arabic" panose="02020603050405020304" pitchFamily="18" charset="-78"/>
              </a:rPr>
              <a:t>والذي يثير الرغبة للعمل والإنجاز. فهي إذن حالة أو</a:t>
            </a:r>
            <a:r>
              <a:rPr lang="ar-DZ" sz="2000" b="1" u="sng" dirty="0">
                <a:solidFill>
                  <a:srgbClr val="FF0000"/>
                </a:solidFill>
                <a:effectLst/>
                <a:ea typeface="Trebuchet MS" panose="020B0603020202020204" pitchFamily="34" charset="0"/>
                <a:cs typeface="Simplified Arabic" panose="02020603050405020304" pitchFamily="18" charset="-78"/>
              </a:rPr>
              <a:t> قوة داخلية كامنة في الفرد </a:t>
            </a:r>
            <a:r>
              <a:rPr lang="ar-DZ" sz="2000" b="1" dirty="0">
                <a:effectLst/>
                <a:ea typeface="Trebuchet MS" panose="020B0603020202020204" pitchFamily="34" charset="0"/>
                <a:cs typeface="Simplified Arabic" panose="02020603050405020304" pitchFamily="18" charset="-78"/>
              </a:rPr>
              <a:t>تنشط وتحرك سلوكه باتجاه أهداف معينة</a:t>
            </a:r>
            <a:r>
              <a:rPr lang="ar-DZ" sz="1800" dirty="0">
                <a:effectLst/>
                <a:ea typeface="Trebuchet MS" panose="020B0603020202020204" pitchFamily="34" charset="0"/>
                <a:cs typeface="Simplified Arabic" panose="02020603050405020304" pitchFamily="18" charset="-78"/>
              </a:rPr>
              <a:t>.</a:t>
            </a:r>
            <a:endParaRPr lang="fr-FR" dirty="0"/>
          </a:p>
        </p:txBody>
      </p:sp>
      <p:sp>
        <p:nvSpPr>
          <p:cNvPr id="12" name="ZoneTexte 11">
            <a:extLst>
              <a:ext uri="{FF2B5EF4-FFF2-40B4-BE49-F238E27FC236}">
                <a16:creationId xmlns="" xmlns:a16="http://schemas.microsoft.com/office/drawing/2014/main" id="{4C11509A-1CC3-44FF-BF7A-46602B28FB83}"/>
              </a:ext>
            </a:extLst>
          </p:cNvPr>
          <p:cNvSpPr txBox="1"/>
          <p:nvPr/>
        </p:nvSpPr>
        <p:spPr>
          <a:xfrm>
            <a:off x="4886272" y="4141217"/>
            <a:ext cx="2419454"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rtl="1"/>
            <a:r>
              <a:rPr lang="ar-DZ" sz="2400" b="1" dirty="0">
                <a:effectLst/>
                <a:ea typeface="Trebuchet MS" panose="020B0603020202020204" pitchFamily="34" charset="0"/>
                <a:cs typeface="Simplified Arabic" panose="02020603050405020304" pitchFamily="18" charset="-78"/>
              </a:rPr>
              <a:t>هي رغبة ملحة بإشباع نقص أو عوز معين لدى الفرد.</a:t>
            </a:r>
            <a:endParaRPr lang="fr-FR" sz="2400" b="1" dirty="0"/>
          </a:p>
        </p:txBody>
      </p:sp>
      <p:sp>
        <p:nvSpPr>
          <p:cNvPr id="13" name="ZoneTexte 12">
            <a:extLst>
              <a:ext uri="{FF2B5EF4-FFF2-40B4-BE49-F238E27FC236}">
                <a16:creationId xmlns="" xmlns:a16="http://schemas.microsoft.com/office/drawing/2014/main" id="{51A4D6BF-9AA2-490F-9CD0-D764D32AF1E1}"/>
              </a:ext>
            </a:extLst>
          </p:cNvPr>
          <p:cNvSpPr txBox="1"/>
          <p:nvPr/>
        </p:nvSpPr>
        <p:spPr>
          <a:xfrm>
            <a:off x="911424" y="4149080"/>
            <a:ext cx="2419454" cy="132343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rtl="1"/>
            <a:r>
              <a:rPr lang="ar-DZ" sz="2000" b="1" dirty="0">
                <a:effectLst/>
                <a:ea typeface="Trebuchet MS" panose="020B0603020202020204" pitchFamily="34" charset="0"/>
                <a:cs typeface="Simplified Arabic" panose="02020603050405020304" pitchFamily="18" charset="-78"/>
              </a:rPr>
              <a:t>فهو </a:t>
            </a:r>
            <a:r>
              <a:rPr lang="ar-DZ" sz="2000" b="1" u="sng" dirty="0">
                <a:solidFill>
                  <a:srgbClr val="FF0000"/>
                </a:solidFill>
                <a:effectLst/>
                <a:ea typeface="Trebuchet MS" panose="020B0603020202020204" pitchFamily="34" charset="0"/>
                <a:cs typeface="Simplified Arabic" panose="02020603050405020304" pitchFamily="18" charset="-78"/>
              </a:rPr>
              <a:t>مؤثر بيئي (خارجي ) </a:t>
            </a:r>
            <a:r>
              <a:rPr lang="ar-DZ" sz="2000" b="1" dirty="0">
                <a:effectLst/>
                <a:ea typeface="Trebuchet MS" panose="020B0603020202020204" pitchFamily="34" charset="0"/>
                <a:cs typeface="Simplified Arabic" panose="02020603050405020304" pitchFamily="18" charset="-78"/>
              </a:rPr>
              <a:t>غرضه إثارة الدوافع وتحقيق الاستجابة لها وبهذا فإنه نابع من بيئة العمل</a:t>
            </a:r>
            <a:endParaRPr lang="fr-FR" sz="2800" b="1" dirty="0"/>
          </a:p>
        </p:txBody>
      </p:sp>
    </p:spTree>
    <p:extLst>
      <p:ext uri="{BB962C8B-B14F-4D97-AF65-F5344CB8AC3E}">
        <p14:creationId xmlns:p14="http://schemas.microsoft.com/office/powerpoint/2010/main" val="327053097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19335" y="116633"/>
            <a:ext cx="11953329" cy="662473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ar-DZ" sz="3200" b="0" i="0" u="none" strike="noStrike" kern="1200" cap="none" spc="0" normalizeH="0" baseline="0" noProof="0">
              <a:ln>
                <a:noFill/>
              </a:ln>
              <a:solidFill>
                <a:prstClr val="black"/>
              </a:solidFill>
              <a:effectLst/>
              <a:uLnTx/>
              <a:uFillTx/>
              <a:latin typeface="Sakkal Majalla" panose="02000000000000000000" pitchFamily="2" charset="-78"/>
              <a:ea typeface="Cocon® Next Arabic" panose="020A0503020102020204" pitchFamily="18" charset="-78"/>
              <a:cs typeface="Sakkal Majalla" panose="020000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DZ" sz="3200" b="0" i="0" u="none" strike="noStrike" kern="1200" cap="none" spc="0" normalizeH="0" baseline="0" noProof="0">
                <a:ln>
                  <a:noFill/>
                </a:ln>
                <a:solidFill>
                  <a:prstClr val="black"/>
                </a:solidFill>
                <a:effectLst/>
                <a:uLnTx/>
                <a:uFillTx/>
                <a:latin typeface="Sakkal Majalla" panose="02000000000000000000" pitchFamily="2" charset="-78"/>
                <a:ea typeface="Cocon® Next Arabic" panose="020A0503020102020204" pitchFamily="18" charset="-78"/>
                <a:cs typeface="Sakkal Majalla" panose="02000000000000000000" pitchFamily="2" charset="-78"/>
              </a:rPr>
              <a:t>	</a:t>
            </a: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3200" b="0" i="0" u="none" strike="noStrike" kern="1200" cap="none" spc="0" normalizeH="0" baseline="0" noProof="0">
              <a:ln>
                <a:noFill/>
              </a:ln>
              <a:solidFill>
                <a:prstClr val="black"/>
              </a:solidFill>
              <a:effectLst/>
              <a:uLnTx/>
              <a:uFillTx/>
              <a:latin typeface="Sakkal Majalla" panose="02000000000000000000" pitchFamily="2" charset="-78"/>
              <a:ea typeface="Cocon® Next Arabic" panose="020A0503020102020204" pitchFamily="18" charset="-78"/>
              <a:cs typeface="Sakkal Majalla" panose="020000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3200" b="0" i="0" u="none" strike="noStrike" kern="1200" cap="none" spc="0" normalizeH="0" baseline="0" noProof="0" dirty="0">
              <a:ln>
                <a:noFill/>
              </a:ln>
              <a:solidFill>
                <a:prstClr val="black"/>
              </a:solidFill>
              <a:effectLst/>
              <a:uLnTx/>
              <a:uFillTx/>
              <a:latin typeface="Sakkal Majalla" panose="02000000000000000000" pitchFamily="2" charset="-78"/>
              <a:ea typeface="Cocon® Next Arabic" panose="020A0503020102020204" pitchFamily="18" charset="-78"/>
              <a:cs typeface="Sakkal Majalla" panose="02000000000000000000" pitchFamily="2" charset="-78"/>
            </a:endParaRPr>
          </a:p>
        </p:txBody>
      </p:sp>
      <p:sp>
        <p:nvSpPr>
          <p:cNvPr id="8" name="Rounded Rectangle 3"/>
          <p:cNvSpPr/>
          <p:nvPr/>
        </p:nvSpPr>
        <p:spPr>
          <a:xfrm>
            <a:off x="1134488" y="503922"/>
            <a:ext cx="9829238" cy="818850"/>
          </a:xfrm>
          <a:prstGeom prst="roundRect">
            <a:avLst/>
          </a:prstGeom>
          <a:solidFill>
            <a:srgbClr val="99FF33"/>
          </a:solidFill>
          <a:ln>
            <a:noFill/>
          </a:ln>
          <a:effectLst>
            <a:glow rad="228600">
              <a:schemeClr val="accent1">
                <a:satMod val="175000"/>
                <a:alpha val="40000"/>
              </a:schemeClr>
            </a:glow>
            <a:outerShdw blurRad="76200" dir="18900000" sy="23000" kx="-1200000" algn="bl" rotWithShape="0">
              <a:prstClr val="black">
                <a:alpha val="2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FR" sz="3200" b="1" i="0" u="none" strike="noStrike" kern="1200" cap="none" spc="0" normalizeH="0" baseline="0" noProof="0" dirty="0">
              <a:ln>
                <a:noFill/>
              </a:ln>
              <a:solidFill>
                <a:srgbClr val="FF0000"/>
              </a:solidFill>
              <a:effectLst/>
              <a:uLnTx/>
              <a:uFillTx/>
              <a:latin typeface="Simplified Arabic" panose="02020603050405020304" pitchFamily="18" charset="-78"/>
              <a:ea typeface="Trebuchet MS" panose="020B0603020202020204" pitchFamily="34" charset="0"/>
              <a:cs typeface="Simplified Arabic" panose="02020603050405020304" pitchFamily="18" charset="-78"/>
            </a:endParaRPr>
          </a:p>
          <a:p>
            <a:pPr marL="0" marR="0" lvl="0" indent="0" algn="ctr" defTabSz="914400" rtl="1" eaLnBrk="1" fontAlgn="auto" latinLnBrk="0" hangingPunct="1">
              <a:lnSpc>
                <a:spcPct val="100000"/>
              </a:lnSpc>
              <a:spcBef>
                <a:spcPts val="0"/>
              </a:spcBef>
              <a:spcAft>
                <a:spcPts val="0"/>
              </a:spcAft>
              <a:buClrTx/>
              <a:buSzTx/>
              <a:buFontTx/>
              <a:buNone/>
              <a:tabLst/>
              <a:defRPr/>
            </a:pPr>
            <a:r>
              <a:rPr lang="ar-DZ" sz="4000" b="1" dirty="0">
                <a:solidFill>
                  <a:prstClr val="black"/>
                </a:solidFill>
                <a:latin typeface="Trebuchet MS" panose="020B0603020202020204" pitchFamily="34" charset="0"/>
                <a:ea typeface="Trebuchet MS" panose="020B0603020202020204" pitchFamily="34" charset="0"/>
                <a:cs typeface="Simplified Arabic" panose="02020603050405020304" pitchFamily="18" charset="-78"/>
              </a:rPr>
              <a:t>2-التحفيز</a:t>
            </a:r>
            <a:r>
              <a:rPr kumimoji="0" lang="ar-DZ" sz="4000" b="1" i="0" u="none" strike="noStrike" kern="1200" cap="none" spc="0" normalizeH="0" baseline="0" noProof="0" dirty="0">
                <a:ln>
                  <a:noFill/>
                </a:ln>
                <a:solidFill>
                  <a:prstClr val="black"/>
                </a:solidFill>
                <a:effectLst/>
                <a:uLnTx/>
                <a:uFillTx/>
                <a:latin typeface="Trebuchet MS" panose="020B0603020202020204" pitchFamily="34" charset="0"/>
                <a:ea typeface="Trebuchet MS" panose="020B0603020202020204" pitchFamily="34" charset="0"/>
                <a:cs typeface="Simplified Arabic" panose="02020603050405020304" pitchFamily="18" charset="-78"/>
              </a:rPr>
              <a:t>:</a:t>
            </a:r>
            <a:endParaRPr kumimoji="0" lang="fr-FR" sz="4000" b="1" i="0" u="none" strike="noStrike" kern="1200" cap="none" spc="0" normalizeH="0" baseline="0" noProof="0" dirty="0">
              <a:ln>
                <a:noFill/>
              </a:ln>
              <a:solidFill>
                <a:prstClr val="black"/>
              </a:solidFill>
              <a:effectLst/>
              <a:uLnTx/>
              <a:uFillTx/>
              <a:latin typeface="Trebuchet MS" panose="020B0603020202020204" pitchFamily="34" charset="0"/>
              <a:ea typeface="Trebuchet MS" panose="020B0603020202020204" pitchFamily="34" charset="0"/>
              <a:cs typeface="Tahoma" panose="020B0604030504040204" pitchFamily="34" charset="0"/>
            </a:endParaRPr>
          </a:p>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DZ" sz="3200" b="1" i="0" u="none" strike="noStrike" kern="1200" cap="none" spc="0" normalizeH="0" baseline="0" noProof="0" dirty="0">
              <a:ln>
                <a:noFill/>
              </a:ln>
              <a:solidFill>
                <a:prstClr val="white"/>
              </a:solidFill>
              <a:effectLst/>
              <a:uLnTx/>
              <a:uFillTx/>
              <a:latin typeface="Sakkal Majalla" panose="02000000000000000000" pitchFamily="2" charset="-78"/>
              <a:ea typeface="Cocon® Next Arabic" panose="020A0503020102020204" pitchFamily="18" charset="-78"/>
              <a:cs typeface="Sakkal Majalla" panose="02000000000000000000" pitchFamily="2" charset="-78"/>
            </a:endParaRPr>
          </a:p>
        </p:txBody>
      </p:sp>
      <p:pic>
        <p:nvPicPr>
          <p:cNvPr id="3" name="Image 2">
            <a:extLst>
              <a:ext uri="{FF2B5EF4-FFF2-40B4-BE49-F238E27FC236}">
                <a16:creationId xmlns="" xmlns:a16="http://schemas.microsoft.com/office/drawing/2014/main" id="{0D49AD25-3406-492A-9202-04FF9CAC5A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4488" y="360897"/>
            <a:ext cx="2872336" cy="1104900"/>
          </a:xfrm>
          <a:prstGeom prst="ellipse">
            <a:avLst/>
          </a:prstGeom>
          <a:ln>
            <a:noFill/>
          </a:ln>
          <a:effectLst>
            <a:softEdge rad="112500"/>
          </a:effectLst>
        </p:spPr>
      </p:pic>
      <p:sp>
        <p:nvSpPr>
          <p:cNvPr id="6" name="ZoneTexte 5">
            <a:extLst>
              <a:ext uri="{FF2B5EF4-FFF2-40B4-BE49-F238E27FC236}">
                <a16:creationId xmlns="" xmlns:a16="http://schemas.microsoft.com/office/drawing/2014/main" id="{23084092-8768-4805-B782-7BB7881A7FC7}"/>
              </a:ext>
            </a:extLst>
          </p:cNvPr>
          <p:cNvSpPr txBox="1"/>
          <p:nvPr/>
        </p:nvSpPr>
        <p:spPr>
          <a:xfrm>
            <a:off x="213122" y="1655661"/>
            <a:ext cx="11563880" cy="1384995"/>
          </a:xfrm>
          <a:prstGeom prst="rect">
            <a:avLst/>
          </a:prstGeom>
          <a:noFill/>
        </p:spPr>
        <p:txBody>
          <a:bodyPr wrap="square" rtlCol="0">
            <a:spAutoFit/>
          </a:bodyPr>
          <a:lstStyle/>
          <a:p>
            <a:pPr algn="ctr" rtl="1"/>
            <a:r>
              <a:rPr lang="ar-DZ" sz="2800" b="1" dirty="0">
                <a:effectLst/>
                <a:ea typeface="Trebuchet MS" panose="020B0603020202020204" pitchFamily="34" charset="0"/>
                <a:cs typeface="Simplified Arabic" panose="02020603050405020304" pitchFamily="18" charset="-78"/>
              </a:rPr>
              <a:t>التحفيز: فهو ممارسة إدارية للمدير للتأثير في العاملين من خلال تحريك الدوافع والرغبات والحاجات لغرض إشباعها وجعلهم أكثر استعدادا لتقديم أفضل ما عندهم بهدف تحقيق مستويات عالية من الأداء والإنجاز في المنظمة. والشكل الموالي يوضح الإطار العام للتحفيز:</a:t>
            </a:r>
            <a:endParaRPr lang="fr-FR" sz="2800" b="1" dirty="0"/>
          </a:p>
        </p:txBody>
      </p:sp>
      <p:pic>
        <p:nvPicPr>
          <p:cNvPr id="9" name="Image 8">
            <a:extLst>
              <a:ext uri="{FF2B5EF4-FFF2-40B4-BE49-F238E27FC236}">
                <a16:creationId xmlns="" xmlns:a16="http://schemas.microsoft.com/office/drawing/2014/main" id="{6ED3B31F-EA20-45DB-8736-5D83CDCF177A}"/>
              </a:ext>
            </a:extLst>
          </p:cNvPr>
          <p:cNvPicPr>
            <a:picLocks noChangeAspect="1"/>
          </p:cNvPicPr>
          <p:nvPr/>
        </p:nvPicPr>
        <p:blipFill rotWithShape="1">
          <a:blip r:embed="rId3"/>
          <a:srcRect l="14563" t="29094" r="11019" b="21348"/>
          <a:stretch/>
        </p:blipFill>
        <p:spPr>
          <a:xfrm>
            <a:off x="1925997" y="2972568"/>
            <a:ext cx="8340004" cy="3529435"/>
          </a:xfrm>
          <a:prstGeom prst="rect">
            <a:avLst/>
          </a:prstGeom>
        </p:spPr>
      </p:pic>
    </p:spTree>
    <p:extLst>
      <p:ext uri="{BB962C8B-B14F-4D97-AF65-F5344CB8AC3E}">
        <p14:creationId xmlns:p14="http://schemas.microsoft.com/office/powerpoint/2010/main" val="4107318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19335" y="116633"/>
            <a:ext cx="11953329" cy="662473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ar-DZ" sz="3200" b="0" i="0" u="none" strike="noStrike" kern="1200" cap="none" spc="0" normalizeH="0" baseline="0" noProof="0" dirty="0">
              <a:ln>
                <a:noFill/>
              </a:ln>
              <a:solidFill>
                <a:prstClr val="black"/>
              </a:solidFill>
              <a:effectLst/>
              <a:uLnTx/>
              <a:uFillTx/>
              <a:latin typeface="Sakkal Majalla" panose="02000000000000000000" pitchFamily="2" charset="-78"/>
              <a:ea typeface="Cocon® Next Arabic" panose="020A0503020102020204" pitchFamily="18" charset="-78"/>
              <a:cs typeface="Sakkal Majalla" panose="020000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DZ" sz="3200" b="0" i="0" u="none" strike="noStrike" kern="1200" cap="none" spc="0" normalizeH="0" baseline="0" noProof="0" dirty="0">
                <a:ln>
                  <a:noFill/>
                </a:ln>
                <a:solidFill>
                  <a:prstClr val="black"/>
                </a:solidFill>
                <a:effectLst/>
                <a:uLnTx/>
                <a:uFillTx/>
                <a:latin typeface="Sakkal Majalla" panose="02000000000000000000" pitchFamily="2" charset="-78"/>
                <a:ea typeface="Cocon® Next Arabic" panose="020A0503020102020204" pitchFamily="18" charset="-78"/>
                <a:cs typeface="Sakkal Majalla" panose="02000000000000000000" pitchFamily="2" charset="-78"/>
              </a:rPr>
              <a:t>	</a:t>
            </a: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3200" b="0" i="0" u="none" strike="noStrike" kern="1200" cap="none" spc="0" normalizeH="0" baseline="0" noProof="0" dirty="0">
              <a:ln>
                <a:noFill/>
              </a:ln>
              <a:solidFill>
                <a:prstClr val="black"/>
              </a:solidFill>
              <a:effectLst/>
              <a:uLnTx/>
              <a:uFillTx/>
              <a:latin typeface="Sakkal Majalla" panose="02000000000000000000" pitchFamily="2" charset="-78"/>
              <a:ea typeface="Cocon® Next Arabic" panose="020A0503020102020204" pitchFamily="18" charset="-78"/>
              <a:cs typeface="Sakkal Majalla" panose="020000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3200" b="0" i="0" u="none" strike="noStrike" kern="1200" cap="none" spc="0" normalizeH="0" baseline="0" noProof="0" dirty="0">
              <a:ln>
                <a:noFill/>
              </a:ln>
              <a:solidFill>
                <a:prstClr val="black"/>
              </a:solidFill>
              <a:effectLst/>
              <a:uLnTx/>
              <a:uFillTx/>
              <a:latin typeface="Sakkal Majalla" panose="02000000000000000000" pitchFamily="2" charset="-78"/>
              <a:ea typeface="Cocon® Next Arabic" panose="020A0503020102020204" pitchFamily="18" charset="-78"/>
              <a:cs typeface="Sakkal Majalla" panose="02000000000000000000" pitchFamily="2" charset="-78"/>
            </a:endParaRPr>
          </a:p>
        </p:txBody>
      </p:sp>
      <p:sp>
        <p:nvSpPr>
          <p:cNvPr id="8" name="Rounded Rectangle 3"/>
          <p:cNvSpPr/>
          <p:nvPr/>
        </p:nvSpPr>
        <p:spPr>
          <a:xfrm>
            <a:off x="1134488" y="503922"/>
            <a:ext cx="9829238" cy="818850"/>
          </a:xfrm>
          <a:prstGeom prst="roundRect">
            <a:avLst/>
          </a:prstGeom>
          <a:solidFill>
            <a:srgbClr val="99FF33"/>
          </a:solidFill>
          <a:ln>
            <a:noFill/>
          </a:ln>
          <a:effectLst>
            <a:glow rad="228600">
              <a:schemeClr val="accent1">
                <a:satMod val="175000"/>
                <a:alpha val="40000"/>
              </a:schemeClr>
            </a:glow>
            <a:outerShdw blurRad="76200" dir="18900000" sy="23000" kx="-1200000" algn="bl" rotWithShape="0">
              <a:prstClr val="black">
                <a:alpha val="2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FR" sz="3200" b="1" i="0" u="none" strike="noStrike" kern="1200" cap="none" spc="0" normalizeH="0" baseline="0" noProof="0" dirty="0">
              <a:ln>
                <a:noFill/>
              </a:ln>
              <a:solidFill>
                <a:srgbClr val="FF0000"/>
              </a:solidFill>
              <a:effectLst/>
              <a:uLnTx/>
              <a:uFillTx/>
              <a:latin typeface="Simplified Arabic" panose="02020603050405020304" pitchFamily="18" charset="-78"/>
              <a:ea typeface="Trebuchet MS" panose="020B0603020202020204" pitchFamily="34" charset="0"/>
              <a:cs typeface="Simplified Arabic" panose="02020603050405020304" pitchFamily="18" charset="-78"/>
            </a:endParaRP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DZ" sz="4000" b="1" i="0" u="none" strike="noStrike" kern="1200" cap="none" spc="0" normalizeH="0" baseline="0" noProof="0" dirty="0">
                <a:ln>
                  <a:noFill/>
                </a:ln>
                <a:solidFill>
                  <a:prstClr val="black"/>
                </a:solidFill>
                <a:effectLst/>
                <a:uLnTx/>
                <a:uFillTx/>
                <a:latin typeface="Trebuchet MS" panose="020B0603020202020204" pitchFamily="34" charset="0"/>
                <a:ea typeface="Trebuchet MS" panose="020B0603020202020204" pitchFamily="34" charset="0"/>
                <a:cs typeface="Simplified Arabic" panose="02020603050405020304" pitchFamily="18" charset="-78"/>
              </a:rPr>
              <a:t>2-التحفيز:</a:t>
            </a:r>
            <a:endParaRPr kumimoji="0" lang="fr-FR" sz="4000" b="1" i="0" u="none" strike="noStrike" kern="1200" cap="none" spc="0" normalizeH="0" baseline="0" noProof="0" dirty="0">
              <a:ln>
                <a:noFill/>
              </a:ln>
              <a:solidFill>
                <a:prstClr val="black"/>
              </a:solidFill>
              <a:effectLst/>
              <a:uLnTx/>
              <a:uFillTx/>
              <a:latin typeface="Trebuchet MS" panose="020B0603020202020204" pitchFamily="34" charset="0"/>
              <a:ea typeface="Trebuchet MS" panose="020B0603020202020204" pitchFamily="34" charset="0"/>
              <a:cs typeface="Tahoma" panose="020B0604030504040204" pitchFamily="34" charset="0"/>
            </a:endParaRPr>
          </a:p>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DZ" sz="3200" b="1" i="0" u="none" strike="noStrike" kern="1200" cap="none" spc="0" normalizeH="0" baseline="0" noProof="0" dirty="0">
              <a:ln>
                <a:noFill/>
              </a:ln>
              <a:solidFill>
                <a:prstClr val="white"/>
              </a:solidFill>
              <a:effectLst/>
              <a:uLnTx/>
              <a:uFillTx/>
              <a:latin typeface="Sakkal Majalla" panose="02000000000000000000" pitchFamily="2" charset="-78"/>
              <a:ea typeface="Cocon® Next Arabic" panose="020A0503020102020204" pitchFamily="18" charset="-78"/>
              <a:cs typeface="Sakkal Majalla" panose="02000000000000000000" pitchFamily="2" charset="-78"/>
            </a:endParaRPr>
          </a:p>
        </p:txBody>
      </p:sp>
      <p:pic>
        <p:nvPicPr>
          <p:cNvPr id="3" name="Image 2">
            <a:extLst>
              <a:ext uri="{FF2B5EF4-FFF2-40B4-BE49-F238E27FC236}">
                <a16:creationId xmlns="" xmlns:a16="http://schemas.microsoft.com/office/drawing/2014/main" id="{0D49AD25-3406-492A-9202-04FF9CAC5A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4488" y="360897"/>
            <a:ext cx="2872336" cy="1104900"/>
          </a:xfrm>
          <a:prstGeom prst="ellipse">
            <a:avLst/>
          </a:prstGeom>
          <a:ln>
            <a:noFill/>
          </a:ln>
          <a:effectLst>
            <a:softEdge rad="112500"/>
          </a:effectLst>
        </p:spPr>
      </p:pic>
      <p:sp>
        <p:nvSpPr>
          <p:cNvPr id="2" name="ZoneTexte 1">
            <a:extLst>
              <a:ext uri="{FF2B5EF4-FFF2-40B4-BE49-F238E27FC236}">
                <a16:creationId xmlns="" xmlns:a16="http://schemas.microsoft.com/office/drawing/2014/main" id="{4479C3BB-B1AD-4E7D-B186-D6D37C986DC9}"/>
              </a:ext>
            </a:extLst>
          </p:cNvPr>
          <p:cNvSpPr txBox="1"/>
          <p:nvPr/>
        </p:nvSpPr>
        <p:spPr>
          <a:xfrm>
            <a:off x="399540" y="1510633"/>
            <a:ext cx="11103381" cy="4595745"/>
          </a:xfrm>
          <a:prstGeom prst="rect">
            <a:avLst/>
          </a:prstGeom>
          <a:noFill/>
        </p:spPr>
        <p:txBody>
          <a:bodyPr wrap="square" rtlCol="0">
            <a:spAutoFit/>
          </a:bodyPr>
          <a:lstStyle/>
          <a:p>
            <a:pPr algn="just" rtl="1">
              <a:lnSpc>
                <a:spcPct val="107000"/>
              </a:lnSpc>
              <a:spcAft>
                <a:spcPts val="800"/>
              </a:spcAft>
            </a:pPr>
            <a:r>
              <a:rPr lang="ar-DZ" sz="3200" b="1" dirty="0">
                <a:solidFill>
                  <a:srgbClr val="FF0000"/>
                </a:solidFill>
                <a:effectLst/>
                <a:latin typeface="Trebuchet MS" panose="020B0603020202020204" pitchFamily="34" charset="0"/>
                <a:ea typeface="Trebuchet MS" panose="020B0603020202020204" pitchFamily="34" charset="0"/>
                <a:cs typeface="Simplified Arabic" panose="02020603050405020304" pitchFamily="18" charset="-78"/>
              </a:rPr>
              <a:t>2-2- عناصر التحفيز:</a:t>
            </a:r>
            <a:r>
              <a:rPr lang="ar-DZ" sz="3200" dirty="0">
                <a:solidFill>
                  <a:srgbClr val="FF0000"/>
                </a:solidFill>
                <a:effectLst/>
                <a:latin typeface="Trebuchet MS" panose="020B0603020202020204" pitchFamily="34" charset="0"/>
                <a:ea typeface="Trebuchet MS" panose="020B0603020202020204" pitchFamily="34" charset="0"/>
                <a:cs typeface="Simplified Arabic" panose="02020603050405020304" pitchFamily="18" charset="-78"/>
              </a:rPr>
              <a:t> </a:t>
            </a:r>
            <a:r>
              <a:rPr lang="ar-DZ" sz="2800" dirty="0">
                <a:effectLst/>
                <a:latin typeface="Trebuchet MS" panose="020B0603020202020204" pitchFamily="34" charset="0"/>
                <a:ea typeface="Trebuchet MS" panose="020B0603020202020204" pitchFamily="34" charset="0"/>
                <a:cs typeface="Simplified Arabic" panose="02020603050405020304" pitchFamily="18" charset="-78"/>
              </a:rPr>
              <a:t>وهناك ثلاثة عناصر للتحفيز وهي</a:t>
            </a:r>
            <a:r>
              <a:rPr lang="fr-FR" sz="2800" dirty="0">
                <a:effectLst/>
                <a:latin typeface="Simplified Arabic" panose="02020603050405020304" pitchFamily="18" charset="-78"/>
                <a:ea typeface="Trebuchet MS" panose="020B0603020202020204" pitchFamily="34" charset="0"/>
                <a:cs typeface="Tahoma" panose="020B0604030504040204" pitchFamily="34" charset="0"/>
              </a:rPr>
              <a:t>:</a:t>
            </a:r>
            <a:endParaRPr lang="fr-FR" sz="2800" dirty="0">
              <a:effectLst/>
              <a:latin typeface="Trebuchet MS" panose="020B0603020202020204" pitchFamily="34" charset="0"/>
              <a:ea typeface="Trebuchet MS" panose="020B0603020202020204" pitchFamily="34" charset="0"/>
              <a:cs typeface="Tahoma" panose="020B0604030504040204" pitchFamily="34" charset="0"/>
            </a:endParaRPr>
          </a:p>
          <a:p>
            <a:pPr marL="342900" lvl="0" indent="-342900" algn="just" rtl="1">
              <a:lnSpc>
                <a:spcPct val="115000"/>
              </a:lnSpc>
              <a:buFont typeface="+mj-cs"/>
              <a:buAutoNum type="arabic2Minus"/>
            </a:pPr>
            <a:r>
              <a:rPr lang="ar-DZ" sz="2800" b="1" dirty="0">
                <a:effectLst/>
                <a:latin typeface="Trebuchet MS" panose="020B0603020202020204" pitchFamily="34" charset="0"/>
                <a:ea typeface="Trebuchet MS" panose="020B0603020202020204" pitchFamily="34" charset="0"/>
                <a:cs typeface="Simplified Arabic" panose="02020603050405020304" pitchFamily="18" charset="-78"/>
              </a:rPr>
              <a:t>القدرة</a:t>
            </a:r>
            <a:r>
              <a:rPr lang="fr-FR" sz="2800" b="1" dirty="0">
                <a:effectLst/>
                <a:latin typeface="Simplified Arabic" panose="02020603050405020304" pitchFamily="18" charset="-78"/>
                <a:ea typeface="Trebuchet MS" panose="020B0603020202020204" pitchFamily="34" charset="0"/>
                <a:cs typeface="Tahoma" panose="020B0604030504040204" pitchFamily="34" charset="0"/>
              </a:rPr>
              <a:t>: </a:t>
            </a:r>
            <a:r>
              <a:rPr lang="ar-DZ" sz="2800" dirty="0">
                <a:effectLst/>
                <a:latin typeface="Trebuchet MS" panose="020B0603020202020204" pitchFamily="34" charset="0"/>
                <a:ea typeface="Trebuchet MS" panose="020B0603020202020204" pitchFamily="34" charset="0"/>
                <a:cs typeface="Simplified Arabic" panose="02020603050405020304" pitchFamily="18" charset="-78"/>
              </a:rPr>
              <a:t>يمكن للشخص المؤهل أو القادر على القيام بعمل معين تحسين أدائه عن طريق التحفيز بخلاف الشخص  العاجز غير المتدرب أو غير المؤهل، وهنا تظهر أهمية التدريب.</a:t>
            </a:r>
            <a:endParaRPr lang="fr-FR" sz="2800" dirty="0">
              <a:effectLst/>
              <a:latin typeface="Trebuchet MS" panose="020B0603020202020204" pitchFamily="34" charset="0"/>
              <a:ea typeface="Trebuchet MS" panose="020B0603020202020204" pitchFamily="34" charset="0"/>
              <a:cs typeface="Tahoma" panose="020B0604030504040204" pitchFamily="34" charset="0"/>
            </a:endParaRPr>
          </a:p>
          <a:p>
            <a:pPr marL="342900" lvl="0" indent="-342900" algn="just" rtl="1">
              <a:lnSpc>
                <a:spcPct val="115000"/>
              </a:lnSpc>
              <a:buFont typeface="+mj-cs"/>
              <a:buAutoNum type="arabic2Minus"/>
            </a:pPr>
            <a:r>
              <a:rPr lang="ar-DZ" sz="2800" b="1" dirty="0">
                <a:effectLst/>
                <a:latin typeface="Trebuchet MS" panose="020B0603020202020204" pitchFamily="34" charset="0"/>
                <a:ea typeface="Trebuchet MS" panose="020B0603020202020204" pitchFamily="34" charset="0"/>
                <a:cs typeface="Simplified Arabic" panose="02020603050405020304" pitchFamily="18" charset="-78"/>
              </a:rPr>
              <a:t>الجهد</a:t>
            </a:r>
            <a:r>
              <a:rPr lang="fr-FR" sz="2800" b="1" dirty="0">
                <a:effectLst/>
                <a:latin typeface="Simplified Arabic" panose="02020603050405020304" pitchFamily="18" charset="-78"/>
                <a:ea typeface="Trebuchet MS" panose="020B0603020202020204" pitchFamily="34" charset="0"/>
                <a:cs typeface="Tahoma" panose="020B0604030504040204" pitchFamily="34" charset="0"/>
              </a:rPr>
              <a:t>: </a:t>
            </a:r>
            <a:r>
              <a:rPr lang="ar-DZ" sz="2800" dirty="0">
                <a:effectLst/>
                <a:latin typeface="Trebuchet MS" panose="020B0603020202020204" pitchFamily="34" charset="0"/>
                <a:ea typeface="Trebuchet MS" panose="020B0603020202020204" pitchFamily="34" charset="0"/>
                <a:cs typeface="Simplified Arabic" panose="02020603050405020304" pitchFamily="18" charset="-78"/>
              </a:rPr>
              <a:t>وهو يشير إلى الطاقة والوقت اللازمين لتحقيق هدف معين، حيث أن مجرد وجود القدرة وحدها لا تكفي.</a:t>
            </a:r>
            <a:endParaRPr lang="fr-FR" sz="2800" dirty="0">
              <a:effectLst/>
              <a:latin typeface="Trebuchet MS" panose="020B0603020202020204" pitchFamily="34" charset="0"/>
              <a:ea typeface="Trebuchet MS" panose="020B0603020202020204" pitchFamily="34" charset="0"/>
              <a:cs typeface="Tahoma" panose="020B0604030504040204" pitchFamily="34" charset="0"/>
            </a:endParaRPr>
          </a:p>
          <a:p>
            <a:pPr marL="342900" lvl="0" indent="-342900" algn="just" rtl="1">
              <a:lnSpc>
                <a:spcPct val="115000"/>
              </a:lnSpc>
              <a:spcAft>
                <a:spcPts val="1000"/>
              </a:spcAft>
              <a:buFont typeface="+mj-cs"/>
              <a:buAutoNum type="arabic2Minus"/>
            </a:pPr>
            <a:r>
              <a:rPr lang="ar-DZ" sz="2800" b="1" dirty="0">
                <a:effectLst/>
                <a:latin typeface="Trebuchet MS" panose="020B0603020202020204" pitchFamily="34" charset="0"/>
                <a:ea typeface="Trebuchet MS" panose="020B0603020202020204" pitchFamily="34" charset="0"/>
                <a:cs typeface="Simplified Arabic" panose="02020603050405020304" pitchFamily="18" charset="-78"/>
              </a:rPr>
              <a:t>الرغبة</a:t>
            </a:r>
            <a:r>
              <a:rPr lang="fr-FR" sz="2800" b="1" dirty="0">
                <a:effectLst/>
                <a:latin typeface="Simplified Arabic" panose="02020603050405020304" pitchFamily="18" charset="-78"/>
                <a:ea typeface="Trebuchet MS" panose="020B0603020202020204" pitchFamily="34" charset="0"/>
                <a:cs typeface="Tahoma" panose="020B0604030504040204" pitchFamily="34" charset="0"/>
              </a:rPr>
              <a:t>: </a:t>
            </a:r>
            <a:r>
              <a:rPr lang="ar-DZ" sz="2800" dirty="0">
                <a:effectLst/>
                <a:latin typeface="Trebuchet MS" panose="020B0603020202020204" pitchFamily="34" charset="0"/>
                <a:ea typeface="Trebuchet MS" panose="020B0603020202020204" pitchFamily="34" charset="0"/>
                <a:cs typeface="Simplified Arabic" panose="02020603050405020304" pitchFamily="18" charset="-78"/>
              </a:rPr>
              <a:t>إذا لم تكن الرغبة موجودة فإن فرصة الوصول إلى النجاح في العمل تقل، حتى ولم تم أداؤه فعلا، ومن هنا تظهر ضرورة التركيز على علاقة العامل بعمله وبالمؤسسة وبرسالتها وتبنيه لأهدافها.</a:t>
            </a:r>
            <a:endParaRPr lang="fr-FR" sz="2800" dirty="0">
              <a:effectLst/>
              <a:latin typeface="Trebuchet MS" panose="020B0603020202020204" pitchFamily="34" charset="0"/>
              <a:ea typeface="Trebuchet MS" panose="020B0603020202020204" pitchFamily="34" charset="0"/>
              <a:cs typeface="Tahoma" panose="020B0604030504040204" pitchFamily="34" charset="0"/>
            </a:endParaRPr>
          </a:p>
          <a:p>
            <a:endParaRPr lang="fr-FR" dirty="0"/>
          </a:p>
        </p:txBody>
      </p:sp>
    </p:spTree>
    <p:extLst>
      <p:ext uri="{BB962C8B-B14F-4D97-AF65-F5344CB8AC3E}">
        <p14:creationId xmlns:p14="http://schemas.microsoft.com/office/powerpoint/2010/main" val="389029872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B307FC3C-98A6-421D-9099-A4298D53CCE1}"/>
              </a:ext>
            </a:extLst>
          </p:cNvPr>
          <p:cNvSpPr>
            <a:spLocks noGrp="1"/>
          </p:cNvSpPr>
          <p:nvPr>
            <p:ph type="title"/>
          </p:nvPr>
        </p:nvSpPr>
        <p:spPr>
          <a:xfrm>
            <a:off x="838200" y="365127"/>
            <a:ext cx="10515600" cy="759618"/>
          </a:xfrm>
          <a:solidFill>
            <a:srgbClr val="FFC000"/>
          </a:solidFill>
          <a:scene3d>
            <a:camera prst="orthographicFront"/>
            <a:lightRig rig="threePt" dir="t"/>
          </a:scene3d>
          <a:sp3d>
            <a:bevelT/>
          </a:sp3d>
        </p:spPr>
        <p:txBody>
          <a:bodyPr>
            <a:normAutofit fontScale="90000"/>
          </a:bodyPr>
          <a:lstStyle/>
          <a:p>
            <a:pPr marL="0" marR="0" lvl="0" indent="0" algn="ctr" defTabSz="457200" rtl="1" eaLnBrk="1" fontAlgn="auto" latinLnBrk="0" hangingPunct="1">
              <a:lnSpc>
                <a:spcPct val="107000"/>
              </a:lnSpc>
              <a:spcBef>
                <a:spcPts val="0"/>
              </a:spcBef>
              <a:spcAft>
                <a:spcPts val="800"/>
              </a:spcAft>
              <a:tabLst/>
              <a:defRPr/>
            </a:pPr>
            <a:r>
              <a:rPr kumimoji="0" lang="ar-DZ" sz="4800" b="1" i="0" strike="noStrike" kern="1200" cap="none" spc="0" normalizeH="0" baseline="0" noProof="0" dirty="0">
                <a:ln>
                  <a:noFill/>
                </a:ln>
                <a:solidFill>
                  <a:schemeClr val="tx1"/>
                </a:solidFill>
                <a:effectLst/>
                <a:uLnTx/>
                <a:uFillTx/>
                <a:latin typeface="Trebuchet MS" panose="020B0603020202020204" pitchFamily="34" charset="0"/>
                <a:ea typeface="Trebuchet MS" panose="020B0603020202020204" pitchFamily="34" charset="0"/>
                <a:cs typeface="Simplified Arabic" panose="02020603050405020304" pitchFamily="18" charset="-78"/>
              </a:rPr>
              <a:t/>
            </a:r>
            <a:br>
              <a:rPr kumimoji="0" lang="ar-DZ" sz="4800" b="1" i="0" strike="noStrike" kern="1200" cap="none" spc="0" normalizeH="0" baseline="0" noProof="0" dirty="0">
                <a:ln>
                  <a:noFill/>
                </a:ln>
                <a:solidFill>
                  <a:schemeClr val="tx1"/>
                </a:solidFill>
                <a:effectLst/>
                <a:uLnTx/>
                <a:uFillTx/>
                <a:latin typeface="Trebuchet MS" panose="020B0603020202020204" pitchFamily="34" charset="0"/>
                <a:ea typeface="Trebuchet MS" panose="020B0603020202020204" pitchFamily="34" charset="0"/>
                <a:cs typeface="Simplified Arabic" panose="02020603050405020304" pitchFamily="18" charset="-78"/>
              </a:rPr>
            </a:br>
            <a:r>
              <a:rPr kumimoji="0" lang="ar-DZ" sz="4800" b="1" i="0" strike="noStrike" kern="1200" cap="none" spc="0" normalizeH="0" baseline="0" noProof="0" dirty="0">
                <a:ln>
                  <a:noFill/>
                </a:ln>
                <a:solidFill>
                  <a:schemeClr val="tx1"/>
                </a:solidFill>
                <a:effectLst/>
                <a:uLnTx/>
                <a:uFillTx/>
                <a:latin typeface="Trebuchet MS" panose="020B0603020202020204" pitchFamily="34" charset="0"/>
                <a:ea typeface="Trebuchet MS" panose="020B0603020202020204" pitchFamily="34" charset="0"/>
                <a:cs typeface="Simplified Arabic" panose="02020603050405020304" pitchFamily="18" charset="-78"/>
              </a:rPr>
              <a:t>2-المبادئ (العمليات أو التقسيمات) الإدارية:</a:t>
            </a:r>
            <a:r>
              <a:rPr kumimoji="0" lang="fr-FR" sz="4800" b="0" i="0" strike="noStrike" kern="1200" cap="none" spc="0" normalizeH="0" baseline="0" noProof="0" dirty="0">
                <a:ln>
                  <a:noFill/>
                </a:ln>
                <a:solidFill>
                  <a:schemeClr val="tx1"/>
                </a:solidFill>
                <a:effectLst/>
                <a:uLnTx/>
                <a:uFillTx/>
                <a:latin typeface="Trebuchet MS" panose="020B0603020202020204" pitchFamily="34" charset="0"/>
                <a:ea typeface="Trebuchet MS" panose="020B0603020202020204" pitchFamily="34" charset="0"/>
                <a:cs typeface="Tahoma" panose="020B0604030504040204" pitchFamily="34" charset="0"/>
              </a:rPr>
              <a:t/>
            </a:r>
            <a:br>
              <a:rPr kumimoji="0" lang="fr-FR" sz="4800" b="0" i="0" strike="noStrike" kern="1200" cap="none" spc="0" normalizeH="0" baseline="0" noProof="0" dirty="0">
                <a:ln>
                  <a:noFill/>
                </a:ln>
                <a:solidFill>
                  <a:schemeClr val="tx1"/>
                </a:solidFill>
                <a:effectLst/>
                <a:uLnTx/>
                <a:uFillTx/>
                <a:latin typeface="Trebuchet MS" panose="020B0603020202020204" pitchFamily="34" charset="0"/>
                <a:ea typeface="Trebuchet MS" panose="020B0603020202020204" pitchFamily="34" charset="0"/>
                <a:cs typeface="Tahoma" panose="020B0604030504040204" pitchFamily="34" charset="0"/>
              </a:rPr>
            </a:br>
            <a:endParaRPr lang="fr-FR" dirty="0">
              <a:solidFill>
                <a:schemeClr val="tx1"/>
              </a:solidFill>
            </a:endParaRPr>
          </a:p>
        </p:txBody>
      </p:sp>
      <p:sp>
        <p:nvSpPr>
          <p:cNvPr id="5" name="ZoneTexte 4">
            <a:extLst>
              <a:ext uri="{FF2B5EF4-FFF2-40B4-BE49-F238E27FC236}">
                <a16:creationId xmlns="" xmlns:a16="http://schemas.microsoft.com/office/drawing/2014/main" id="{25A4DA16-90D3-4B3B-B9EE-9181CD30A4DA}"/>
              </a:ext>
            </a:extLst>
          </p:cNvPr>
          <p:cNvSpPr txBox="1"/>
          <p:nvPr/>
        </p:nvSpPr>
        <p:spPr>
          <a:xfrm>
            <a:off x="263352" y="1225362"/>
            <a:ext cx="11665296" cy="1631216"/>
          </a:xfrm>
          <a:prstGeom prst="rect">
            <a:avLst/>
          </a:prstGeom>
          <a:noFill/>
        </p:spPr>
        <p:txBody>
          <a:bodyPr wrap="square">
            <a:spAutoFit/>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kumimoji="0" lang="ar-DZ" sz="2800" b="1" i="0" u="none" strike="noStrike" kern="1200" cap="none" spc="0" normalizeH="0" baseline="0" noProof="0" dirty="0">
                <a:ln>
                  <a:noFill/>
                </a:ln>
                <a:solidFill>
                  <a:prstClr val="black"/>
                </a:solidFill>
                <a:effectLst/>
                <a:uLnTx/>
                <a:uFillTx/>
                <a:latin typeface="Calibri" panose="020F0502020204030204"/>
                <a:ea typeface="Trebuchet MS" panose="020B0603020202020204" pitchFamily="34" charset="0"/>
                <a:cs typeface="Simplified Arabic" panose="02020603050405020304" pitchFamily="18" charset="-78"/>
              </a:rPr>
              <a:t>يمثل هذا الاتجاه نظرة مكملة للاتجاه السابق (الإدارة العلمية)، ففي الإدارة العلمية كان التركيز على إنتاجية الفرد وزيادتها، في حين يركز هذا الاتجاه على المنظمة كوحدة </a:t>
            </a:r>
            <a:r>
              <a:rPr kumimoji="0" lang="ar-DZ" sz="2800" b="1" i="0" u="none" strike="noStrike" kern="1200" cap="none" spc="0" normalizeH="0" baseline="0" noProof="0" dirty="0" err="1">
                <a:ln>
                  <a:noFill/>
                </a:ln>
                <a:solidFill>
                  <a:prstClr val="black"/>
                </a:solidFill>
                <a:effectLst/>
                <a:uLnTx/>
                <a:uFillTx/>
                <a:latin typeface="Calibri" panose="020F0502020204030204"/>
                <a:ea typeface="Trebuchet MS" panose="020B0603020202020204" pitchFamily="34" charset="0"/>
                <a:cs typeface="Simplified Arabic" panose="02020603050405020304" pitchFamily="18" charset="-78"/>
              </a:rPr>
              <a:t>واحدة,ولعل</a:t>
            </a:r>
            <a:r>
              <a:rPr kumimoji="0" lang="ar-DZ" sz="2800" b="1" i="0" u="none" strike="noStrike" kern="1200" cap="none" spc="0" normalizeH="0" baseline="0" noProof="0" dirty="0">
                <a:ln>
                  <a:noFill/>
                </a:ln>
                <a:solidFill>
                  <a:prstClr val="black"/>
                </a:solidFill>
                <a:effectLst/>
                <a:uLnTx/>
                <a:uFillTx/>
                <a:latin typeface="Calibri" panose="020F0502020204030204"/>
                <a:ea typeface="Trebuchet MS" panose="020B0603020202020204" pitchFamily="34" charset="0"/>
                <a:cs typeface="Simplified Arabic" panose="02020603050405020304" pitchFamily="18" charset="-78"/>
              </a:rPr>
              <a:t> ابرز </a:t>
            </a:r>
            <a:r>
              <a:rPr kumimoji="0" lang="ar-DZ" sz="3600" b="1" i="0" u="none" strike="noStrike" kern="1200" cap="none" spc="0" normalizeH="0" baseline="0" noProof="0" dirty="0">
                <a:ln>
                  <a:noFill/>
                </a:ln>
                <a:solidFill>
                  <a:prstClr val="black"/>
                </a:solidFill>
                <a:effectLst/>
                <a:uLnTx/>
                <a:uFillTx/>
                <a:latin typeface="Calibri" panose="020F0502020204030204"/>
                <a:ea typeface="Trebuchet MS" panose="020B0603020202020204" pitchFamily="34" charset="0"/>
                <a:cs typeface="Simplified Arabic" panose="02020603050405020304" pitchFamily="18" charset="-78"/>
              </a:rPr>
              <a:t>أفكار</a:t>
            </a:r>
            <a:r>
              <a:rPr kumimoji="0" lang="ar-DZ" sz="3600" b="1" i="0" u="sng" strike="noStrike" kern="1200" cap="none" spc="0" normalizeH="0" baseline="0" noProof="0" dirty="0">
                <a:ln>
                  <a:noFill/>
                </a:ln>
                <a:solidFill>
                  <a:prstClr val="black"/>
                </a:solidFill>
                <a:effectLst/>
                <a:uLnTx/>
                <a:uFillTx/>
                <a:latin typeface="Calibri" panose="020F0502020204030204"/>
                <a:ea typeface="Trebuchet MS" panose="020B0603020202020204" pitchFamily="34" charset="0"/>
                <a:cs typeface="Simplified Arabic" panose="02020603050405020304" pitchFamily="18" charset="-78"/>
              </a:rPr>
              <a:t> </a:t>
            </a:r>
            <a:r>
              <a:rPr kumimoji="0" lang="ar-DZ" sz="3600" b="1" i="0" u="sng" strike="noStrike" kern="1200" cap="none" spc="0" normalizeH="0" baseline="0" noProof="0" dirty="0" err="1">
                <a:ln>
                  <a:noFill/>
                </a:ln>
                <a:solidFill>
                  <a:prstClr val="black"/>
                </a:solidFill>
                <a:effectLst/>
                <a:uLnTx/>
                <a:uFillTx/>
                <a:latin typeface="Calibri" panose="020F0502020204030204"/>
                <a:ea typeface="Trebuchet MS" panose="020B0603020202020204" pitchFamily="34" charset="0"/>
                <a:cs typeface="Simplified Arabic" panose="02020603050405020304" pitchFamily="18" charset="-78"/>
              </a:rPr>
              <a:t>فايول</a:t>
            </a:r>
            <a:r>
              <a:rPr kumimoji="0" lang="ar-DZ" sz="2800" b="1" i="0" u="sng" strike="noStrike" kern="1200" cap="none" spc="0" normalizeH="0" baseline="0" noProof="0" dirty="0">
                <a:ln>
                  <a:noFill/>
                </a:ln>
                <a:solidFill>
                  <a:prstClr val="black"/>
                </a:solidFill>
                <a:effectLst/>
                <a:uLnTx/>
                <a:uFillTx/>
                <a:latin typeface="Calibri" panose="020F0502020204030204"/>
                <a:ea typeface="Trebuchet MS" panose="020B0603020202020204" pitchFamily="34" charset="0"/>
                <a:cs typeface="Simplified Arabic" panose="02020603050405020304" pitchFamily="18" charset="-78"/>
              </a:rPr>
              <a:t> </a:t>
            </a:r>
            <a:r>
              <a:rPr kumimoji="0" lang="ar-DZ" sz="2800" b="1" i="0" u="none" strike="noStrike" kern="1200" cap="none" spc="0" normalizeH="0" baseline="0" noProof="0" dirty="0">
                <a:ln>
                  <a:noFill/>
                </a:ln>
                <a:solidFill>
                  <a:prstClr val="black"/>
                </a:solidFill>
                <a:effectLst/>
                <a:uLnTx/>
                <a:uFillTx/>
                <a:latin typeface="Calibri" panose="020F0502020204030204"/>
                <a:ea typeface="Trebuchet MS" panose="020B0603020202020204" pitchFamily="34" charset="0"/>
                <a:cs typeface="Simplified Arabic" panose="02020603050405020304" pitchFamily="18" charset="-78"/>
              </a:rPr>
              <a:t>ومساهماته هي:</a:t>
            </a:r>
            <a:endParaRPr kumimoji="0" lang="fr-FR"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 name="Image 5">
            <a:extLst>
              <a:ext uri="{FF2B5EF4-FFF2-40B4-BE49-F238E27FC236}">
                <a16:creationId xmlns="" xmlns:a16="http://schemas.microsoft.com/office/drawing/2014/main" id="{7150C595-AB71-48E2-801D-67155B9CA436}"/>
              </a:ext>
            </a:extLst>
          </p:cNvPr>
          <p:cNvPicPr>
            <a:picLocks noChangeAspect="1"/>
          </p:cNvPicPr>
          <p:nvPr/>
        </p:nvPicPr>
        <p:blipFill>
          <a:blip r:embed="rId2"/>
          <a:stretch>
            <a:fillRect/>
          </a:stretch>
        </p:blipFill>
        <p:spPr>
          <a:xfrm>
            <a:off x="263820" y="2710974"/>
            <a:ext cx="11089980" cy="4147026"/>
          </a:xfrm>
          <a:prstGeom prst="rect">
            <a:avLst/>
          </a:prstGeom>
          <a:ln>
            <a:noFill/>
          </a:ln>
        </p:spPr>
      </p:pic>
    </p:spTree>
    <p:extLst>
      <p:ext uri="{BB962C8B-B14F-4D97-AF65-F5344CB8AC3E}">
        <p14:creationId xmlns:p14="http://schemas.microsoft.com/office/powerpoint/2010/main" val="366748124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19335" y="116633"/>
            <a:ext cx="11953329" cy="662473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ar-DZ" sz="3200" b="0" i="0" u="none" strike="noStrike" kern="1200" cap="none" spc="0" normalizeH="0" baseline="0" noProof="0" dirty="0">
              <a:ln>
                <a:noFill/>
              </a:ln>
              <a:solidFill>
                <a:prstClr val="black"/>
              </a:solidFill>
              <a:effectLst/>
              <a:uLnTx/>
              <a:uFillTx/>
              <a:latin typeface="Sakkal Majalla" panose="02000000000000000000" pitchFamily="2" charset="-78"/>
              <a:ea typeface="Cocon® Next Arabic" panose="020A0503020102020204" pitchFamily="18" charset="-78"/>
              <a:cs typeface="Sakkal Majalla" panose="020000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DZ" sz="3200" b="0" i="0" u="none" strike="noStrike" kern="1200" cap="none" spc="0" normalizeH="0" baseline="0" noProof="0" dirty="0">
                <a:ln>
                  <a:noFill/>
                </a:ln>
                <a:solidFill>
                  <a:prstClr val="black"/>
                </a:solidFill>
                <a:effectLst/>
                <a:uLnTx/>
                <a:uFillTx/>
                <a:latin typeface="Sakkal Majalla" panose="02000000000000000000" pitchFamily="2" charset="-78"/>
                <a:ea typeface="Cocon® Next Arabic" panose="020A0503020102020204" pitchFamily="18" charset="-78"/>
                <a:cs typeface="Sakkal Majalla" panose="02000000000000000000" pitchFamily="2" charset="-78"/>
              </a:rPr>
              <a:t>	</a:t>
            </a: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3200" b="0" i="0" u="none" strike="noStrike" kern="1200" cap="none" spc="0" normalizeH="0" baseline="0" noProof="0" dirty="0">
              <a:ln>
                <a:noFill/>
              </a:ln>
              <a:solidFill>
                <a:prstClr val="black"/>
              </a:solidFill>
              <a:effectLst/>
              <a:uLnTx/>
              <a:uFillTx/>
              <a:latin typeface="Sakkal Majalla" panose="02000000000000000000" pitchFamily="2" charset="-78"/>
              <a:ea typeface="Cocon® Next Arabic" panose="020A0503020102020204" pitchFamily="18" charset="-78"/>
              <a:cs typeface="Sakkal Majalla" panose="020000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3200" b="0" i="0" u="none" strike="noStrike" kern="1200" cap="none" spc="0" normalizeH="0" baseline="0" noProof="0" dirty="0">
              <a:ln>
                <a:noFill/>
              </a:ln>
              <a:solidFill>
                <a:prstClr val="black"/>
              </a:solidFill>
              <a:effectLst/>
              <a:uLnTx/>
              <a:uFillTx/>
              <a:latin typeface="Sakkal Majalla" panose="02000000000000000000" pitchFamily="2" charset="-78"/>
              <a:ea typeface="Cocon® Next Arabic" panose="020A0503020102020204" pitchFamily="18" charset="-78"/>
              <a:cs typeface="Sakkal Majalla" panose="02000000000000000000" pitchFamily="2" charset="-78"/>
            </a:endParaRPr>
          </a:p>
        </p:txBody>
      </p:sp>
      <p:sp>
        <p:nvSpPr>
          <p:cNvPr id="8" name="Rounded Rectangle 3"/>
          <p:cNvSpPr/>
          <p:nvPr/>
        </p:nvSpPr>
        <p:spPr>
          <a:xfrm>
            <a:off x="1134488" y="503922"/>
            <a:ext cx="9829238" cy="818850"/>
          </a:xfrm>
          <a:prstGeom prst="roundRect">
            <a:avLst/>
          </a:prstGeom>
          <a:solidFill>
            <a:srgbClr val="99FF33"/>
          </a:solidFill>
          <a:ln>
            <a:noFill/>
          </a:ln>
          <a:effectLst>
            <a:glow rad="228600">
              <a:schemeClr val="accent1">
                <a:satMod val="175000"/>
                <a:alpha val="40000"/>
              </a:schemeClr>
            </a:glow>
            <a:outerShdw blurRad="76200" dir="18900000" sy="23000" kx="-1200000" algn="bl" rotWithShape="0">
              <a:prstClr val="black">
                <a:alpha val="2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FR" sz="3200" b="1" i="0" u="none" strike="noStrike" kern="1200" cap="none" spc="0" normalizeH="0" baseline="0" noProof="0" dirty="0">
              <a:ln>
                <a:noFill/>
              </a:ln>
              <a:solidFill>
                <a:srgbClr val="FF0000"/>
              </a:solidFill>
              <a:effectLst/>
              <a:uLnTx/>
              <a:uFillTx/>
              <a:latin typeface="Simplified Arabic" panose="02020603050405020304" pitchFamily="18" charset="-78"/>
              <a:ea typeface="Trebuchet MS" panose="020B0603020202020204" pitchFamily="34" charset="0"/>
              <a:cs typeface="Simplified Arabic" panose="02020603050405020304" pitchFamily="18" charset="-78"/>
            </a:endParaRP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DZ" sz="4000" b="1" i="0" u="none" strike="noStrike" kern="1200" cap="none" spc="0" normalizeH="0" baseline="0" noProof="0" dirty="0">
                <a:ln>
                  <a:noFill/>
                </a:ln>
                <a:solidFill>
                  <a:prstClr val="black"/>
                </a:solidFill>
                <a:effectLst/>
                <a:uLnTx/>
                <a:uFillTx/>
                <a:latin typeface="Trebuchet MS" panose="020B0603020202020204" pitchFamily="34" charset="0"/>
                <a:ea typeface="Trebuchet MS" panose="020B0603020202020204" pitchFamily="34" charset="0"/>
                <a:cs typeface="Simplified Arabic" panose="02020603050405020304" pitchFamily="18" charset="-78"/>
              </a:rPr>
              <a:t>2-التحفيز:</a:t>
            </a:r>
            <a:endParaRPr kumimoji="0" lang="fr-FR" sz="4000" b="1" i="0" u="none" strike="noStrike" kern="1200" cap="none" spc="0" normalizeH="0" baseline="0" noProof="0" dirty="0">
              <a:ln>
                <a:noFill/>
              </a:ln>
              <a:solidFill>
                <a:prstClr val="black"/>
              </a:solidFill>
              <a:effectLst/>
              <a:uLnTx/>
              <a:uFillTx/>
              <a:latin typeface="Trebuchet MS" panose="020B0603020202020204" pitchFamily="34" charset="0"/>
              <a:ea typeface="Trebuchet MS" panose="020B0603020202020204" pitchFamily="34" charset="0"/>
              <a:cs typeface="Tahoma" panose="020B0604030504040204" pitchFamily="34" charset="0"/>
            </a:endParaRPr>
          </a:p>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DZ" sz="3200" b="1" i="0" u="none" strike="noStrike" kern="1200" cap="none" spc="0" normalizeH="0" baseline="0" noProof="0" dirty="0">
              <a:ln>
                <a:noFill/>
              </a:ln>
              <a:solidFill>
                <a:prstClr val="white"/>
              </a:solidFill>
              <a:effectLst/>
              <a:uLnTx/>
              <a:uFillTx/>
              <a:latin typeface="Sakkal Majalla" panose="02000000000000000000" pitchFamily="2" charset="-78"/>
              <a:ea typeface="Cocon® Next Arabic" panose="020A0503020102020204" pitchFamily="18" charset="-78"/>
              <a:cs typeface="Sakkal Majalla" panose="02000000000000000000" pitchFamily="2" charset="-78"/>
            </a:endParaRPr>
          </a:p>
        </p:txBody>
      </p:sp>
      <p:sp>
        <p:nvSpPr>
          <p:cNvPr id="19" name="ZoneTexte 18">
            <a:extLst>
              <a:ext uri="{FF2B5EF4-FFF2-40B4-BE49-F238E27FC236}">
                <a16:creationId xmlns="" xmlns:a16="http://schemas.microsoft.com/office/drawing/2014/main" id="{0B20B065-BC65-4B15-A117-117CF5EB5697}"/>
              </a:ext>
            </a:extLst>
          </p:cNvPr>
          <p:cNvSpPr txBox="1"/>
          <p:nvPr/>
        </p:nvSpPr>
        <p:spPr>
          <a:xfrm>
            <a:off x="321211" y="1362703"/>
            <a:ext cx="11455791" cy="676147"/>
          </a:xfrm>
          <a:prstGeom prst="rect">
            <a:avLst/>
          </a:prstGeom>
          <a:solidFill>
            <a:sysClr val="window" lastClr="FFFFFF"/>
          </a:solidFill>
          <a:ln w="12700" cap="flat" cmpd="sng" algn="ctr">
            <a:noFill/>
            <a:prstDash val="solid"/>
            <a:miter lim="800000"/>
          </a:ln>
          <a:effectLst/>
        </p:spPr>
        <p:txBody>
          <a:bodyPr wrap="square" rtlCol="0">
            <a:spAutoFit/>
          </a:bodyPr>
          <a:lstStyle/>
          <a:p>
            <a:pPr marL="0" marR="0" lvl="0" indent="0" algn="just" defTabSz="914400" rtl="1" eaLnBrk="1" fontAlgn="auto" latinLnBrk="0" hangingPunct="1">
              <a:lnSpc>
                <a:spcPct val="115000"/>
              </a:lnSpc>
              <a:spcBef>
                <a:spcPts val="0"/>
              </a:spcBef>
              <a:spcAft>
                <a:spcPts val="1000"/>
              </a:spcAft>
              <a:buClrTx/>
              <a:buSzTx/>
              <a:buFontTx/>
              <a:buNone/>
              <a:tabLst/>
              <a:defRPr/>
            </a:pPr>
            <a:endParaRPr kumimoji="0" lang="fr-FR" sz="3600" b="1" i="0" u="none" strike="noStrike" kern="1200" cap="none" spc="-100" normalizeH="0" baseline="0" noProof="0" dirty="0">
              <a:ln>
                <a:noFill/>
              </a:ln>
              <a:solidFill>
                <a:prstClr val="black"/>
              </a:solidFill>
              <a:effectLst/>
              <a:uLnTx/>
              <a:uFillTx/>
              <a:latin typeface="Trebuchet MS" panose="020B0603020202020204" pitchFamily="34" charset="0"/>
              <a:ea typeface="Trebuchet MS" panose="020B0603020202020204" pitchFamily="34" charset="0"/>
              <a:cs typeface="Tahoma" panose="020B0604030504040204" pitchFamily="34" charset="0"/>
            </a:endParaRPr>
          </a:p>
        </p:txBody>
      </p:sp>
      <p:pic>
        <p:nvPicPr>
          <p:cNvPr id="3" name="Image 2">
            <a:extLst>
              <a:ext uri="{FF2B5EF4-FFF2-40B4-BE49-F238E27FC236}">
                <a16:creationId xmlns="" xmlns:a16="http://schemas.microsoft.com/office/drawing/2014/main" id="{0D49AD25-3406-492A-9202-04FF9CAC5A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4488" y="360897"/>
            <a:ext cx="2872336" cy="1104900"/>
          </a:xfrm>
          <a:prstGeom prst="ellipse">
            <a:avLst/>
          </a:prstGeom>
          <a:ln>
            <a:noFill/>
          </a:ln>
          <a:effectLst>
            <a:softEdge rad="112500"/>
          </a:effectLst>
        </p:spPr>
      </p:pic>
      <p:sp>
        <p:nvSpPr>
          <p:cNvPr id="2" name="ZoneTexte 1">
            <a:extLst>
              <a:ext uri="{FF2B5EF4-FFF2-40B4-BE49-F238E27FC236}">
                <a16:creationId xmlns="" xmlns:a16="http://schemas.microsoft.com/office/drawing/2014/main" id="{92BF6A75-D9B1-4A01-92DF-1FBFB8203548}"/>
              </a:ext>
            </a:extLst>
          </p:cNvPr>
          <p:cNvSpPr txBox="1"/>
          <p:nvPr/>
        </p:nvSpPr>
        <p:spPr>
          <a:xfrm>
            <a:off x="391690" y="1389846"/>
            <a:ext cx="11362004" cy="4703467"/>
          </a:xfrm>
          <a:prstGeom prst="rect">
            <a:avLst/>
          </a:prstGeom>
          <a:noFill/>
        </p:spPr>
        <p:txBody>
          <a:bodyPr wrap="square" rtlCol="0">
            <a:spAutoFit/>
          </a:bodyPr>
          <a:lstStyle/>
          <a:p>
            <a:pPr algn="just" rtl="1">
              <a:lnSpc>
                <a:spcPct val="107000"/>
              </a:lnSpc>
              <a:spcAft>
                <a:spcPts val="800"/>
              </a:spcAft>
            </a:pPr>
            <a:r>
              <a:rPr lang="ar-DZ" sz="3200" b="1" dirty="0">
                <a:solidFill>
                  <a:srgbClr val="FF0000"/>
                </a:solidFill>
                <a:effectLst/>
                <a:latin typeface="Trebuchet MS" panose="020B0603020202020204" pitchFamily="34" charset="0"/>
                <a:ea typeface="Trebuchet MS" panose="020B0603020202020204" pitchFamily="34" charset="0"/>
                <a:cs typeface="Simplified Arabic" panose="02020603050405020304" pitchFamily="18" charset="-78"/>
              </a:rPr>
              <a:t>2-3-أهمية</a:t>
            </a:r>
            <a:r>
              <a:rPr lang="fr-FR" sz="3200" b="1" dirty="0">
                <a:solidFill>
                  <a:srgbClr val="FF0000"/>
                </a:solidFill>
                <a:effectLst/>
                <a:latin typeface="Simplified Arabic" panose="02020603050405020304" pitchFamily="18" charset="-78"/>
                <a:ea typeface="Trebuchet MS" panose="020B0603020202020204" pitchFamily="34" charset="0"/>
                <a:cs typeface="Tahoma" panose="020B0604030504040204" pitchFamily="34" charset="0"/>
              </a:rPr>
              <a:t> </a:t>
            </a:r>
            <a:r>
              <a:rPr lang="ar-DZ" sz="3200" b="1" dirty="0">
                <a:solidFill>
                  <a:srgbClr val="FF0000"/>
                </a:solidFill>
                <a:effectLst/>
                <a:latin typeface="Trebuchet MS" panose="020B0603020202020204" pitchFamily="34" charset="0"/>
                <a:ea typeface="Trebuchet MS" panose="020B0603020202020204" pitchFamily="34" charset="0"/>
                <a:cs typeface="Simplified Arabic" panose="02020603050405020304" pitchFamily="18" charset="-78"/>
              </a:rPr>
              <a:t>التحفيز</a:t>
            </a:r>
            <a:r>
              <a:rPr lang="fr-FR" sz="3200" b="1" dirty="0">
                <a:solidFill>
                  <a:srgbClr val="FF0000"/>
                </a:solidFill>
                <a:effectLst/>
                <a:latin typeface="Simplified Arabic" panose="02020603050405020304" pitchFamily="18" charset="-78"/>
                <a:ea typeface="Trebuchet MS" panose="020B0603020202020204" pitchFamily="34" charset="0"/>
                <a:cs typeface="Tahoma" panose="020B0604030504040204" pitchFamily="34" charset="0"/>
              </a:rPr>
              <a:t>:</a:t>
            </a:r>
            <a:endParaRPr lang="fr-FR" sz="3200" dirty="0">
              <a:solidFill>
                <a:srgbClr val="FF0000"/>
              </a:solidFill>
              <a:effectLst/>
              <a:latin typeface="Trebuchet MS" panose="020B0603020202020204" pitchFamily="34" charset="0"/>
              <a:ea typeface="Trebuchet MS" panose="020B0603020202020204" pitchFamily="34" charset="0"/>
              <a:cs typeface="Tahoma" panose="020B0604030504040204" pitchFamily="34" charset="0"/>
            </a:endParaRPr>
          </a:p>
          <a:p>
            <a:pPr algn="just" rtl="1">
              <a:lnSpc>
                <a:spcPct val="107000"/>
              </a:lnSpc>
              <a:spcAft>
                <a:spcPts val="800"/>
              </a:spcAft>
            </a:pPr>
            <a:r>
              <a:rPr lang="ar-DZ" sz="2800" dirty="0">
                <a:effectLst/>
                <a:latin typeface="Trebuchet MS" panose="020B0603020202020204" pitchFamily="34" charset="0"/>
                <a:ea typeface="Trebuchet MS" panose="020B0603020202020204" pitchFamily="34" charset="0"/>
                <a:cs typeface="Simplified Arabic" panose="02020603050405020304" pitchFamily="18" charset="-78"/>
              </a:rPr>
              <a:t> للحوافز أهمية كبيرة في </a:t>
            </a:r>
            <a:r>
              <a:rPr lang="ar-DZ" sz="2800" b="1" dirty="0">
                <a:effectLst/>
                <a:latin typeface="Trebuchet MS" panose="020B0603020202020204" pitchFamily="34" charset="0"/>
                <a:ea typeface="Trebuchet MS" panose="020B0603020202020204" pitchFamily="34" charset="0"/>
                <a:cs typeface="Simplified Arabic" panose="02020603050405020304" pitchFamily="18" charset="-78"/>
              </a:rPr>
              <a:t>الإنتاج وفي تحسين أداء العمال </a:t>
            </a:r>
            <a:r>
              <a:rPr lang="ar-DZ" sz="2800" dirty="0">
                <a:effectLst/>
                <a:latin typeface="Trebuchet MS" panose="020B0603020202020204" pitchFamily="34" charset="0"/>
                <a:ea typeface="Trebuchet MS" panose="020B0603020202020204" pitchFamily="34" charset="0"/>
                <a:cs typeface="Simplified Arabic" panose="02020603050405020304" pitchFamily="18" charset="-78"/>
              </a:rPr>
              <a:t>إذا تم استخدامها بشكل جيد وفي المكان المناسب ويمكن تبيان أهمية الحوافز فيما يلي:</a:t>
            </a:r>
            <a:endParaRPr lang="fr-FR" sz="2800" dirty="0">
              <a:effectLst/>
              <a:latin typeface="Trebuchet MS" panose="020B0603020202020204" pitchFamily="34" charset="0"/>
              <a:ea typeface="Trebuchet MS" panose="020B0603020202020204" pitchFamily="34" charset="0"/>
              <a:cs typeface="Tahoma" panose="020B0604030504040204" pitchFamily="34" charset="0"/>
            </a:endParaRPr>
          </a:p>
          <a:p>
            <a:pPr marL="342900" lvl="0" indent="-342900" algn="just" rtl="1">
              <a:lnSpc>
                <a:spcPct val="115000"/>
              </a:lnSpc>
              <a:buFont typeface="Wingdings" panose="05000000000000000000" pitchFamily="2" charset="2"/>
              <a:buChar char=""/>
            </a:pPr>
            <a:r>
              <a:rPr lang="ar-DZ" sz="2800" b="1" dirty="0">
                <a:effectLst/>
                <a:latin typeface="Trebuchet MS" panose="020B0603020202020204" pitchFamily="34" charset="0"/>
                <a:ea typeface="Trebuchet MS" panose="020B0603020202020204" pitchFamily="34" charset="0"/>
                <a:cs typeface="Simplified Arabic" panose="02020603050405020304" pitchFamily="18" charset="-78"/>
              </a:rPr>
              <a:t>زيادة الإنتاج وسرعته أو تحسين نوعيته وجودته كما ونوعا.</a:t>
            </a:r>
            <a:endParaRPr lang="fr-FR" sz="2800" b="1" dirty="0">
              <a:effectLst/>
              <a:latin typeface="Trebuchet MS" panose="020B0603020202020204" pitchFamily="34" charset="0"/>
              <a:ea typeface="Trebuchet MS" panose="020B0603020202020204" pitchFamily="34" charset="0"/>
              <a:cs typeface="Tahoma" panose="020B0604030504040204" pitchFamily="34" charset="0"/>
            </a:endParaRPr>
          </a:p>
          <a:p>
            <a:pPr marL="342900" lvl="0" indent="-342900" algn="just" rtl="1">
              <a:lnSpc>
                <a:spcPct val="115000"/>
              </a:lnSpc>
              <a:buFont typeface="Wingdings" panose="05000000000000000000" pitchFamily="2" charset="2"/>
              <a:buChar char=""/>
            </a:pPr>
            <a:r>
              <a:rPr lang="ar-DZ" sz="2800" b="1" dirty="0">
                <a:effectLst/>
                <a:latin typeface="Trebuchet MS" panose="020B0603020202020204" pitchFamily="34" charset="0"/>
                <a:ea typeface="Trebuchet MS" panose="020B0603020202020204" pitchFamily="34" charset="0"/>
                <a:cs typeface="Simplified Arabic" panose="02020603050405020304" pitchFamily="18" charset="-78"/>
              </a:rPr>
              <a:t>تشجيع الابتكارات والاختراعات لدى العمال الممتازين مما يؤدي لرفع معدلات الإنتاج أو تحسينه أو خفض تكاليفه.</a:t>
            </a:r>
            <a:endParaRPr lang="fr-FR" sz="2800" b="1" dirty="0">
              <a:effectLst/>
              <a:latin typeface="Trebuchet MS" panose="020B0603020202020204" pitchFamily="34" charset="0"/>
              <a:ea typeface="Trebuchet MS" panose="020B0603020202020204" pitchFamily="34" charset="0"/>
              <a:cs typeface="Tahoma" panose="020B0604030504040204" pitchFamily="34" charset="0"/>
            </a:endParaRPr>
          </a:p>
          <a:p>
            <a:pPr marL="342900" lvl="0" indent="-342900" algn="just" rtl="1">
              <a:lnSpc>
                <a:spcPct val="115000"/>
              </a:lnSpc>
              <a:buFont typeface="Wingdings" panose="05000000000000000000" pitchFamily="2" charset="2"/>
              <a:buChar char=""/>
            </a:pPr>
            <a:r>
              <a:rPr lang="ar-DZ" sz="2800" b="1" dirty="0">
                <a:effectLst/>
                <a:latin typeface="Trebuchet MS" panose="020B0603020202020204" pitchFamily="34" charset="0"/>
                <a:ea typeface="Trebuchet MS" panose="020B0603020202020204" pitchFamily="34" charset="0"/>
                <a:cs typeface="Simplified Arabic" panose="02020603050405020304" pitchFamily="18" charset="-78"/>
              </a:rPr>
              <a:t>تحقيق رضا العاملين وإشباع احتياجاتهم الضرورية والاجتماعية وذلك بتحسين أحوال المعيشة وظروف العمل المناسب وخلق إحساس بالثقة.</a:t>
            </a:r>
            <a:endParaRPr lang="fr-FR" sz="2800" b="1" dirty="0">
              <a:effectLst/>
              <a:latin typeface="Trebuchet MS" panose="020B0603020202020204" pitchFamily="34" charset="0"/>
              <a:ea typeface="Trebuchet MS" panose="020B0603020202020204" pitchFamily="34" charset="0"/>
              <a:cs typeface="Tahoma" panose="020B0604030504040204" pitchFamily="34" charset="0"/>
            </a:endParaRPr>
          </a:p>
          <a:p>
            <a:pPr marL="342900" lvl="0" indent="-342900" algn="just" rtl="1">
              <a:lnSpc>
                <a:spcPct val="115000"/>
              </a:lnSpc>
              <a:spcAft>
                <a:spcPts val="1000"/>
              </a:spcAft>
              <a:buFont typeface="Wingdings" panose="05000000000000000000" pitchFamily="2" charset="2"/>
              <a:buChar char=""/>
            </a:pPr>
            <a:r>
              <a:rPr lang="ar-DZ" sz="2800" b="1" dirty="0">
                <a:effectLst/>
                <a:latin typeface="Trebuchet MS" panose="020B0603020202020204" pitchFamily="34" charset="0"/>
                <a:ea typeface="Trebuchet MS" panose="020B0603020202020204" pitchFamily="34" charset="0"/>
                <a:cs typeface="Simplified Arabic" panose="02020603050405020304" pitchFamily="18" charset="-78"/>
              </a:rPr>
              <a:t> تنمية روح التعاون بين العاملين وتحقيق مبدأ العدل للعمال الأكثر اجتهادا.</a:t>
            </a:r>
            <a:endParaRPr lang="fr-FR" sz="2800" b="1" dirty="0">
              <a:effectLst/>
              <a:latin typeface="Trebuchet MS" panose="020B0603020202020204" pitchFamily="34" charset="0"/>
              <a:ea typeface="Trebuchet MS" panose="020B0603020202020204" pitchFamily="34" charset="0"/>
              <a:cs typeface="Tahoma" panose="020B0604030504040204" pitchFamily="34" charset="0"/>
            </a:endParaRPr>
          </a:p>
        </p:txBody>
      </p:sp>
    </p:spTree>
    <p:extLst>
      <p:ext uri="{BB962C8B-B14F-4D97-AF65-F5344CB8AC3E}">
        <p14:creationId xmlns:p14="http://schemas.microsoft.com/office/powerpoint/2010/main" val="96470349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19335" y="116633"/>
            <a:ext cx="11953329" cy="662473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ar-DZ" sz="3200" b="0" i="0" u="none" strike="noStrike" kern="1200" cap="none" spc="0" normalizeH="0" baseline="0" noProof="0" dirty="0">
              <a:ln>
                <a:noFill/>
              </a:ln>
              <a:solidFill>
                <a:prstClr val="black"/>
              </a:solidFill>
              <a:effectLst/>
              <a:uLnTx/>
              <a:uFillTx/>
              <a:latin typeface="Sakkal Majalla" panose="02000000000000000000" pitchFamily="2" charset="-78"/>
              <a:ea typeface="Cocon® Next Arabic" panose="020A0503020102020204" pitchFamily="18" charset="-78"/>
              <a:cs typeface="Sakkal Majalla" panose="020000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DZ" sz="3200" b="0" i="0" u="none" strike="noStrike" kern="1200" cap="none" spc="0" normalizeH="0" baseline="0" noProof="0" dirty="0">
                <a:ln>
                  <a:noFill/>
                </a:ln>
                <a:solidFill>
                  <a:prstClr val="black"/>
                </a:solidFill>
                <a:effectLst/>
                <a:uLnTx/>
                <a:uFillTx/>
                <a:latin typeface="Sakkal Majalla" panose="02000000000000000000" pitchFamily="2" charset="-78"/>
                <a:ea typeface="Cocon® Next Arabic" panose="020A0503020102020204" pitchFamily="18" charset="-78"/>
                <a:cs typeface="Sakkal Majalla" panose="02000000000000000000" pitchFamily="2" charset="-78"/>
              </a:rPr>
              <a:t>	</a:t>
            </a: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3200" b="0" i="0" u="none" strike="noStrike" kern="1200" cap="none" spc="0" normalizeH="0" baseline="0" noProof="0" dirty="0">
              <a:ln>
                <a:noFill/>
              </a:ln>
              <a:solidFill>
                <a:prstClr val="black"/>
              </a:solidFill>
              <a:effectLst/>
              <a:uLnTx/>
              <a:uFillTx/>
              <a:latin typeface="Sakkal Majalla" panose="02000000000000000000" pitchFamily="2" charset="-78"/>
              <a:ea typeface="Cocon® Next Arabic" panose="020A0503020102020204" pitchFamily="18" charset="-78"/>
              <a:cs typeface="Sakkal Majalla" panose="020000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3200" b="0" i="0" u="none" strike="noStrike" kern="1200" cap="none" spc="0" normalizeH="0" baseline="0" noProof="0" dirty="0">
              <a:ln>
                <a:noFill/>
              </a:ln>
              <a:solidFill>
                <a:prstClr val="black"/>
              </a:solidFill>
              <a:effectLst/>
              <a:uLnTx/>
              <a:uFillTx/>
              <a:latin typeface="Sakkal Majalla" panose="02000000000000000000" pitchFamily="2" charset="-78"/>
              <a:ea typeface="Cocon® Next Arabic" panose="020A0503020102020204" pitchFamily="18" charset="-78"/>
              <a:cs typeface="Sakkal Majalla" panose="02000000000000000000" pitchFamily="2" charset="-78"/>
            </a:endParaRPr>
          </a:p>
        </p:txBody>
      </p:sp>
      <p:sp>
        <p:nvSpPr>
          <p:cNvPr id="8" name="Rounded Rectangle 3"/>
          <p:cNvSpPr/>
          <p:nvPr/>
        </p:nvSpPr>
        <p:spPr>
          <a:xfrm>
            <a:off x="1134488" y="503922"/>
            <a:ext cx="9829238" cy="818850"/>
          </a:xfrm>
          <a:prstGeom prst="roundRect">
            <a:avLst/>
          </a:prstGeom>
          <a:solidFill>
            <a:srgbClr val="99FF33"/>
          </a:solidFill>
          <a:ln>
            <a:noFill/>
          </a:ln>
          <a:effectLst>
            <a:glow rad="228600">
              <a:schemeClr val="accent1">
                <a:satMod val="175000"/>
                <a:alpha val="40000"/>
              </a:schemeClr>
            </a:glow>
            <a:outerShdw blurRad="76200" dir="18900000" sy="23000" kx="-1200000" algn="bl" rotWithShape="0">
              <a:prstClr val="black">
                <a:alpha val="2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FR" sz="3200" b="1" i="0" u="none" strike="noStrike" kern="1200" cap="none" spc="0" normalizeH="0" baseline="0" noProof="0" dirty="0">
              <a:ln>
                <a:noFill/>
              </a:ln>
              <a:solidFill>
                <a:srgbClr val="FF0000"/>
              </a:solidFill>
              <a:effectLst/>
              <a:uLnTx/>
              <a:uFillTx/>
              <a:latin typeface="Simplified Arabic" panose="02020603050405020304" pitchFamily="18" charset="-78"/>
              <a:ea typeface="Trebuchet MS" panose="020B0603020202020204" pitchFamily="34" charset="0"/>
              <a:cs typeface="Simplified Arabic" panose="02020603050405020304" pitchFamily="18" charset="-78"/>
            </a:endParaRP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DZ" sz="4000" b="1" i="0" u="none" strike="noStrike" kern="1200" cap="none" spc="0" normalizeH="0" baseline="0" noProof="0" dirty="0">
                <a:ln>
                  <a:noFill/>
                </a:ln>
                <a:solidFill>
                  <a:prstClr val="black"/>
                </a:solidFill>
                <a:effectLst/>
                <a:uLnTx/>
                <a:uFillTx/>
                <a:latin typeface="Trebuchet MS" panose="020B0603020202020204" pitchFamily="34" charset="0"/>
                <a:ea typeface="Trebuchet MS" panose="020B0603020202020204" pitchFamily="34" charset="0"/>
                <a:cs typeface="Simplified Arabic" panose="02020603050405020304" pitchFamily="18" charset="-78"/>
              </a:rPr>
              <a:t>2-التحفيز:</a:t>
            </a:r>
            <a:endParaRPr kumimoji="0" lang="fr-FR" sz="4000" b="1" i="0" u="none" strike="noStrike" kern="1200" cap="none" spc="0" normalizeH="0" baseline="0" noProof="0" dirty="0">
              <a:ln>
                <a:noFill/>
              </a:ln>
              <a:solidFill>
                <a:prstClr val="black"/>
              </a:solidFill>
              <a:effectLst/>
              <a:uLnTx/>
              <a:uFillTx/>
              <a:latin typeface="Trebuchet MS" panose="020B0603020202020204" pitchFamily="34" charset="0"/>
              <a:ea typeface="Trebuchet MS" panose="020B0603020202020204" pitchFamily="34" charset="0"/>
              <a:cs typeface="Tahoma" panose="020B0604030504040204" pitchFamily="34" charset="0"/>
            </a:endParaRPr>
          </a:p>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DZ" sz="3200" b="1" i="0" u="none" strike="noStrike" kern="1200" cap="none" spc="0" normalizeH="0" baseline="0" noProof="0" dirty="0">
              <a:ln>
                <a:noFill/>
              </a:ln>
              <a:solidFill>
                <a:prstClr val="white"/>
              </a:solidFill>
              <a:effectLst/>
              <a:uLnTx/>
              <a:uFillTx/>
              <a:latin typeface="Sakkal Majalla" panose="02000000000000000000" pitchFamily="2" charset="-78"/>
              <a:ea typeface="Cocon® Next Arabic" panose="020A0503020102020204" pitchFamily="18" charset="-78"/>
              <a:cs typeface="Sakkal Majalla" panose="02000000000000000000" pitchFamily="2" charset="-78"/>
            </a:endParaRPr>
          </a:p>
        </p:txBody>
      </p:sp>
      <p:pic>
        <p:nvPicPr>
          <p:cNvPr id="3" name="Image 2">
            <a:extLst>
              <a:ext uri="{FF2B5EF4-FFF2-40B4-BE49-F238E27FC236}">
                <a16:creationId xmlns="" xmlns:a16="http://schemas.microsoft.com/office/drawing/2014/main" id="{0D49AD25-3406-492A-9202-04FF9CAC5A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4488" y="360897"/>
            <a:ext cx="2872336" cy="1104900"/>
          </a:xfrm>
          <a:prstGeom prst="ellipse">
            <a:avLst/>
          </a:prstGeom>
          <a:ln>
            <a:noFill/>
          </a:ln>
          <a:effectLst>
            <a:softEdge rad="112500"/>
          </a:effectLst>
        </p:spPr>
      </p:pic>
      <p:sp>
        <p:nvSpPr>
          <p:cNvPr id="2" name="ZoneTexte 1">
            <a:extLst>
              <a:ext uri="{FF2B5EF4-FFF2-40B4-BE49-F238E27FC236}">
                <a16:creationId xmlns="" xmlns:a16="http://schemas.microsoft.com/office/drawing/2014/main" id="{0A143CBD-530F-41DA-ACFA-EE6E6E36A6F0}"/>
              </a:ext>
            </a:extLst>
          </p:cNvPr>
          <p:cNvSpPr txBox="1"/>
          <p:nvPr/>
        </p:nvSpPr>
        <p:spPr>
          <a:xfrm>
            <a:off x="236914" y="1493568"/>
            <a:ext cx="11624383" cy="5103641"/>
          </a:xfrm>
          <a:prstGeom prst="rect">
            <a:avLst/>
          </a:prstGeom>
          <a:noFill/>
        </p:spPr>
        <p:txBody>
          <a:bodyPr wrap="square" rtlCol="0">
            <a:spAutoFit/>
          </a:bodyPr>
          <a:lstStyle/>
          <a:p>
            <a:pPr algn="r" rtl="1">
              <a:lnSpc>
                <a:spcPct val="107000"/>
              </a:lnSpc>
              <a:spcAft>
                <a:spcPts val="800"/>
              </a:spcAft>
            </a:pPr>
            <a:r>
              <a:rPr lang="ar-DZ" sz="3600" b="1" dirty="0">
                <a:solidFill>
                  <a:srgbClr val="FF0000"/>
                </a:solidFill>
                <a:effectLst/>
                <a:latin typeface="Trebuchet MS" panose="020B0603020202020204" pitchFamily="34" charset="0"/>
                <a:ea typeface="Trebuchet MS" panose="020B0603020202020204" pitchFamily="34" charset="0"/>
                <a:cs typeface="Simplified Arabic" panose="02020603050405020304" pitchFamily="18" charset="-78"/>
              </a:rPr>
              <a:t>2-4-أنواع التحفيز:</a:t>
            </a:r>
            <a:endParaRPr lang="fr-FR" sz="3600" dirty="0">
              <a:solidFill>
                <a:srgbClr val="FF0000"/>
              </a:solidFill>
              <a:effectLst/>
              <a:latin typeface="Trebuchet MS" panose="020B0603020202020204" pitchFamily="34" charset="0"/>
              <a:ea typeface="Trebuchet MS" panose="020B0603020202020204" pitchFamily="34" charset="0"/>
              <a:cs typeface="Tahoma" panose="020B0604030504040204" pitchFamily="34" charset="0"/>
            </a:endParaRPr>
          </a:p>
          <a:p>
            <a:pPr algn="r" rtl="1">
              <a:lnSpc>
                <a:spcPct val="107000"/>
              </a:lnSpc>
              <a:spcAft>
                <a:spcPts val="800"/>
              </a:spcAft>
            </a:pPr>
            <a:r>
              <a:rPr lang="ar-DZ" sz="3600" b="1" dirty="0">
                <a:solidFill>
                  <a:srgbClr val="5CA943"/>
                </a:solidFill>
                <a:effectLst/>
                <a:latin typeface="Trebuchet MS" panose="020B0603020202020204" pitchFamily="34" charset="0"/>
                <a:ea typeface="Trebuchet MS" panose="020B0603020202020204" pitchFamily="34" charset="0"/>
                <a:cs typeface="Simplified Arabic" panose="02020603050405020304" pitchFamily="18" charset="-78"/>
              </a:rPr>
              <a:t>*</a:t>
            </a:r>
            <a:r>
              <a:rPr lang="ar-DZ" sz="3600" b="1" u="sng" dirty="0">
                <a:solidFill>
                  <a:srgbClr val="5CA943"/>
                </a:solidFill>
                <a:effectLst/>
                <a:latin typeface="Trebuchet MS" panose="020B0603020202020204" pitchFamily="34" charset="0"/>
                <a:ea typeface="Trebuchet MS" panose="020B0603020202020204" pitchFamily="34" charset="0"/>
                <a:cs typeface="Simplified Arabic" panose="02020603050405020304" pitchFamily="18" charset="-78"/>
              </a:rPr>
              <a:t>الحوافز الفردية والجماعية</a:t>
            </a:r>
            <a:r>
              <a:rPr lang="ar-DZ" sz="3600" b="1" dirty="0">
                <a:solidFill>
                  <a:srgbClr val="5CA943"/>
                </a:solidFill>
                <a:effectLst/>
                <a:latin typeface="Trebuchet MS" panose="020B0603020202020204" pitchFamily="34" charset="0"/>
                <a:ea typeface="Trebuchet MS" panose="020B0603020202020204" pitchFamily="34" charset="0"/>
                <a:cs typeface="Simplified Arabic" panose="02020603050405020304" pitchFamily="18" charset="-78"/>
              </a:rPr>
              <a:t>:</a:t>
            </a:r>
            <a:r>
              <a:rPr lang="ar-DZ" sz="3600" dirty="0">
                <a:solidFill>
                  <a:srgbClr val="5CA943"/>
                </a:solidFill>
                <a:effectLst/>
                <a:latin typeface="Trebuchet MS" panose="020B0603020202020204" pitchFamily="34" charset="0"/>
                <a:ea typeface="Trebuchet MS" panose="020B0603020202020204" pitchFamily="34" charset="0"/>
                <a:cs typeface="Simplified Arabic" panose="02020603050405020304" pitchFamily="18" charset="-78"/>
              </a:rPr>
              <a:t> </a:t>
            </a:r>
            <a:r>
              <a:rPr lang="ar-DZ" sz="3600" b="1" dirty="0">
                <a:effectLst/>
                <a:latin typeface="Trebuchet MS" panose="020B0603020202020204" pitchFamily="34" charset="0"/>
                <a:ea typeface="Trebuchet MS" panose="020B0603020202020204" pitchFamily="34" charset="0"/>
                <a:cs typeface="Simplified Arabic" panose="02020603050405020304" pitchFamily="18" charset="-78"/>
              </a:rPr>
              <a:t>الحوافز الفردية</a:t>
            </a:r>
            <a:r>
              <a:rPr lang="ar-DZ" sz="3600" dirty="0">
                <a:effectLst/>
                <a:latin typeface="Trebuchet MS" panose="020B0603020202020204" pitchFamily="34" charset="0"/>
                <a:ea typeface="Trebuchet MS" panose="020B0603020202020204" pitchFamily="34" charset="0"/>
                <a:cs typeface="Simplified Arabic" panose="02020603050405020304" pitchFamily="18" charset="-78"/>
              </a:rPr>
              <a:t> يتم توجيهها للفرد الواحد وليس للجماعة وتهدف إلى تشجيع الأفراد لزيادة الإنتاج والأداء وزيادة التنافس فيما بينهم.</a:t>
            </a:r>
            <a:endParaRPr lang="fr-FR" sz="3600" dirty="0">
              <a:effectLst/>
              <a:latin typeface="Trebuchet MS" panose="020B0603020202020204" pitchFamily="34" charset="0"/>
              <a:ea typeface="Trebuchet MS" panose="020B0603020202020204" pitchFamily="34" charset="0"/>
              <a:cs typeface="Tahoma" panose="020B0604030504040204" pitchFamily="34" charset="0"/>
            </a:endParaRPr>
          </a:p>
          <a:p>
            <a:pPr algn="r" rtl="1">
              <a:lnSpc>
                <a:spcPct val="107000"/>
              </a:lnSpc>
              <a:spcAft>
                <a:spcPts val="800"/>
              </a:spcAft>
            </a:pPr>
            <a:r>
              <a:rPr lang="ar-DZ" sz="3600" dirty="0">
                <a:effectLst/>
                <a:latin typeface="Trebuchet MS" panose="020B0603020202020204" pitchFamily="34" charset="0"/>
                <a:ea typeface="Trebuchet MS" panose="020B0603020202020204" pitchFamily="34" charset="0"/>
                <a:cs typeface="Simplified Arabic" panose="02020603050405020304" pitchFamily="18" charset="-78"/>
              </a:rPr>
              <a:t>أما </a:t>
            </a:r>
            <a:r>
              <a:rPr lang="ar-DZ" sz="3600" b="1" dirty="0">
                <a:effectLst/>
                <a:latin typeface="Trebuchet MS" panose="020B0603020202020204" pitchFamily="34" charset="0"/>
                <a:ea typeface="Trebuchet MS" panose="020B0603020202020204" pitchFamily="34" charset="0"/>
                <a:cs typeface="Simplified Arabic" panose="02020603050405020304" pitchFamily="18" charset="-78"/>
              </a:rPr>
              <a:t>الحوافز الجماعية</a:t>
            </a:r>
            <a:r>
              <a:rPr lang="ar-DZ" sz="3600" dirty="0">
                <a:effectLst/>
                <a:latin typeface="Trebuchet MS" panose="020B0603020202020204" pitchFamily="34" charset="0"/>
                <a:ea typeface="Trebuchet MS" panose="020B0603020202020204" pitchFamily="34" charset="0"/>
                <a:cs typeface="Simplified Arabic" panose="02020603050405020304" pitchFamily="18" charset="-78"/>
              </a:rPr>
              <a:t> فتستخدم عندما يكون تحقيق الهدف مرتبطا بعمل المجموعة ككل وتهدف هذه الحوافز إلى تشجيع التعاون بين الأفراد بدلا من التنافس قد يؤدي إلى التناقض في بعض الأحيان.</a:t>
            </a:r>
            <a:endParaRPr lang="fr-FR" sz="3600" dirty="0">
              <a:effectLst/>
              <a:latin typeface="Trebuchet MS" panose="020B0603020202020204" pitchFamily="34" charset="0"/>
              <a:ea typeface="Trebuchet MS" panose="020B0603020202020204" pitchFamily="34" charset="0"/>
              <a:cs typeface="Tahoma" panose="020B0604030504040204" pitchFamily="34" charset="0"/>
            </a:endParaRPr>
          </a:p>
          <a:p>
            <a:pPr algn="r"/>
            <a:endParaRPr lang="fr-FR" sz="3600" dirty="0"/>
          </a:p>
        </p:txBody>
      </p:sp>
    </p:spTree>
    <p:extLst>
      <p:ext uri="{BB962C8B-B14F-4D97-AF65-F5344CB8AC3E}">
        <p14:creationId xmlns:p14="http://schemas.microsoft.com/office/powerpoint/2010/main" val="381065026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19335" y="116633"/>
            <a:ext cx="11953329" cy="662473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ar-DZ" sz="3200" b="0" i="0" u="none" strike="noStrike" kern="1200" cap="none" spc="0" normalizeH="0" baseline="0" noProof="0" dirty="0">
              <a:ln>
                <a:noFill/>
              </a:ln>
              <a:solidFill>
                <a:prstClr val="black"/>
              </a:solidFill>
              <a:effectLst/>
              <a:uLnTx/>
              <a:uFillTx/>
              <a:latin typeface="Sakkal Majalla" panose="02000000000000000000" pitchFamily="2" charset="-78"/>
              <a:ea typeface="Cocon® Next Arabic" panose="020A0503020102020204" pitchFamily="18" charset="-78"/>
              <a:cs typeface="Sakkal Majalla" panose="020000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DZ" sz="3200" b="0" i="0" u="none" strike="noStrike" kern="1200" cap="none" spc="0" normalizeH="0" baseline="0" noProof="0" dirty="0">
                <a:ln>
                  <a:noFill/>
                </a:ln>
                <a:solidFill>
                  <a:prstClr val="black"/>
                </a:solidFill>
                <a:effectLst/>
                <a:uLnTx/>
                <a:uFillTx/>
                <a:latin typeface="Sakkal Majalla" panose="02000000000000000000" pitchFamily="2" charset="-78"/>
                <a:ea typeface="Cocon® Next Arabic" panose="020A0503020102020204" pitchFamily="18" charset="-78"/>
                <a:cs typeface="Sakkal Majalla" panose="02000000000000000000" pitchFamily="2" charset="-78"/>
              </a:rPr>
              <a:t>	</a:t>
            </a: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3200" b="0" i="0" u="none" strike="noStrike" kern="1200" cap="none" spc="0" normalizeH="0" baseline="0" noProof="0" dirty="0">
              <a:ln>
                <a:noFill/>
              </a:ln>
              <a:solidFill>
                <a:prstClr val="black"/>
              </a:solidFill>
              <a:effectLst/>
              <a:uLnTx/>
              <a:uFillTx/>
              <a:latin typeface="Sakkal Majalla" panose="02000000000000000000" pitchFamily="2" charset="-78"/>
              <a:ea typeface="Cocon® Next Arabic" panose="020A0503020102020204" pitchFamily="18" charset="-78"/>
              <a:cs typeface="Sakkal Majalla" panose="020000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3200" b="0" i="0" u="none" strike="noStrike" kern="1200" cap="none" spc="0" normalizeH="0" baseline="0" noProof="0" dirty="0">
              <a:ln>
                <a:noFill/>
              </a:ln>
              <a:solidFill>
                <a:prstClr val="black"/>
              </a:solidFill>
              <a:effectLst/>
              <a:uLnTx/>
              <a:uFillTx/>
              <a:latin typeface="Sakkal Majalla" panose="02000000000000000000" pitchFamily="2" charset="-78"/>
              <a:ea typeface="Cocon® Next Arabic" panose="020A0503020102020204" pitchFamily="18" charset="-78"/>
              <a:cs typeface="Sakkal Majalla" panose="02000000000000000000" pitchFamily="2" charset="-78"/>
            </a:endParaRPr>
          </a:p>
        </p:txBody>
      </p:sp>
      <p:sp>
        <p:nvSpPr>
          <p:cNvPr id="8" name="Rounded Rectangle 3"/>
          <p:cNvSpPr/>
          <p:nvPr/>
        </p:nvSpPr>
        <p:spPr>
          <a:xfrm>
            <a:off x="1134488" y="503922"/>
            <a:ext cx="9829238" cy="818850"/>
          </a:xfrm>
          <a:prstGeom prst="roundRect">
            <a:avLst/>
          </a:prstGeom>
          <a:solidFill>
            <a:srgbClr val="99FF33"/>
          </a:solidFill>
          <a:ln>
            <a:noFill/>
          </a:ln>
          <a:effectLst>
            <a:glow rad="228600">
              <a:schemeClr val="accent1">
                <a:satMod val="175000"/>
                <a:alpha val="40000"/>
              </a:schemeClr>
            </a:glow>
            <a:outerShdw blurRad="76200" dir="18900000" sy="23000" kx="-1200000" algn="bl" rotWithShape="0">
              <a:prstClr val="black">
                <a:alpha val="2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FR" sz="3200" b="1" i="0" u="none" strike="noStrike" kern="1200" cap="none" spc="0" normalizeH="0" baseline="0" noProof="0" dirty="0">
              <a:ln>
                <a:noFill/>
              </a:ln>
              <a:solidFill>
                <a:srgbClr val="FF0000"/>
              </a:solidFill>
              <a:effectLst/>
              <a:uLnTx/>
              <a:uFillTx/>
              <a:latin typeface="Simplified Arabic" panose="02020603050405020304" pitchFamily="18" charset="-78"/>
              <a:ea typeface="Trebuchet MS" panose="020B0603020202020204" pitchFamily="34" charset="0"/>
              <a:cs typeface="Simplified Arabic" panose="02020603050405020304" pitchFamily="18" charset="-78"/>
            </a:endParaRP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DZ" sz="4000" b="1" i="0" u="none" strike="noStrike" kern="1200" cap="none" spc="0" normalizeH="0" baseline="0" noProof="0" dirty="0">
                <a:ln>
                  <a:noFill/>
                </a:ln>
                <a:solidFill>
                  <a:prstClr val="black"/>
                </a:solidFill>
                <a:effectLst/>
                <a:uLnTx/>
                <a:uFillTx/>
                <a:latin typeface="Trebuchet MS" panose="020B0603020202020204" pitchFamily="34" charset="0"/>
                <a:ea typeface="Trebuchet MS" panose="020B0603020202020204" pitchFamily="34" charset="0"/>
                <a:cs typeface="Simplified Arabic" panose="02020603050405020304" pitchFamily="18" charset="-78"/>
              </a:rPr>
              <a:t>2-التحفيز:</a:t>
            </a:r>
            <a:endParaRPr kumimoji="0" lang="fr-FR" sz="4000" b="1" i="0" u="none" strike="noStrike" kern="1200" cap="none" spc="0" normalizeH="0" baseline="0" noProof="0" dirty="0">
              <a:ln>
                <a:noFill/>
              </a:ln>
              <a:solidFill>
                <a:prstClr val="black"/>
              </a:solidFill>
              <a:effectLst/>
              <a:uLnTx/>
              <a:uFillTx/>
              <a:latin typeface="Trebuchet MS" panose="020B0603020202020204" pitchFamily="34" charset="0"/>
              <a:ea typeface="Trebuchet MS" panose="020B0603020202020204" pitchFamily="34" charset="0"/>
              <a:cs typeface="Tahoma" panose="020B0604030504040204" pitchFamily="34" charset="0"/>
            </a:endParaRPr>
          </a:p>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DZ" sz="3200" b="1" i="0" u="none" strike="noStrike" kern="1200" cap="none" spc="0" normalizeH="0" baseline="0" noProof="0" dirty="0">
              <a:ln>
                <a:noFill/>
              </a:ln>
              <a:solidFill>
                <a:prstClr val="white"/>
              </a:solidFill>
              <a:effectLst/>
              <a:uLnTx/>
              <a:uFillTx/>
              <a:latin typeface="Sakkal Majalla" panose="02000000000000000000" pitchFamily="2" charset="-78"/>
              <a:ea typeface="Cocon® Next Arabic" panose="020A0503020102020204" pitchFamily="18" charset="-78"/>
              <a:cs typeface="Sakkal Majalla" panose="02000000000000000000" pitchFamily="2" charset="-78"/>
            </a:endParaRPr>
          </a:p>
        </p:txBody>
      </p:sp>
      <p:sp>
        <p:nvSpPr>
          <p:cNvPr id="19" name="ZoneTexte 18">
            <a:extLst>
              <a:ext uri="{FF2B5EF4-FFF2-40B4-BE49-F238E27FC236}">
                <a16:creationId xmlns="" xmlns:a16="http://schemas.microsoft.com/office/drawing/2014/main" id="{0B20B065-BC65-4B15-A117-117CF5EB5697}"/>
              </a:ext>
            </a:extLst>
          </p:cNvPr>
          <p:cNvSpPr txBox="1"/>
          <p:nvPr/>
        </p:nvSpPr>
        <p:spPr>
          <a:xfrm>
            <a:off x="321211" y="1362703"/>
            <a:ext cx="11455791" cy="676147"/>
          </a:xfrm>
          <a:prstGeom prst="rect">
            <a:avLst/>
          </a:prstGeom>
          <a:solidFill>
            <a:sysClr val="window" lastClr="FFFFFF"/>
          </a:solidFill>
          <a:ln w="12700" cap="flat" cmpd="sng" algn="ctr">
            <a:noFill/>
            <a:prstDash val="solid"/>
            <a:miter lim="800000"/>
          </a:ln>
          <a:effectLst/>
        </p:spPr>
        <p:txBody>
          <a:bodyPr wrap="square" rtlCol="0">
            <a:spAutoFit/>
          </a:bodyPr>
          <a:lstStyle/>
          <a:p>
            <a:pPr marL="0" marR="0" lvl="0" indent="0" algn="just" defTabSz="914400" rtl="1" eaLnBrk="1" fontAlgn="auto" latinLnBrk="0" hangingPunct="1">
              <a:lnSpc>
                <a:spcPct val="115000"/>
              </a:lnSpc>
              <a:spcBef>
                <a:spcPts val="0"/>
              </a:spcBef>
              <a:spcAft>
                <a:spcPts val="1000"/>
              </a:spcAft>
              <a:buClrTx/>
              <a:buSzTx/>
              <a:buFontTx/>
              <a:buNone/>
              <a:tabLst/>
              <a:defRPr/>
            </a:pPr>
            <a:endParaRPr kumimoji="0" lang="fr-FR" sz="3600" b="1" i="0" u="none" strike="noStrike" kern="1200" cap="none" spc="-100" normalizeH="0" baseline="0" noProof="0" dirty="0">
              <a:ln>
                <a:noFill/>
              </a:ln>
              <a:solidFill>
                <a:prstClr val="black"/>
              </a:solidFill>
              <a:effectLst/>
              <a:uLnTx/>
              <a:uFillTx/>
              <a:latin typeface="Trebuchet MS" panose="020B0603020202020204" pitchFamily="34" charset="0"/>
              <a:ea typeface="Trebuchet MS" panose="020B0603020202020204" pitchFamily="34" charset="0"/>
              <a:cs typeface="Tahoma" panose="020B0604030504040204" pitchFamily="34" charset="0"/>
            </a:endParaRPr>
          </a:p>
        </p:txBody>
      </p:sp>
      <p:pic>
        <p:nvPicPr>
          <p:cNvPr id="3" name="Image 2">
            <a:extLst>
              <a:ext uri="{FF2B5EF4-FFF2-40B4-BE49-F238E27FC236}">
                <a16:creationId xmlns="" xmlns:a16="http://schemas.microsoft.com/office/drawing/2014/main" id="{0D49AD25-3406-492A-9202-04FF9CAC5A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4488" y="360897"/>
            <a:ext cx="2872336" cy="1104900"/>
          </a:xfrm>
          <a:prstGeom prst="ellipse">
            <a:avLst/>
          </a:prstGeom>
          <a:ln>
            <a:noFill/>
          </a:ln>
          <a:effectLst>
            <a:softEdge rad="112500"/>
          </a:effectLst>
        </p:spPr>
      </p:pic>
      <p:sp>
        <p:nvSpPr>
          <p:cNvPr id="2" name="ZoneTexte 1">
            <a:extLst>
              <a:ext uri="{FF2B5EF4-FFF2-40B4-BE49-F238E27FC236}">
                <a16:creationId xmlns="" xmlns:a16="http://schemas.microsoft.com/office/drawing/2014/main" id="{902BAB55-6DAF-4DCE-A20F-7F01452A4C81}"/>
              </a:ext>
            </a:extLst>
          </p:cNvPr>
          <p:cNvSpPr txBox="1"/>
          <p:nvPr/>
        </p:nvSpPr>
        <p:spPr>
          <a:xfrm>
            <a:off x="405513" y="1344445"/>
            <a:ext cx="11287186" cy="4805162"/>
          </a:xfrm>
          <a:prstGeom prst="rect">
            <a:avLst/>
          </a:prstGeom>
          <a:noFill/>
        </p:spPr>
        <p:txBody>
          <a:bodyPr wrap="square" rtlCol="0">
            <a:spAutoFit/>
          </a:bodyPr>
          <a:lstStyle/>
          <a:p>
            <a:pPr algn="just" rtl="1">
              <a:lnSpc>
                <a:spcPct val="107000"/>
              </a:lnSpc>
              <a:spcAft>
                <a:spcPts val="800"/>
              </a:spcAft>
            </a:pPr>
            <a:r>
              <a:rPr lang="ar-DZ" sz="2800" b="1" dirty="0">
                <a:solidFill>
                  <a:srgbClr val="5CA943"/>
                </a:solidFill>
                <a:effectLst/>
                <a:latin typeface="Trebuchet MS" panose="020B0603020202020204" pitchFamily="34" charset="0"/>
                <a:ea typeface="Trebuchet MS" panose="020B0603020202020204" pitchFamily="34" charset="0"/>
                <a:cs typeface="Simplified Arabic" panose="02020603050405020304" pitchFamily="18" charset="-78"/>
              </a:rPr>
              <a:t>*</a:t>
            </a:r>
            <a:r>
              <a:rPr lang="ar-DZ" sz="2800" b="1" u="sng" dirty="0">
                <a:solidFill>
                  <a:srgbClr val="5CA943"/>
                </a:solidFill>
                <a:effectLst/>
                <a:latin typeface="Trebuchet MS" panose="020B0603020202020204" pitchFamily="34" charset="0"/>
                <a:ea typeface="Trebuchet MS" panose="020B0603020202020204" pitchFamily="34" charset="0"/>
                <a:cs typeface="Simplified Arabic" panose="02020603050405020304" pitchFamily="18" charset="-78"/>
              </a:rPr>
              <a:t>الحوافز الإيجابية والسلبية</a:t>
            </a:r>
            <a:r>
              <a:rPr lang="ar-DZ" sz="2800" b="1" dirty="0">
                <a:solidFill>
                  <a:srgbClr val="5CA943"/>
                </a:solidFill>
                <a:effectLst/>
                <a:latin typeface="Trebuchet MS" panose="020B0603020202020204" pitchFamily="34" charset="0"/>
                <a:ea typeface="Trebuchet MS" panose="020B0603020202020204" pitchFamily="34" charset="0"/>
                <a:cs typeface="Simplified Arabic" panose="02020603050405020304" pitchFamily="18" charset="-78"/>
              </a:rPr>
              <a:t>: </a:t>
            </a:r>
            <a:r>
              <a:rPr lang="ar-DZ" sz="2800" b="1" dirty="0">
                <a:effectLst/>
                <a:latin typeface="Trebuchet MS" panose="020B0603020202020204" pitchFamily="34" charset="0"/>
                <a:ea typeface="Trebuchet MS" panose="020B0603020202020204" pitchFamily="34" charset="0"/>
                <a:cs typeface="Simplified Arabic" panose="02020603050405020304" pitchFamily="18" charset="-78"/>
              </a:rPr>
              <a:t>الحوافز الإيجابية </a:t>
            </a:r>
            <a:r>
              <a:rPr lang="ar-DZ" sz="2800" dirty="0">
                <a:effectLst/>
                <a:latin typeface="Trebuchet MS" panose="020B0603020202020204" pitchFamily="34" charset="0"/>
                <a:ea typeface="Trebuchet MS" panose="020B0603020202020204" pitchFamily="34" charset="0"/>
                <a:cs typeface="Simplified Arabic" panose="02020603050405020304" pitchFamily="18" charset="-78"/>
              </a:rPr>
              <a:t>الهدف الرئيسي لهذا النوع من الحوافز هو تشجيع الأفراد العاملين، وحثّهم على إحداث السلوك المرغوب فيه، وخير مثال على هذا النوع من الحوافز هو: </a:t>
            </a:r>
            <a:r>
              <a:rPr lang="ar-DZ" sz="2800" b="1" dirty="0">
                <a:effectLst/>
                <a:latin typeface="Trebuchet MS" panose="020B0603020202020204" pitchFamily="34" charset="0"/>
                <a:ea typeface="Trebuchet MS" panose="020B0603020202020204" pitchFamily="34" charset="0"/>
                <a:cs typeface="Simplified Arabic" panose="02020603050405020304" pitchFamily="18" charset="-78"/>
              </a:rPr>
              <a:t>عدالة الأجور الأساسية، ومنح الأكفّاء علاوات استثنائية، وثبات العمل واستقرار الفرد في عمله؛ </a:t>
            </a:r>
            <a:r>
              <a:rPr lang="ar-DZ" sz="2800" dirty="0">
                <a:effectLst/>
                <a:latin typeface="Trebuchet MS" panose="020B0603020202020204" pitchFamily="34" charset="0"/>
                <a:ea typeface="Trebuchet MS" panose="020B0603020202020204" pitchFamily="34" charset="0"/>
                <a:cs typeface="Simplified Arabic" panose="02020603050405020304" pitchFamily="18" charset="-78"/>
              </a:rPr>
              <a:t>فالحوافز الإيجابيّة لها أثرها الملموس في تقوية الرابط بين الحافز والأداء، واستخدام الحافز عندما يحقّق العامل إنجازاً متميزاً وجيداً يؤدي بالضرورة إلى الاستمرار في تحقيق مزيد من الإنجاز في الأداء.</a:t>
            </a:r>
            <a:endParaRPr lang="fr-FR" sz="2800" dirty="0">
              <a:effectLst/>
              <a:latin typeface="Trebuchet MS" panose="020B0603020202020204" pitchFamily="34" charset="0"/>
              <a:ea typeface="Trebuchet MS" panose="020B0603020202020204" pitchFamily="34" charset="0"/>
              <a:cs typeface="Tahoma" panose="020B0604030504040204" pitchFamily="34" charset="0"/>
            </a:endParaRPr>
          </a:p>
          <a:p>
            <a:pPr algn="just" rtl="1">
              <a:lnSpc>
                <a:spcPct val="107000"/>
              </a:lnSpc>
              <a:spcAft>
                <a:spcPts val="800"/>
              </a:spcAft>
            </a:pPr>
            <a:r>
              <a:rPr lang="ar-DZ" sz="2800" dirty="0">
                <a:effectLst/>
                <a:latin typeface="Trebuchet MS" panose="020B0603020202020204" pitchFamily="34" charset="0"/>
                <a:ea typeface="Trebuchet MS" panose="020B0603020202020204" pitchFamily="34" charset="0"/>
                <a:cs typeface="Simplified Arabic" panose="02020603050405020304" pitchFamily="18" charset="-78"/>
              </a:rPr>
              <a:t>أما</a:t>
            </a:r>
            <a:r>
              <a:rPr lang="ar-DZ" sz="2800" b="1" dirty="0">
                <a:effectLst/>
                <a:latin typeface="Trebuchet MS" panose="020B0603020202020204" pitchFamily="34" charset="0"/>
                <a:ea typeface="Trebuchet MS" panose="020B0603020202020204" pitchFamily="34" charset="0"/>
                <a:cs typeface="Simplified Arabic" panose="02020603050405020304" pitchFamily="18" charset="-78"/>
              </a:rPr>
              <a:t> الحوافز السلبية</a:t>
            </a:r>
            <a:r>
              <a:rPr lang="ar-DZ" sz="2800" dirty="0">
                <a:effectLst/>
                <a:latin typeface="Trebuchet MS" panose="020B0603020202020204" pitchFamily="34" charset="0"/>
                <a:ea typeface="Trebuchet MS" panose="020B0603020202020204" pitchFamily="34" charset="0"/>
                <a:cs typeface="Simplified Arabic" panose="02020603050405020304" pitchFamily="18" charset="-78"/>
              </a:rPr>
              <a:t> تتضمّن </a:t>
            </a:r>
            <a:r>
              <a:rPr lang="ar-DZ" sz="2800" b="1" dirty="0">
                <a:effectLst/>
                <a:latin typeface="Trebuchet MS" panose="020B0603020202020204" pitchFamily="34" charset="0"/>
                <a:ea typeface="Trebuchet MS" panose="020B0603020202020204" pitchFamily="34" charset="0"/>
                <a:cs typeface="Simplified Arabic" panose="02020603050405020304" pitchFamily="18" charset="-78"/>
              </a:rPr>
              <a:t>نوعاً من العقاب</a:t>
            </a:r>
            <a:r>
              <a:rPr lang="ar-DZ" sz="2800" dirty="0">
                <a:effectLst/>
                <a:latin typeface="Trebuchet MS" panose="020B0603020202020204" pitchFamily="34" charset="0"/>
                <a:ea typeface="Trebuchet MS" panose="020B0603020202020204" pitchFamily="34" charset="0"/>
                <a:cs typeface="Simplified Arabic" panose="02020603050405020304" pitchFamily="18" charset="-78"/>
              </a:rPr>
              <a:t>، وهذا العقاب يجعل الشخص يخشى </a:t>
            </a:r>
            <a:r>
              <a:rPr lang="ar-DZ" sz="2800" b="1" dirty="0">
                <a:effectLst/>
                <a:latin typeface="Trebuchet MS" panose="020B0603020202020204" pitchFamily="34" charset="0"/>
                <a:ea typeface="Trebuchet MS" panose="020B0603020202020204" pitchFamily="34" charset="0"/>
                <a:cs typeface="Simplified Arabic" panose="02020603050405020304" pitchFamily="18" charset="-78"/>
              </a:rPr>
              <a:t>تكرار الخطأ </a:t>
            </a:r>
            <a:r>
              <a:rPr lang="ar-DZ" sz="2800" dirty="0">
                <a:effectLst/>
                <a:latin typeface="Trebuchet MS" panose="020B0603020202020204" pitchFamily="34" charset="0"/>
                <a:ea typeface="Trebuchet MS" panose="020B0603020202020204" pitchFamily="34" charset="0"/>
                <a:cs typeface="Simplified Arabic" panose="02020603050405020304" pitchFamily="18" charset="-78"/>
              </a:rPr>
              <a:t>حتّى يتجنّب العقوبة حافزاً لعدم الوقوع في الخطأ والمخالفة، مثل </a:t>
            </a:r>
            <a:r>
              <a:rPr lang="ar-DZ" sz="2800" b="1" dirty="0">
                <a:effectLst/>
                <a:latin typeface="Trebuchet MS" panose="020B0603020202020204" pitchFamily="34" charset="0"/>
                <a:ea typeface="Trebuchet MS" panose="020B0603020202020204" pitchFamily="34" charset="0"/>
                <a:cs typeface="Simplified Arabic" panose="02020603050405020304" pitchFamily="18" charset="-78"/>
              </a:rPr>
              <a:t>الخصم من الأجر، الحجب من الترقية، الحرمان من العلاوات...</a:t>
            </a:r>
            <a:r>
              <a:rPr lang="ar-DZ" sz="2800" b="1" dirty="0" err="1">
                <a:effectLst/>
                <a:latin typeface="Trebuchet MS" panose="020B0603020202020204" pitchFamily="34" charset="0"/>
                <a:ea typeface="Trebuchet MS" panose="020B0603020202020204" pitchFamily="34" charset="0"/>
                <a:cs typeface="Simplified Arabic" panose="02020603050405020304" pitchFamily="18" charset="-78"/>
              </a:rPr>
              <a:t>إلخ.</a:t>
            </a:r>
            <a:r>
              <a:rPr lang="ar-DZ" sz="2800" dirty="0" err="1">
                <a:effectLst/>
                <a:latin typeface="Trebuchet MS" panose="020B0603020202020204" pitchFamily="34" charset="0"/>
                <a:ea typeface="Trebuchet MS" panose="020B0603020202020204" pitchFamily="34" charset="0"/>
                <a:cs typeface="Simplified Arabic" panose="02020603050405020304" pitchFamily="18" charset="-78"/>
              </a:rPr>
              <a:t>ومن</a:t>
            </a:r>
            <a:r>
              <a:rPr lang="ar-DZ" sz="2800" dirty="0">
                <a:effectLst/>
                <a:latin typeface="Trebuchet MS" panose="020B0603020202020204" pitchFamily="34" charset="0"/>
                <a:ea typeface="Trebuchet MS" panose="020B0603020202020204" pitchFamily="34" charset="0"/>
                <a:cs typeface="Simplified Arabic" panose="02020603050405020304" pitchFamily="18" charset="-78"/>
              </a:rPr>
              <a:t> النّاحية العمليّة فإنّ الحافز السلبي لا يحفّز العامل على العمل وإنّما هو يحذّره، ولا يدفع للتعاون ولا يعلّم الأداء، وإنما يعلّم كيف عليه أن يتجنّب العقاب، </a:t>
            </a:r>
            <a:endParaRPr lang="fr-FR" sz="2800" dirty="0"/>
          </a:p>
        </p:txBody>
      </p:sp>
    </p:spTree>
    <p:extLst>
      <p:ext uri="{BB962C8B-B14F-4D97-AF65-F5344CB8AC3E}">
        <p14:creationId xmlns:p14="http://schemas.microsoft.com/office/powerpoint/2010/main" val="241138029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19335" y="116633"/>
            <a:ext cx="11953329" cy="662473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ar-DZ" sz="3200" b="0" i="0" u="none" strike="noStrike" kern="1200" cap="none" spc="0" normalizeH="0" baseline="0" noProof="0" dirty="0">
              <a:ln>
                <a:noFill/>
              </a:ln>
              <a:solidFill>
                <a:prstClr val="black"/>
              </a:solidFill>
              <a:effectLst/>
              <a:uLnTx/>
              <a:uFillTx/>
              <a:latin typeface="Sakkal Majalla" panose="02000000000000000000" pitchFamily="2" charset="-78"/>
              <a:ea typeface="Cocon® Next Arabic" panose="020A0503020102020204" pitchFamily="18" charset="-78"/>
              <a:cs typeface="Sakkal Majalla" panose="020000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DZ" sz="3200" b="0" i="0" u="none" strike="noStrike" kern="1200" cap="none" spc="0" normalizeH="0" baseline="0" noProof="0" dirty="0">
                <a:ln>
                  <a:noFill/>
                </a:ln>
                <a:solidFill>
                  <a:prstClr val="black"/>
                </a:solidFill>
                <a:effectLst/>
                <a:uLnTx/>
                <a:uFillTx/>
                <a:latin typeface="Sakkal Majalla" panose="02000000000000000000" pitchFamily="2" charset="-78"/>
                <a:ea typeface="Cocon® Next Arabic" panose="020A0503020102020204" pitchFamily="18" charset="-78"/>
                <a:cs typeface="Sakkal Majalla" panose="02000000000000000000" pitchFamily="2" charset="-78"/>
              </a:rPr>
              <a:t>	</a:t>
            </a: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3200" b="0" i="0" u="none" strike="noStrike" kern="1200" cap="none" spc="0" normalizeH="0" baseline="0" noProof="0" dirty="0">
              <a:ln>
                <a:noFill/>
              </a:ln>
              <a:solidFill>
                <a:prstClr val="black"/>
              </a:solidFill>
              <a:effectLst/>
              <a:uLnTx/>
              <a:uFillTx/>
              <a:latin typeface="Sakkal Majalla" panose="02000000000000000000" pitchFamily="2" charset="-78"/>
              <a:ea typeface="Cocon® Next Arabic" panose="020A0503020102020204" pitchFamily="18" charset="-78"/>
              <a:cs typeface="Sakkal Majalla" panose="020000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3200" b="0" i="0" u="none" strike="noStrike" kern="1200" cap="none" spc="0" normalizeH="0" baseline="0" noProof="0" dirty="0">
              <a:ln>
                <a:noFill/>
              </a:ln>
              <a:solidFill>
                <a:prstClr val="black"/>
              </a:solidFill>
              <a:effectLst/>
              <a:uLnTx/>
              <a:uFillTx/>
              <a:latin typeface="Sakkal Majalla" panose="02000000000000000000" pitchFamily="2" charset="-78"/>
              <a:ea typeface="Cocon® Next Arabic" panose="020A0503020102020204" pitchFamily="18" charset="-78"/>
              <a:cs typeface="Sakkal Majalla" panose="02000000000000000000" pitchFamily="2" charset="-78"/>
            </a:endParaRPr>
          </a:p>
        </p:txBody>
      </p:sp>
      <p:sp>
        <p:nvSpPr>
          <p:cNvPr id="8" name="Rounded Rectangle 3"/>
          <p:cNvSpPr/>
          <p:nvPr/>
        </p:nvSpPr>
        <p:spPr>
          <a:xfrm>
            <a:off x="1134488" y="503922"/>
            <a:ext cx="9829238" cy="818850"/>
          </a:xfrm>
          <a:prstGeom prst="roundRect">
            <a:avLst/>
          </a:prstGeom>
          <a:solidFill>
            <a:srgbClr val="99FF33"/>
          </a:solidFill>
          <a:ln>
            <a:noFill/>
          </a:ln>
          <a:effectLst>
            <a:glow rad="228600">
              <a:schemeClr val="accent1">
                <a:satMod val="175000"/>
                <a:alpha val="40000"/>
              </a:schemeClr>
            </a:glow>
            <a:outerShdw blurRad="76200" dir="18900000" sy="23000" kx="-1200000" algn="bl" rotWithShape="0">
              <a:prstClr val="black">
                <a:alpha val="2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FR" sz="3200" b="1" i="0" u="none" strike="noStrike" kern="1200" cap="none" spc="0" normalizeH="0" baseline="0" noProof="0" dirty="0">
              <a:ln>
                <a:noFill/>
              </a:ln>
              <a:solidFill>
                <a:srgbClr val="FF0000"/>
              </a:solidFill>
              <a:effectLst/>
              <a:uLnTx/>
              <a:uFillTx/>
              <a:latin typeface="Simplified Arabic" panose="02020603050405020304" pitchFamily="18" charset="-78"/>
              <a:ea typeface="Trebuchet MS" panose="020B0603020202020204" pitchFamily="34" charset="0"/>
              <a:cs typeface="Simplified Arabic" panose="02020603050405020304" pitchFamily="18" charset="-78"/>
            </a:endParaRP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DZ" sz="4000" b="1" i="0" u="none" strike="noStrike" kern="1200" cap="none" spc="0" normalizeH="0" baseline="0" noProof="0" dirty="0">
                <a:ln>
                  <a:noFill/>
                </a:ln>
                <a:solidFill>
                  <a:prstClr val="black"/>
                </a:solidFill>
                <a:effectLst/>
                <a:uLnTx/>
                <a:uFillTx/>
                <a:latin typeface="Trebuchet MS" panose="020B0603020202020204" pitchFamily="34" charset="0"/>
                <a:ea typeface="Trebuchet MS" panose="020B0603020202020204" pitchFamily="34" charset="0"/>
                <a:cs typeface="Simplified Arabic" panose="02020603050405020304" pitchFamily="18" charset="-78"/>
              </a:rPr>
              <a:t>2-التحفيز:</a:t>
            </a:r>
            <a:endParaRPr kumimoji="0" lang="fr-FR" sz="4000" b="1" i="0" u="none" strike="noStrike" kern="1200" cap="none" spc="0" normalizeH="0" baseline="0" noProof="0" dirty="0">
              <a:ln>
                <a:noFill/>
              </a:ln>
              <a:solidFill>
                <a:prstClr val="black"/>
              </a:solidFill>
              <a:effectLst/>
              <a:uLnTx/>
              <a:uFillTx/>
              <a:latin typeface="Trebuchet MS" panose="020B0603020202020204" pitchFamily="34" charset="0"/>
              <a:ea typeface="Trebuchet MS" panose="020B0603020202020204" pitchFamily="34" charset="0"/>
              <a:cs typeface="Tahoma" panose="020B0604030504040204" pitchFamily="34" charset="0"/>
            </a:endParaRPr>
          </a:p>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DZ" sz="3200" b="1" i="0" u="none" strike="noStrike" kern="1200" cap="none" spc="0" normalizeH="0" baseline="0" noProof="0" dirty="0">
              <a:ln>
                <a:noFill/>
              </a:ln>
              <a:solidFill>
                <a:prstClr val="white"/>
              </a:solidFill>
              <a:effectLst/>
              <a:uLnTx/>
              <a:uFillTx/>
              <a:latin typeface="Sakkal Majalla" panose="02000000000000000000" pitchFamily="2" charset="-78"/>
              <a:ea typeface="Cocon® Next Arabic" panose="020A0503020102020204" pitchFamily="18" charset="-78"/>
              <a:cs typeface="Sakkal Majalla" panose="02000000000000000000" pitchFamily="2" charset="-78"/>
            </a:endParaRPr>
          </a:p>
        </p:txBody>
      </p:sp>
      <p:pic>
        <p:nvPicPr>
          <p:cNvPr id="3" name="Image 2">
            <a:extLst>
              <a:ext uri="{FF2B5EF4-FFF2-40B4-BE49-F238E27FC236}">
                <a16:creationId xmlns="" xmlns:a16="http://schemas.microsoft.com/office/drawing/2014/main" id="{0D49AD25-3406-492A-9202-04FF9CAC5A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4488" y="360897"/>
            <a:ext cx="2872336" cy="1104900"/>
          </a:xfrm>
          <a:prstGeom prst="ellipse">
            <a:avLst/>
          </a:prstGeom>
          <a:ln>
            <a:noFill/>
          </a:ln>
          <a:effectLst>
            <a:softEdge rad="112500"/>
          </a:effectLst>
        </p:spPr>
      </p:pic>
      <p:sp>
        <p:nvSpPr>
          <p:cNvPr id="2" name="ZoneTexte 1">
            <a:extLst>
              <a:ext uri="{FF2B5EF4-FFF2-40B4-BE49-F238E27FC236}">
                <a16:creationId xmlns="" xmlns:a16="http://schemas.microsoft.com/office/drawing/2014/main" id="{88DACA60-12EB-42CA-8545-091F4939A232}"/>
              </a:ext>
            </a:extLst>
          </p:cNvPr>
          <p:cNvSpPr txBox="1"/>
          <p:nvPr/>
        </p:nvSpPr>
        <p:spPr>
          <a:xfrm>
            <a:off x="569424" y="1449798"/>
            <a:ext cx="10959365" cy="5532412"/>
          </a:xfrm>
          <a:prstGeom prst="rect">
            <a:avLst/>
          </a:prstGeom>
          <a:noFill/>
        </p:spPr>
        <p:txBody>
          <a:bodyPr wrap="square" rtlCol="0">
            <a:spAutoFit/>
          </a:bodyPr>
          <a:lstStyle/>
          <a:p>
            <a:pPr algn="r" rtl="1">
              <a:lnSpc>
                <a:spcPct val="107000"/>
              </a:lnSpc>
              <a:spcAft>
                <a:spcPts val="800"/>
              </a:spcAft>
            </a:pPr>
            <a:r>
              <a:rPr lang="ar-DZ" sz="3200" b="1" dirty="0">
                <a:solidFill>
                  <a:srgbClr val="5CA943"/>
                </a:solidFill>
                <a:effectLst/>
                <a:latin typeface="Trebuchet MS" panose="020B0603020202020204" pitchFamily="34" charset="0"/>
                <a:ea typeface="Trebuchet MS" panose="020B0603020202020204" pitchFamily="34" charset="0"/>
                <a:cs typeface="Simplified Arabic" panose="02020603050405020304" pitchFamily="18" charset="-78"/>
              </a:rPr>
              <a:t>*</a:t>
            </a:r>
            <a:r>
              <a:rPr lang="ar-DZ" sz="3200" b="1" u="sng" dirty="0">
                <a:solidFill>
                  <a:srgbClr val="5CA943"/>
                </a:solidFill>
                <a:effectLst/>
                <a:latin typeface="Trebuchet MS" panose="020B0603020202020204" pitchFamily="34" charset="0"/>
                <a:ea typeface="Trebuchet MS" panose="020B0603020202020204" pitchFamily="34" charset="0"/>
                <a:cs typeface="Simplified Arabic" panose="02020603050405020304" pitchFamily="18" charset="-78"/>
              </a:rPr>
              <a:t>الحوافز المادية والمعنوية</a:t>
            </a:r>
            <a:r>
              <a:rPr lang="ar-DZ" sz="3200" b="1" dirty="0">
                <a:solidFill>
                  <a:srgbClr val="5CA943"/>
                </a:solidFill>
                <a:effectLst/>
                <a:latin typeface="Trebuchet MS" panose="020B0603020202020204" pitchFamily="34" charset="0"/>
                <a:ea typeface="Trebuchet MS" panose="020B0603020202020204" pitchFamily="34" charset="0"/>
                <a:cs typeface="Simplified Arabic" panose="02020603050405020304" pitchFamily="18" charset="-78"/>
              </a:rPr>
              <a:t>:</a:t>
            </a:r>
            <a:r>
              <a:rPr lang="ar-DZ" sz="3200" dirty="0">
                <a:solidFill>
                  <a:srgbClr val="5CA943"/>
                </a:solidFill>
                <a:effectLst/>
                <a:latin typeface="Trebuchet MS" panose="020B0603020202020204" pitchFamily="34" charset="0"/>
                <a:ea typeface="Trebuchet MS" panose="020B0603020202020204" pitchFamily="34" charset="0"/>
                <a:cs typeface="Simplified Arabic" panose="02020603050405020304" pitchFamily="18" charset="-78"/>
              </a:rPr>
              <a:t> </a:t>
            </a:r>
            <a:r>
              <a:rPr lang="ar-DZ" sz="3200" b="1" dirty="0">
                <a:effectLst/>
                <a:latin typeface="Trebuchet MS" panose="020B0603020202020204" pitchFamily="34" charset="0"/>
                <a:ea typeface="Trebuchet MS" panose="020B0603020202020204" pitchFamily="34" charset="0"/>
                <a:cs typeface="Simplified Arabic" panose="02020603050405020304" pitchFamily="18" charset="-78"/>
              </a:rPr>
              <a:t>الحوافز الماديّة</a:t>
            </a:r>
            <a:r>
              <a:rPr lang="ar-DZ" sz="3200" dirty="0">
                <a:effectLst/>
                <a:latin typeface="Trebuchet MS" panose="020B0603020202020204" pitchFamily="34" charset="0"/>
                <a:ea typeface="Trebuchet MS" panose="020B0603020202020204" pitchFamily="34" charset="0"/>
                <a:cs typeface="Simplified Arabic" panose="02020603050405020304" pitchFamily="18" charset="-78"/>
              </a:rPr>
              <a:t> تتعدّد أشكال هذه الحوافز وتختلف صورها من قطاع إلى آخر، وتتمثّل هذه الحوافز في المكافآت الماديّة، مثل </a:t>
            </a:r>
            <a:r>
              <a:rPr lang="ar-DZ" sz="3200" b="1" dirty="0">
                <a:effectLst/>
                <a:latin typeface="Trebuchet MS" panose="020B0603020202020204" pitchFamily="34" charset="0"/>
                <a:ea typeface="Trebuchet MS" panose="020B0603020202020204" pitchFamily="34" charset="0"/>
                <a:cs typeface="Simplified Arabic" panose="02020603050405020304" pitchFamily="18" charset="-78"/>
              </a:rPr>
              <a:t>العلاوات، الزيادة في الراتب، المشاركة في الأرباح </a:t>
            </a:r>
            <a:r>
              <a:rPr lang="ar-DZ" sz="3200" dirty="0">
                <a:effectLst/>
                <a:latin typeface="Trebuchet MS" panose="020B0603020202020204" pitchFamily="34" charset="0"/>
                <a:ea typeface="Trebuchet MS" panose="020B0603020202020204" pitchFamily="34" charset="0"/>
                <a:cs typeface="Simplified Arabic" panose="02020603050405020304" pitchFamily="18" charset="-78"/>
              </a:rPr>
              <a:t>ويعتبر الحافز النّقدي (المادي) من أهم طرق الحوافز في هذا الوقت؛ وذلك لأنّ النقود تشبع كلّ حاجات الإنسان تقريباً، وهي حقيقة واقعة ذات أثر ملموس بعكس الوسائل الأخرى</a:t>
            </a:r>
            <a:r>
              <a:rPr lang="fr-FR" sz="3200" dirty="0">
                <a:effectLst/>
                <a:latin typeface="Simplified Arabic" panose="02020603050405020304" pitchFamily="18" charset="-78"/>
                <a:ea typeface="Trebuchet MS" panose="020B0603020202020204" pitchFamily="34" charset="0"/>
                <a:cs typeface="Tahoma" panose="020B0604030504040204" pitchFamily="34" charset="0"/>
              </a:rPr>
              <a:t>.</a:t>
            </a:r>
            <a:endParaRPr lang="fr-FR" sz="3200" dirty="0">
              <a:effectLst/>
              <a:latin typeface="Trebuchet MS" panose="020B0603020202020204" pitchFamily="34" charset="0"/>
              <a:ea typeface="Trebuchet MS" panose="020B0603020202020204" pitchFamily="34" charset="0"/>
              <a:cs typeface="Tahoma" panose="020B0604030504040204" pitchFamily="34" charset="0"/>
            </a:endParaRPr>
          </a:p>
          <a:p>
            <a:pPr algn="r" rtl="1">
              <a:lnSpc>
                <a:spcPct val="107000"/>
              </a:lnSpc>
              <a:spcAft>
                <a:spcPts val="800"/>
              </a:spcAft>
            </a:pPr>
            <a:r>
              <a:rPr lang="ar-DZ" sz="3200" dirty="0">
                <a:effectLst/>
                <a:latin typeface="Trebuchet MS" panose="020B0603020202020204" pitchFamily="34" charset="0"/>
                <a:ea typeface="Trebuchet MS" panose="020B0603020202020204" pitchFamily="34" charset="0"/>
                <a:cs typeface="Simplified Arabic" panose="02020603050405020304" pitchFamily="18" charset="-78"/>
              </a:rPr>
              <a:t>أما </a:t>
            </a:r>
            <a:r>
              <a:rPr lang="ar-DZ" sz="3200" b="1" dirty="0">
                <a:effectLst/>
                <a:latin typeface="Trebuchet MS" panose="020B0603020202020204" pitchFamily="34" charset="0"/>
                <a:ea typeface="Trebuchet MS" panose="020B0603020202020204" pitchFamily="34" charset="0"/>
                <a:cs typeface="Simplified Arabic" panose="02020603050405020304" pitchFamily="18" charset="-78"/>
              </a:rPr>
              <a:t>الحوافز المعنوية</a:t>
            </a:r>
            <a:r>
              <a:rPr lang="ar-DZ" sz="3200" dirty="0">
                <a:effectLst/>
                <a:latin typeface="Trebuchet MS" panose="020B0603020202020204" pitchFamily="34" charset="0"/>
                <a:ea typeface="Trebuchet MS" panose="020B0603020202020204" pitchFamily="34" charset="0"/>
                <a:cs typeface="Simplified Arabic" panose="02020603050405020304" pitchFamily="18" charset="-78"/>
              </a:rPr>
              <a:t> فهي لا تعتمد على المال في تحفيز الفرد بل تتمثل في تقديم </a:t>
            </a:r>
            <a:r>
              <a:rPr lang="ar-DZ" sz="3200" b="1" dirty="0">
                <a:effectLst/>
                <a:latin typeface="Trebuchet MS" panose="020B0603020202020204" pitchFamily="34" charset="0"/>
                <a:ea typeface="Trebuchet MS" panose="020B0603020202020204" pitchFamily="34" charset="0"/>
                <a:cs typeface="Simplified Arabic" panose="02020603050405020304" pitchFamily="18" charset="-78"/>
              </a:rPr>
              <a:t>عبارات الشكر والتقدير أو منح وسام أو ميدالية، تقديم جوائز معنويّة مختلفة للعاملين </a:t>
            </a:r>
            <a:r>
              <a:rPr lang="ar-DZ" sz="3200" dirty="0">
                <a:effectLst/>
                <a:latin typeface="Trebuchet MS" panose="020B0603020202020204" pitchFamily="34" charset="0"/>
                <a:ea typeface="Trebuchet MS" panose="020B0603020202020204" pitchFamily="34" charset="0"/>
                <a:cs typeface="Simplified Arabic" panose="02020603050405020304" pitchFamily="18" charset="-78"/>
              </a:rPr>
              <a:t>مثلاً تسميّة الموظّف المثالي أو تقديم رموز معنويّة أخرى، وقد تكون هذه </a:t>
            </a:r>
            <a:r>
              <a:rPr lang="ar-DZ" sz="3200" u="sng" dirty="0">
                <a:solidFill>
                  <a:srgbClr val="FF0000"/>
                </a:solidFill>
                <a:effectLst/>
                <a:latin typeface="Trebuchet MS" panose="020B0603020202020204" pitchFamily="34" charset="0"/>
                <a:ea typeface="Trebuchet MS" panose="020B0603020202020204" pitchFamily="34" charset="0"/>
                <a:cs typeface="Simplified Arabic" panose="02020603050405020304" pitchFamily="18" charset="-78"/>
              </a:rPr>
              <a:t>الحوافز المعنوية سلبية مثل التوبيخ</a:t>
            </a:r>
            <a:r>
              <a:rPr lang="ar-DZ" sz="3200" dirty="0">
                <a:effectLst/>
                <a:latin typeface="Trebuchet MS" panose="020B0603020202020204" pitchFamily="34" charset="0"/>
                <a:ea typeface="Trebuchet MS" panose="020B0603020202020204" pitchFamily="34" charset="0"/>
                <a:cs typeface="Simplified Arabic" panose="02020603050405020304" pitchFamily="18" charset="-78"/>
              </a:rPr>
              <a:t>.</a:t>
            </a:r>
            <a:endParaRPr lang="fr-FR" sz="3200" dirty="0">
              <a:effectLst/>
              <a:latin typeface="Trebuchet MS" panose="020B0603020202020204" pitchFamily="34" charset="0"/>
              <a:ea typeface="Trebuchet MS" panose="020B0603020202020204" pitchFamily="34" charset="0"/>
              <a:cs typeface="Tahoma" panose="020B0604030504040204" pitchFamily="34" charset="0"/>
            </a:endParaRPr>
          </a:p>
          <a:p>
            <a:endParaRPr lang="fr-FR" sz="3200" dirty="0"/>
          </a:p>
        </p:txBody>
      </p:sp>
    </p:spTree>
    <p:extLst>
      <p:ext uri="{BB962C8B-B14F-4D97-AF65-F5344CB8AC3E}">
        <p14:creationId xmlns:p14="http://schemas.microsoft.com/office/powerpoint/2010/main" val="208963657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19336" y="239151"/>
            <a:ext cx="11819445" cy="6618849"/>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ar-DZ" sz="3200" b="0" i="0" u="none" strike="noStrike" kern="1200" cap="none" spc="0" normalizeH="0" baseline="0" noProof="0" dirty="0">
              <a:ln>
                <a:noFill/>
              </a:ln>
              <a:solidFill>
                <a:prstClr val="black"/>
              </a:solidFill>
              <a:effectLst/>
              <a:uLnTx/>
              <a:uFillTx/>
              <a:latin typeface="Sakkal Majalla" panose="02000000000000000000" pitchFamily="2" charset="-78"/>
              <a:ea typeface="Cocon® Next Arabic" panose="020A0503020102020204" pitchFamily="18" charset="-78"/>
              <a:cs typeface="Sakkal Majalla" panose="020000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DZ" sz="3200" b="0" i="0" u="none" strike="noStrike" kern="1200" cap="none" spc="0" normalizeH="0" baseline="0" noProof="0" dirty="0">
                <a:ln>
                  <a:noFill/>
                </a:ln>
                <a:solidFill>
                  <a:prstClr val="black"/>
                </a:solidFill>
                <a:effectLst/>
                <a:uLnTx/>
                <a:uFillTx/>
                <a:latin typeface="Sakkal Majalla" panose="02000000000000000000" pitchFamily="2" charset="-78"/>
                <a:ea typeface="Cocon® Next Arabic" panose="020A0503020102020204" pitchFamily="18" charset="-78"/>
                <a:cs typeface="Sakkal Majalla" panose="02000000000000000000" pitchFamily="2" charset="-78"/>
              </a:rPr>
              <a:t>	</a:t>
            </a: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3200" b="0" i="0" u="none" strike="noStrike" kern="1200" cap="none" spc="0" normalizeH="0" baseline="0" noProof="0" dirty="0">
              <a:ln>
                <a:noFill/>
              </a:ln>
              <a:solidFill>
                <a:prstClr val="black"/>
              </a:solidFill>
              <a:effectLst/>
              <a:uLnTx/>
              <a:uFillTx/>
              <a:latin typeface="Sakkal Majalla" panose="02000000000000000000" pitchFamily="2" charset="-78"/>
              <a:ea typeface="Cocon® Next Arabic" panose="020A0503020102020204" pitchFamily="18" charset="-78"/>
              <a:cs typeface="Sakkal Majalla" panose="020000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3200" b="0" i="0" u="none" strike="noStrike" kern="1200" cap="none" spc="0" normalizeH="0" baseline="0" noProof="0" dirty="0">
              <a:ln>
                <a:noFill/>
              </a:ln>
              <a:solidFill>
                <a:prstClr val="black"/>
              </a:solidFill>
              <a:effectLst/>
              <a:uLnTx/>
              <a:uFillTx/>
              <a:latin typeface="Sakkal Majalla" panose="02000000000000000000" pitchFamily="2" charset="-78"/>
              <a:ea typeface="Cocon® Next Arabic" panose="020A0503020102020204" pitchFamily="18" charset="-78"/>
              <a:cs typeface="Sakkal Majalla" panose="02000000000000000000" pitchFamily="2" charset="-78"/>
            </a:endParaRPr>
          </a:p>
        </p:txBody>
      </p:sp>
      <p:sp>
        <p:nvSpPr>
          <p:cNvPr id="5" name="Rectangle 5"/>
          <p:cNvSpPr>
            <a:spLocks noChangeArrowheads="1"/>
          </p:cNvSpPr>
          <p:nvPr/>
        </p:nvSpPr>
        <p:spPr bwMode="auto">
          <a:xfrm>
            <a:off x="703384" y="4153756"/>
            <a:ext cx="10691447"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auto" latinLnBrk="0" hangingPunct="1">
              <a:lnSpc>
                <a:spcPct val="150000"/>
              </a:lnSpc>
              <a:spcBef>
                <a:spcPts val="0"/>
              </a:spcBef>
              <a:spcAft>
                <a:spcPts val="0"/>
              </a:spcAft>
              <a:buClrTx/>
              <a:buSzTx/>
              <a:buFont typeface="Arial" pitchFamily="34" charset="0"/>
              <a:buChar char="•"/>
              <a:tabLst/>
              <a:defRPr/>
            </a:pPr>
            <a:endParaRPr kumimoji="0" lang="fr-FR" sz="2800" b="0" i="0" u="none" strike="noStrike" kern="1200" cap="none" spc="0" normalizeH="0" baseline="0" noProof="0" dirty="0">
              <a:ln>
                <a:noFill/>
              </a:ln>
              <a:solidFill>
                <a:prstClr val="white"/>
              </a:solidFill>
              <a:effectLst/>
              <a:uLnTx/>
              <a:uFillTx/>
              <a:latin typeface="Sakkal Majalla" pitchFamily="2" charset="-78"/>
              <a:ea typeface="+mn-ea"/>
              <a:cs typeface="Sakkal Majalla" pitchFamily="2" charset="-78"/>
            </a:endParaRPr>
          </a:p>
          <a:p>
            <a:pPr marL="0" marR="0" lvl="0" indent="0" algn="just" defTabSz="914400" rtl="1" eaLnBrk="1" fontAlgn="base" latinLnBrk="0" hangingPunct="1">
              <a:lnSpc>
                <a:spcPct val="100000"/>
              </a:lnSpc>
              <a:spcBef>
                <a:spcPct val="0"/>
              </a:spcBef>
              <a:spcAft>
                <a:spcPct val="0"/>
              </a:spcAft>
              <a:buClrTx/>
              <a:buSzTx/>
              <a:buFontTx/>
              <a:buNone/>
              <a:tabLst/>
              <a:defRPr/>
            </a:pPr>
            <a:r>
              <a:rPr kumimoji="0" lang="ar-SA" sz="3600" b="1" i="0" u="none" strike="noStrike" kern="1200" cap="none" spc="0" normalizeH="0" baseline="0" noProof="0" dirty="0">
                <a:ln>
                  <a:noFill/>
                </a:ln>
                <a:solidFill>
                  <a:prstClr val="white"/>
                </a:solidFill>
                <a:effectLst/>
                <a:uLnTx/>
                <a:uFillTx/>
                <a:latin typeface="Sakkal Majalla" pitchFamily="2" charset="-78"/>
                <a:ea typeface="Times New Roman" pitchFamily="18" charset="0"/>
                <a:cs typeface="Sakkal Majalla" pitchFamily="2" charset="-78"/>
              </a:rPr>
              <a:t>	</a:t>
            </a:r>
            <a:endParaRPr kumimoji="0" lang="fr-FR" sz="1600" b="1" i="0" u="none" strike="noStrike" kern="1200" cap="none" spc="0" normalizeH="0" baseline="0" noProof="0" dirty="0">
              <a:ln>
                <a:noFill/>
              </a:ln>
              <a:solidFill>
                <a:prstClr val="white"/>
              </a:solidFill>
              <a:effectLst/>
              <a:uLnTx/>
              <a:uFillTx/>
              <a:latin typeface="Sakkal Majalla" pitchFamily="2" charset="-78"/>
              <a:ea typeface="+mn-ea"/>
              <a:cs typeface="Sakkal Majalla" pitchFamily="2" charset="-78"/>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p:txBody>
      </p:sp>
      <p:sp>
        <p:nvSpPr>
          <p:cNvPr id="8" name="Rounded Rectangle 3"/>
          <p:cNvSpPr/>
          <p:nvPr/>
        </p:nvSpPr>
        <p:spPr>
          <a:xfrm>
            <a:off x="1181381" y="393092"/>
            <a:ext cx="9829238" cy="818850"/>
          </a:xfrm>
          <a:prstGeom prst="roundRect">
            <a:avLst/>
          </a:prstGeom>
          <a:solidFill>
            <a:schemeClr val="accent1">
              <a:lumMod val="40000"/>
              <a:lumOff val="60000"/>
            </a:schemeClr>
          </a:solidFill>
          <a:ln>
            <a:noFill/>
          </a:ln>
          <a:effectLst>
            <a:glow rad="228600">
              <a:schemeClr val="accent1">
                <a:satMod val="175000"/>
                <a:alpha val="40000"/>
              </a:schemeClr>
            </a:glow>
            <a:outerShdw blurRad="76200" dir="18900000" sy="23000" kx="-1200000" algn="bl" rotWithShape="0">
              <a:prstClr val="black">
                <a:alpha val="2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FR" sz="3200" b="1" i="0" u="none" strike="noStrike" kern="1200" cap="none" spc="0" normalizeH="0" baseline="0" noProof="0" dirty="0">
              <a:ln>
                <a:noFill/>
              </a:ln>
              <a:solidFill>
                <a:srgbClr val="FF0000"/>
              </a:solidFill>
              <a:effectLst/>
              <a:uLnTx/>
              <a:uFillTx/>
              <a:latin typeface="Simplified Arabic" panose="02020603050405020304" pitchFamily="18" charset="-78"/>
              <a:ea typeface="Trebuchet MS" panose="020B0603020202020204" pitchFamily="34" charset="0"/>
              <a:cs typeface="Simplified Arabic" panose="02020603050405020304" pitchFamily="18" charset="-78"/>
            </a:endParaRPr>
          </a:p>
          <a:p>
            <a:pPr marL="0" marR="0" lvl="0" indent="0" algn="ctr" defTabSz="914400" rtl="1" eaLnBrk="1" fontAlgn="auto" latinLnBrk="0" hangingPunct="1">
              <a:lnSpc>
                <a:spcPct val="100000"/>
              </a:lnSpc>
              <a:spcBef>
                <a:spcPts val="0"/>
              </a:spcBef>
              <a:spcAft>
                <a:spcPts val="0"/>
              </a:spcAft>
              <a:buClrTx/>
              <a:buSzTx/>
              <a:buFontTx/>
              <a:buNone/>
              <a:tabLst/>
              <a:defRPr/>
            </a:pPr>
            <a:r>
              <a:rPr lang="ar-DZ" sz="4000" b="1" dirty="0">
                <a:solidFill>
                  <a:prstClr val="black"/>
                </a:solidFill>
                <a:latin typeface="Trebuchet MS" panose="020B0603020202020204" pitchFamily="34" charset="0"/>
                <a:ea typeface="Trebuchet MS" panose="020B0603020202020204" pitchFamily="34" charset="0"/>
                <a:cs typeface="Simplified Arabic" panose="02020603050405020304" pitchFamily="18" charset="-78"/>
              </a:rPr>
              <a:t>3-الإتصال</a:t>
            </a:r>
            <a:r>
              <a:rPr kumimoji="0" lang="ar-DZ" sz="4000" b="1" i="0" u="none" strike="noStrike" kern="1200" cap="none" spc="0" normalizeH="0" baseline="0" noProof="0" dirty="0">
                <a:ln>
                  <a:noFill/>
                </a:ln>
                <a:solidFill>
                  <a:prstClr val="black"/>
                </a:solidFill>
                <a:effectLst/>
                <a:uLnTx/>
                <a:uFillTx/>
                <a:latin typeface="Trebuchet MS" panose="020B0603020202020204" pitchFamily="34" charset="0"/>
                <a:ea typeface="Trebuchet MS" panose="020B0603020202020204" pitchFamily="34" charset="0"/>
                <a:cs typeface="Simplified Arabic" panose="02020603050405020304" pitchFamily="18" charset="-78"/>
              </a:rPr>
              <a:t>:</a:t>
            </a:r>
            <a:endParaRPr kumimoji="0" lang="fr-FR" sz="4000" b="1" i="0" u="none" strike="noStrike" kern="1200" cap="none" spc="0" normalizeH="0" baseline="0" noProof="0" dirty="0">
              <a:ln>
                <a:noFill/>
              </a:ln>
              <a:solidFill>
                <a:prstClr val="black"/>
              </a:solidFill>
              <a:effectLst/>
              <a:uLnTx/>
              <a:uFillTx/>
              <a:latin typeface="Trebuchet MS" panose="020B0603020202020204" pitchFamily="34" charset="0"/>
              <a:ea typeface="Trebuchet MS" panose="020B0603020202020204" pitchFamily="34" charset="0"/>
              <a:cs typeface="Tahoma" panose="020B0604030504040204" pitchFamily="34" charset="0"/>
            </a:endParaRPr>
          </a:p>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DZ" sz="3200" b="1" i="0" u="none" strike="noStrike" kern="1200" cap="none" spc="0" normalizeH="0" baseline="0" noProof="0" dirty="0">
              <a:ln>
                <a:noFill/>
              </a:ln>
              <a:solidFill>
                <a:prstClr val="white"/>
              </a:solidFill>
              <a:effectLst/>
              <a:uLnTx/>
              <a:uFillTx/>
              <a:latin typeface="Sakkal Majalla" panose="02000000000000000000" pitchFamily="2" charset="-78"/>
              <a:ea typeface="Cocon® Next Arabic" panose="020A0503020102020204" pitchFamily="18" charset="-78"/>
              <a:cs typeface="Sakkal Majalla" panose="02000000000000000000" pitchFamily="2" charset="-78"/>
            </a:endParaRPr>
          </a:p>
        </p:txBody>
      </p:sp>
      <p:sp>
        <p:nvSpPr>
          <p:cNvPr id="19" name="ZoneTexte 18">
            <a:extLst>
              <a:ext uri="{FF2B5EF4-FFF2-40B4-BE49-F238E27FC236}">
                <a16:creationId xmlns="" xmlns:a16="http://schemas.microsoft.com/office/drawing/2014/main" id="{0B20B065-BC65-4B15-A117-117CF5EB5697}"/>
              </a:ext>
            </a:extLst>
          </p:cNvPr>
          <p:cNvSpPr txBox="1"/>
          <p:nvPr/>
        </p:nvSpPr>
        <p:spPr>
          <a:xfrm>
            <a:off x="407368" y="1564917"/>
            <a:ext cx="11301642" cy="4530086"/>
          </a:xfrm>
          <a:prstGeom prst="rect">
            <a:avLst/>
          </a:prstGeom>
          <a:solidFill>
            <a:sysClr val="window" lastClr="FFFFFF"/>
          </a:solidFill>
          <a:ln w="12700" cap="flat" cmpd="sng" algn="ctr">
            <a:noFill/>
            <a:prstDash val="solid"/>
            <a:miter lim="800000"/>
          </a:ln>
          <a:effectLst/>
        </p:spPr>
        <p:txBody>
          <a:bodyPr wrap="square" rtlCol="0">
            <a:spAutoFit/>
          </a:bodyPr>
          <a:lstStyle/>
          <a:p>
            <a:pPr algn="just" rtl="1">
              <a:lnSpc>
                <a:spcPct val="107000"/>
              </a:lnSpc>
              <a:spcAft>
                <a:spcPts val="800"/>
              </a:spcAft>
            </a:pPr>
            <a:r>
              <a:rPr lang="ar-DZ" sz="4400" dirty="0">
                <a:effectLst/>
                <a:latin typeface="Trebuchet MS" panose="020B0603020202020204" pitchFamily="34" charset="0"/>
                <a:ea typeface="Trebuchet MS" panose="020B0603020202020204" pitchFamily="34" charset="0"/>
                <a:cs typeface="Simplified Arabic" panose="02020603050405020304" pitchFamily="18" charset="-78"/>
              </a:rPr>
              <a:t>يعرف </a:t>
            </a:r>
            <a:r>
              <a:rPr lang="ar-DZ" sz="4400" b="1" dirty="0" err="1">
                <a:effectLst/>
                <a:latin typeface="Trebuchet MS" panose="020B0603020202020204" pitchFamily="34" charset="0"/>
                <a:ea typeface="Trebuchet MS" panose="020B0603020202020204" pitchFamily="34" charset="0"/>
                <a:cs typeface="Simplified Arabic" panose="02020603050405020304" pitchFamily="18" charset="-78"/>
              </a:rPr>
              <a:t>كونتز</a:t>
            </a:r>
            <a:r>
              <a:rPr lang="ar-DZ" sz="4400" dirty="0">
                <a:effectLst/>
                <a:latin typeface="Trebuchet MS" panose="020B0603020202020204" pitchFamily="34" charset="0"/>
                <a:ea typeface="Trebuchet MS" panose="020B0603020202020204" pitchFamily="34" charset="0"/>
                <a:cs typeface="Simplified Arabic" panose="02020603050405020304" pitchFamily="18" charset="-78"/>
              </a:rPr>
              <a:t> </a:t>
            </a:r>
            <a:r>
              <a:rPr lang="ar-DZ" sz="4400" dirty="0" err="1">
                <a:effectLst/>
                <a:latin typeface="Trebuchet MS" panose="020B0603020202020204" pitchFamily="34" charset="0"/>
                <a:ea typeface="Trebuchet MS" panose="020B0603020202020204" pitchFamily="34" charset="0"/>
                <a:cs typeface="Simplified Arabic" panose="02020603050405020304" pitchFamily="18" charset="-78"/>
              </a:rPr>
              <a:t>الإتصال</a:t>
            </a:r>
            <a:r>
              <a:rPr lang="ar-DZ" sz="4400" dirty="0">
                <a:effectLst/>
                <a:latin typeface="Trebuchet MS" panose="020B0603020202020204" pitchFamily="34" charset="0"/>
                <a:ea typeface="Trebuchet MS" panose="020B0603020202020204" pitchFamily="34" charset="0"/>
                <a:cs typeface="Simplified Arabic" panose="02020603050405020304" pitchFamily="18" charset="-78"/>
              </a:rPr>
              <a:t> بانه : "إرسال وتحويل للمعلومات من المرسل إلى المستقبل مع ضرورة فهم المعلومات من قبل المستقبل".</a:t>
            </a:r>
            <a:endParaRPr lang="fr-FR" sz="4400" dirty="0">
              <a:effectLst/>
              <a:latin typeface="Trebuchet MS" panose="020B0603020202020204" pitchFamily="34" charset="0"/>
              <a:ea typeface="Trebuchet MS" panose="020B0603020202020204" pitchFamily="34" charset="0"/>
              <a:cs typeface="Tahoma" panose="020B0604030504040204" pitchFamily="34" charset="0"/>
            </a:endParaRPr>
          </a:p>
          <a:p>
            <a:pPr algn="just" rtl="1">
              <a:lnSpc>
                <a:spcPct val="107000"/>
              </a:lnSpc>
              <a:spcAft>
                <a:spcPts val="800"/>
              </a:spcAft>
            </a:pPr>
            <a:r>
              <a:rPr lang="ar-DZ" sz="4400" dirty="0">
                <a:effectLst/>
                <a:latin typeface="Trebuchet MS" panose="020B0603020202020204" pitchFamily="34" charset="0"/>
                <a:ea typeface="Trebuchet MS" panose="020B0603020202020204" pitchFamily="34" charset="0"/>
                <a:cs typeface="Simplified Arabic" panose="02020603050405020304" pitchFamily="18" charset="-78"/>
              </a:rPr>
              <a:t>ومنه نستنتج أن </a:t>
            </a:r>
            <a:r>
              <a:rPr lang="ar-DZ" sz="4400" dirty="0" err="1">
                <a:effectLst/>
                <a:latin typeface="Trebuchet MS" panose="020B0603020202020204" pitchFamily="34" charset="0"/>
                <a:ea typeface="Trebuchet MS" panose="020B0603020202020204" pitchFamily="34" charset="0"/>
                <a:cs typeface="Simplified Arabic" panose="02020603050405020304" pitchFamily="18" charset="-78"/>
              </a:rPr>
              <a:t>الإتصال</a:t>
            </a:r>
            <a:r>
              <a:rPr lang="ar-DZ" sz="4400" dirty="0">
                <a:effectLst/>
                <a:latin typeface="Trebuchet MS" panose="020B0603020202020204" pitchFamily="34" charset="0"/>
                <a:ea typeface="Trebuchet MS" panose="020B0603020202020204" pitchFamily="34" charset="0"/>
                <a:cs typeface="Simplified Arabic" panose="02020603050405020304" pitchFamily="18" charset="-78"/>
              </a:rPr>
              <a:t>: </a:t>
            </a:r>
            <a:r>
              <a:rPr lang="ar-DZ" sz="4400" b="1" dirty="0">
                <a:solidFill>
                  <a:srgbClr val="FF0000"/>
                </a:solidFill>
                <a:effectLst/>
                <a:latin typeface="Trebuchet MS" panose="020B0603020202020204" pitchFamily="34" charset="0"/>
                <a:ea typeface="Trebuchet MS" panose="020B0603020202020204" pitchFamily="34" charset="0"/>
                <a:cs typeface="Simplified Arabic" panose="02020603050405020304" pitchFamily="18" charset="-78"/>
              </a:rPr>
              <a:t>''هو العملية التي يتم بها نقل المعلومات والمعاني والأفكار من شخص إلى آخر أو آخرين بصورة تحقق الأهداف المنشودة في المنظمة.''</a:t>
            </a:r>
            <a:endParaRPr lang="fr-FR" sz="4400" b="1" dirty="0">
              <a:solidFill>
                <a:srgbClr val="FF0000"/>
              </a:solidFill>
              <a:effectLst/>
              <a:latin typeface="Trebuchet MS" panose="020B0603020202020204" pitchFamily="34" charset="0"/>
              <a:ea typeface="Trebuchet MS" panose="020B0603020202020204" pitchFamily="34" charset="0"/>
              <a:cs typeface="Tahoma" panose="020B0604030504040204" pitchFamily="34" charset="0"/>
            </a:endParaRPr>
          </a:p>
        </p:txBody>
      </p:sp>
      <p:pic>
        <p:nvPicPr>
          <p:cNvPr id="3" name="Image 2">
            <a:extLst>
              <a:ext uri="{FF2B5EF4-FFF2-40B4-BE49-F238E27FC236}">
                <a16:creationId xmlns="" xmlns:a16="http://schemas.microsoft.com/office/drawing/2014/main" id="{A33B72AF-AB92-49F0-AA45-F17B9BBB50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3472" y="332728"/>
            <a:ext cx="2160240" cy="104333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3728709738"/>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19336" y="239151"/>
            <a:ext cx="11881320" cy="6684459"/>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ar-DZ" sz="3200" b="0" i="0" u="none" strike="noStrike" kern="1200" cap="none" spc="0" normalizeH="0" baseline="0" noProof="0" dirty="0">
              <a:ln>
                <a:noFill/>
              </a:ln>
              <a:solidFill>
                <a:prstClr val="black"/>
              </a:solidFill>
              <a:effectLst/>
              <a:uLnTx/>
              <a:uFillTx/>
              <a:latin typeface="Sakkal Majalla" panose="02000000000000000000" pitchFamily="2" charset="-78"/>
              <a:ea typeface="Cocon® Next Arabic" panose="020A0503020102020204" pitchFamily="18" charset="-78"/>
              <a:cs typeface="Sakkal Majalla" panose="020000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DZ" sz="3200" b="0" i="0" u="none" strike="noStrike" kern="1200" cap="none" spc="0" normalizeH="0" baseline="0" noProof="0" dirty="0">
                <a:ln>
                  <a:noFill/>
                </a:ln>
                <a:solidFill>
                  <a:prstClr val="black"/>
                </a:solidFill>
                <a:effectLst/>
                <a:uLnTx/>
                <a:uFillTx/>
                <a:latin typeface="Sakkal Majalla" panose="02000000000000000000" pitchFamily="2" charset="-78"/>
                <a:ea typeface="Cocon® Next Arabic" panose="020A0503020102020204" pitchFamily="18" charset="-78"/>
                <a:cs typeface="Sakkal Majalla" panose="02000000000000000000" pitchFamily="2" charset="-78"/>
              </a:rPr>
              <a:t>	</a:t>
            </a: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3200" b="0" i="0" u="none" strike="noStrike" kern="1200" cap="none" spc="0" normalizeH="0" baseline="0" noProof="0" dirty="0">
              <a:ln>
                <a:noFill/>
              </a:ln>
              <a:solidFill>
                <a:prstClr val="black"/>
              </a:solidFill>
              <a:effectLst/>
              <a:uLnTx/>
              <a:uFillTx/>
              <a:latin typeface="Sakkal Majalla" panose="02000000000000000000" pitchFamily="2" charset="-78"/>
              <a:ea typeface="Cocon® Next Arabic" panose="020A0503020102020204" pitchFamily="18" charset="-78"/>
              <a:cs typeface="Sakkal Majalla" panose="020000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3200" b="0" i="0" u="none" strike="noStrike" kern="1200" cap="none" spc="0" normalizeH="0" baseline="0" noProof="0" dirty="0">
              <a:ln>
                <a:noFill/>
              </a:ln>
              <a:solidFill>
                <a:prstClr val="black"/>
              </a:solidFill>
              <a:effectLst/>
              <a:uLnTx/>
              <a:uFillTx/>
              <a:latin typeface="Sakkal Majalla" panose="02000000000000000000" pitchFamily="2" charset="-78"/>
              <a:ea typeface="Cocon® Next Arabic" panose="020A0503020102020204" pitchFamily="18" charset="-78"/>
              <a:cs typeface="Sakkal Majalla" panose="02000000000000000000" pitchFamily="2" charset="-78"/>
            </a:endParaRPr>
          </a:p>
        </p:txBody>
      </p:sp>
      <p:sp>
        <p:nvSpPr>
          <p:cNvPr id="5" name="Rectangle 5"/>
          <p:cNvSpPr>
            <a:spLocks noChangeArrowheads="1"/>
          </p:cNvSpPr>
          <p:nvPr/>
        </p:nvSpPr>
        <p:spPr bwMode="auto">
          <a:xfrm>
            <a:off x="703384" y="4153756"/>
            <a:ext cx="10691447"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auto" latinLnBrk="0" hangingPunct="1">
              <a:lnSpc>
                <a:spcPct val="150000"/>
              </a:lnSpc>
              <a:spcBef>
                <a:spcPts val="0"/>
              </a:spcBef>
              <a:spcAft>
                <a:spcPts val="0"/>
              </a:spcAft>
              <a:buClrTx/>
              <a:buSzTx/>
              <a:buFont typeface="Arial" pitchFamily="34" charset="0"/>
              <a:buChar char="•"/>
              <a:tabLst/>
              <a:defRPr/>
            </a:pPr>
            <a:endParaRPr kumimoji="0" lang="fr-FR" sz="2800" b="0" i="0" u="none" strike="noStrike" kern="1200" cap="none" spc="0" normalizeH="0" baseline="0" noProof="0" dirty="0">
              <a:ln>
                <a:noFill/>
              </a:ln>
              <a:solidFill>
                <a:prstClr val="white"/>
              </a:solidFill>
              <a:effectLst/>
              <a:uLnTx/>
              <a:uFillTx/>
              <a:latin typeface="Sakkal Majalla" pitchFamily="2" charset="-78"/>
              <a:ea typeface="+mn-ea"/>
              <a:cs typeface="Sakkal Majalla" pitchFamily="2" charset="-78"/>
            </a:endParaRPr>
          </a:p>
          <a:p>
            <a:pPr marL="0" marR="0" lvl="0" indent="0" algn="just" defTabSz="914400" rtl="1" eaLnBrk="1" fontAlgn="base" latinLnBrk="0" hangingPunct="1">
              <a:lnSpc>
                <a:spcPct val="100000"/>
              </a:lnSpc>
              <a:spcBef>
                <a:spcPct val="0"/>
              </a:spcBef>
              <a:spcAft>
                <a:spcPct val="0"/>
              </a:spcAft>
              <a:buClrTx/>
              <a:buSzTx/>
              <a:buFontTx/>
              <a:buNone/>
              <a:tabLst/>
              <a:defRPr/>
            </a:pPr>
            <a:r>
              <a:rPr kumimoji="0" lang="ar-SA" sz="3600" b="1" i="0" u="none" strike="noStrike" kern="1200" cap="none" spc="0" normalizeH="0" baseline="0" noProof="0" dirty="0">
                <a:ln>
                  <a:noFill/>
                </a:ln>
                <a:solidFill>
                  <a:prstClr val="white"/>
                </a:solidFill>
                <a:effectLst/>
                <a:uLnTx/>
                <a:uFillTx/>
                <a:latin typeface="Sakkal Majalla" pitchFamily="2" charset="-78"/>
                <a:ea typeface="Times New Roman" pitchFamily="18" charset="0"/>
                <a:cs typeface="Sakkal Majalla" pitchFamily="2" charset="-78"/>
              </a:rPr>
              <a:t>	</a:t>
            </a:r>
            <a:endParaRPr kumimoji="0" lang="fr-FR" sz="1600" b="1" i="0" u="none" strike="noStrike" kern="1200" cap="none" spc="0" normalizeH="0" baseline="0" noProof="0" dirty="0">
              <a:ln>
                <a:noFill/>
              </a:ln>
              <a:solidFill>
                <a:prstClr val="white"/>
              </a:solidFill>
              <a:effectLst/>
              <a:uLnTx/>
              <a:uFillTx/>
              <a:latin typeface="Sakkal Majalla" pitchFamily="2" charset="-78"/>
              <a:ea typeface="+mn-ea"/>
              <a:cs typeface="Sakkal Majalla" pitchFamily="2" charset="-78"/>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p:txBody>
      </p:sp>
      <p:sp>
        <p:nvSpPr>
          <p:cNvPr id="8" name="Rounded Rectangle 3"/>
          <p:cNvSpPr/>
          <p:nvPr/>
        </p:nvSpPr>
        <p:spPr>
          <a:xfrm>
            <a:off x="1181381" y="393092"/>
            <a:ext cx="9829238" cy="818850"/>
          </a:xfrm>
          <a:prstGeom prst="roundRect">
            <a:avLst/>
          </a:prstGeom>
          <a:solidFill>
            <a:schemeClr val="accent1">
              <a:lumMod val="40000"/>
              <a:lumOff val="60000"/>
            </a:schemeClr>
          </a:solidFill>
          <a:ln>
            <a:noFill/>
          </a:ln>
          <a:effectLst>
            <a:glow rad="228600">
              <a:schemeClr val="accent1">
                <a:satMod val="175000"/>
                <a:alpha val="40000"/>
              </a:schemeClr>
            </a:glow>
            <a:outerShdw blurRad="76200" dir="18900000" sy="23000" kx="-1200000" algn="bl" rotWithShape="0">
              <a:prstClr val="black">
                <a:alpha val="2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FR" sz="3200" b="1" i="0" u="none" strike="noStrike" kern="1200" cap="none" spc="0" normalizeH="0" baseline="0" noProof="0" dirty="0">
              <a:ln>
                <a:noFill/>
              </a:ln>
              <a:solidFill>
                <a:srgbClr val="FF0000"/>
              </a:solidFill>
              <a:effectLst/>
              <a:uLnTx/>
              <a:uFillTx/>
              <a:latin typeface="Simplified Arabic" panose="02020603050405020304" pitchFamily="18" charset="-78"/>
              <a:ea typeface="Trebuchet MS" panose="020B0603020202020204" pitchFamily="34" charset="0"/>
              <a:cs typeface="Simplified Arabic" panose="02020603050405020304" pitchFamily="18" charset="-78"/>
            </a:endParaRP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DZ" sz="4000" b="1" i="0" u="none" strike="noStrike" kern="1200" cap="none" spc="0" normalizeH="0" baseline="0" noProof="0" dirty="0">
                <a:ln>
                  <a:noFill/>
                </a:ln>
                <a:solidFill>
                  <a:prstClr val="black"/>
                </a:solidFill>
                <a:effectLst/>
                <a:uLnTx/>
                <a:uFillTx/>
                <a:latin typeface="Trebuchet MS" panose="020B0603020202020204" pitchFamily="34" charset="0"/>
                <a:ea typeface="Trebuchet MS" panose="020B0603020202020204" pitchFamily="34" charset="0"/>
                <a:cs typeface="Simplified Arabic" panose="02020603050405020304" pitchFamily="18" charset="-78"/>
              </a:rPr>
              <a:t>3-الاتصال:</a:t>
            </a:r>
            <a:endParaRPr kumimoji="0" lang="fr-FR" sz="4000" b="1" i="0" u="none" strike="noStrike" kern="1200" cap="none" spc="0" normalizeH="0" baseline="0" noProof="0" dirty="0">
              <a:ln>
                <a:noFill/>
              </a:ln>
              <a:solidFill>
                <a:prstClr val="black"/>
              </a:solidFill>
              <a:effectLst/>
              <a:uLnTx/>
              <a:uFillTx/>
              <a:latin typeface="Trebuchet MS" panose="020B0603020202020204" pitchFamily="34" charset="0"/>
              <a:ea typeface="Trebuchet MS" panose="020B0603020202020204" pitchFamily="34" charset="0"/>
              <a:cs typeface="Tahoma" panose="020B0604030504040204" pitchFamily="34" charset="0"/>
            </a:endParaRPr>
          </a:p>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DZ" sz="3200" b="1" i="0" u="none" strike="noStrike" kern="1200" cap="none" spc="0" normalizeH="0" baseline="0" noProof="0" dirty="0">
              <a:ln>
                <a:noFill/>
              </a:ln>
              <a:solidFill>
                <a:prstClr val="white"/>
              </a:solidFill>
              <a:effectLst/>
              <a:uLnTx/>
              <a:uFillTx/>
              <a:latin typeface="Sakkal Majalla" panose="02000000000000000000" pitchFamily="2" charset="-78"/>
              <a:ea typeface="Cocon® Next Arabic" panose="020A0503020102020204" pitchFamily="18" charset="-78"/>
              <a:cs typeface="Sakkal Majalla" panose="02000000000000000000" pitchFamily="2" charset="-78"/>
            </a:endParaRPr>
          </a:p>
        </p:txBody>
      </p:sp>
      <p:sp>
        <p:nvSpPr>
          <p:cNvPr id="19" name="ZoneTexte 18">
            <a:extLst>
              <a:ext uri="{FF2B5EF4-FFF2-40B4-BE49-F238E27FC236}">
                <a16:creationId xmlns="" xmlns:a16="http://schemas.microsoft.com/office/drawing/2014/main" id="{0B20B065-BC65-4B15-A117-117CF5EB5697}"/>
              </a:ext>
            </a:extLst>
          </p:cNvPr>
          <p:cNvSpPr txBox="1"/>
          <p:nvPr/>
        </p:nvSpPr>
        <p:spPr>
          <a:xfrm>
            <a:off x="445179" y="1211942"/>
            <a:ext cx="11301642" cy="5782352"/>
          </a:xfrm>
          <a:prstGeom prst="rect">
            <a:avLst/>
          </a:prstGeom>
          <a:solidFill>
            <a:sysClr val="window" lastClr="FFFFFF"/>
          </a:solidFill>
          <a:ln w="12700" cap="flat" cmpd="sng" algn="ctr">
            <a:noFill/>
            <a:prstDash val="solid"/>
            <a:miter lim="800000"/>
          </a:ln>
          <a:effectLst/>
        </p:spPr>
        <p:txBody>
          <a:bodyPr wrap="square" rtlCol="0">
            <a:spAutoFit/>
          </a:bodyPr>
          <a:lstStyle/>
          <a:p>
            <a:pPr algn="just" rtl="1">
              <a:lnSpc>
                <a:spcPct val="107000"/>
              </a:lnSpc>
              <a:spcAft>
                <a:spcPts val="800"/>
              </a:spcAft>
            </a:pPr>
            <a:r>
              <a:rPr lang="ar-DZ" sz="2800" b="1" u="sng" dirty="0">
                <a:solidFill>
                  <a:srgbClr val="FF0000"/>
                </a:solidFill>
                <a:effectLst/>
                <a:latin typeface="Trebuchet MS" panose="020B0603020202020204" pitchFamily="34" charset="0"/>
                <a:ea typeface="Trebuchet MS" panose="020B0603020202020204" pitchFamily="34" charset="0"/>
                <a:cs typeface="Simplified Arabic" panose="02020603050405020304" pitchFamily="18" charset="-78"/>
              </a:rPr>
              <a:t>3-2-أهداف الاتصال:</a:t>
            </a:r>
            <a:endParaRPr lang="fr-FR" sz="2800" u="sng" dirty="0">
              <a:solidFill>
                <a:srgbClr val="FF0000"/>
              </a:solidFill>
              <a:effectLst/>
              <a:latin typeface="Trebuchet MS" panose="020B0603020202020204" pitchFamily="34" charset="0"/>
              <a:ea typeface="Trebuchet MS" panose="020B0603020202020204" pitchFamily="34" charset="0"/>
              <a:cs typeface="Tahoma" panose="020B0604030504040204" pitchFamily="34" charset="0"/>
            </a:endParaRPr>
          </a:p>
          <a:p>
            <a:pPr algn="just" rtl="1">
              <a:lnSpc>
                <a:spcPct val="107000"/>
              </a:lnSpc>
              <a:spcAft>
                <a:spcPts val="800"/>
              </a:spcAft>
            </a:pPr>
            <a:r>
              <a:rPr lang="ar-DZ" sz="2400" dirty="0">
                <a:effectLst/>
                <a:latin typeface="Trebuchet MS" panose="020B0603020202020204" pitchFamily="34" charset="0"/>
                <a:ea typeface="Trebuchet MS" panose="020B0603020202020204" pitchFamily="34" charset="0"/>
                <a:cs typeface="Simplified Arabic" panose="02020603050405020304" pitchFamily="18" charset="-78"/>
              </a:rPr>
              <a:t>إن الهدف الرئيس للاتصال هو </a:t>
            </a:r>
            <a:r>
              <a:rPr lang="ar-DZ" sz="2400" b="1" u="sng" dirty="0">
                <a:effectLst/>
                <a:latin typeface="Trebuchet MS" panose="020B0603020202020204" pitchFamily="34" charset="0"/>
                <a:ea typeface="Trebuchet MS" panose="020B0603020202020204" pitchFamily="34" charset="0"/>
                <a:cs typeface="Simplified Arabic" panose="02020603050405020304" pitchFamily="18" charset="-78"/>
              </a:rPr>
              <a:t>تبادل المعلومات بين الأفراد والعمل على تحريك وتعديل سلوك الأفراد ونعني به الأداء الجيد .</a:t>
            </a:r>
            <a:endParaRPr lang="fr-FR" sz="2400" b="1" u="sng" dirty="0">
              <a:effectLst/>
              <a:latin typeface="Trebuchet MS" panose="020B0603020202020204" pitchFamily="34" charset="0"/>
              <a:ea typeface="Trebuchet MS" panose="020B0603020202020204" pitchFamily="34" charset="0"/>
              <a:cs typeface="Tahoma" panose="020B0604030504040204" pitchFamily="34" charset="0"/>
            </a:endParaRPr>
          </a:p>
          <a:p>
            <a:pPr marL="342900" lvl="0" indent="-342900" algn="just" rtl="1">
              <a:lnSpc>
                <a:spcPct val="115000"/>
              </a:lnSpc>
              <a:buFont typeface="Wingdings" panose="05000000000000000000" pitchFamily="2" charset="2"/>
              <a:buChar char=""/>
            </a:pPr>
            <a:r>
              <a:rPr lang="ar-DZ" sz="2400" b="1" dirty="0">
                <a:effectLst/>
                <a:latin typeface="Trebuchet MS" panose="020B0603020202020204" pitchFamily="34" charset="0"/>
                <a:ea typeface="Trebuchet MS" panose="020B0603020202020204" pitchFamily="34" charset="0"/>
                <a:cs typeface="Simplified Arabic" panose="02020603050405020304" pitchFamily="18" charset="-78"/>
              </a:rPr>
              <a:t>نقل المعلومات والتأكد من تحقيق التعاون بين الأفراد .</a:t>
            </a:r>
            <a:endParaRPr lang="fr-FR" sz="2400" b="1" dirty="0">
              <a:effectLst/>
              <a:latin typeface="Trebuchet MS" panose="020B0603020202020204" pitchFamily="34" charset="0"/>
              <a:ea typeface="Trebuchet MS" panose="020B0603020202020204" pitchFamily="34" charset="0"/>
              <a:cs typeface="Tahoma" panose="020B0604030504040204" pitchFamily="34" charset="0"/>
            </a:endParaRPr>
          </a:p>
          <a:p>
            <a:pPr marL="342900" lvl="0" indent="-342900" algn="just" rtl="1">
              <a:lnSpc>
                <a:spcPct val="115000"/>
              </a:lnSpc>
              <a:buFont typeface="Wingdings" panose="05000000000000000000" pitchFamily="2" charset="2"/>
              <a:buChar char=""/>
            </a:pPr>
            <a:r>
              <a:rPr lang="ar-DZ" sz="2400" b="1" dirty="0">
                <a:effectLst/>
                <a:latin typeface="Trebuchet MS" panose="020B0603020202020204" pitchFamily="34" charset="0"/>
                <a:ea typeface="Trebuchet MS" panose="020B0603020202020204" pitchFamily="34" charset="0"/>
                <a:cs typeface="Simplified Arabic" panose="02020603050405020304" pitchFamily="18" charset="-78"/>
              </a:rPr>
              <a:t>قيادة وتوجيه الأفراد والتنسيق بين جهودهم وحفزهم للعمل .</a:t>
            </a:r>
            <a:endParaRPr lang="fr-FR" sz="2400" b="1" dirty="0">
              <a:effectLst/>
              <a:latin typeface="Trebuchet MS" panose="020B0603020202020204" pitchFamily="34" charset="0"/>
              <a:ea typeface="Trebuchet MS" panose="020B0603020202020204" pitchFamily="34" charset="0"/>
              <a:cs typeface="Tahoma" panose="020B0604030504040204" pitchFamily="34" charset="0"/>
            </a:endParaRPr>
          </a:p>
          <a:p>
            <a:pPr marL="342900" lvl="0" indent="-342900" algn="just" rtl="1">
              <a:lnSpc>
                <a:spcPct val="115000"/>
              </a:lnSpc>
              <a:buFont typeface="Wingdings" panose="05000000000000000000" pitchFamily="2" charset="2"/>
              <a:buChar char=""/>
            </a:pPr>
            <a:r>
              <a:rPr lang="ar-DZ" sz="2400" b="1" dirty="0">
                <a:effectLst/>
                <a:latin typeface="Trebuchet MS" panose="020B0603020202020204" pitchFamily="34" charset="0"/>
                <a:ea typeface="Trebuchet MS" panose="020B0603020202020204" pitchFamily="34" charset="0"/>
                <a:cs typeface="Simplified Arabic" panose="02020603050405020304" pitchFamily="18" charset="-78"/>
              </a:rPr>
              <a:t>تحقيق التفاهم بين الإدارة والعاملين وبين أعضاء الإدارة العليا .</a:t>
            </a:r>
            <a:endParaRPr lang="fr-FR" sz="2400" b="1" dirty="0">
              <a:effectLst/>
              <a:latin typeface="Trebuchet MS" panose="020B0603020202020204" pitchFamily="34" charset="0"/>
              <a:ea typeface="Trebuchet MS" panose="020B0603020202020204" pitchFamily="34" charset="0"/>
              <a:cs typeface="Tahoma" panose="020B0604030504040204" pitchFamily="34" charset="0"/>
            </a:endParaRPr>
          </a:p>
          <a:p>
            <a:pPr marL="342900" lvl="0" indent="-342900" algn="just" rtl="1">
              <a:lnSpc>
                <a:spcPct val="115000"/>
              </a:lnSpc>
              <a:buFont typeface="Wingdings" panose="05000000000000000000" pitchFamily="2" charset="2"/>
              <a:buChar char=""/>
            </a:pPr>
            <a:r>
              <a:rPr lang="ar-DZ" sz="2400" b="1" dirty="0" smtClean="0">
                <a:latin typeface="Trebuchet MS" panose="020B0603020202020204" pitchFamily="34" charset="0"/>
                <a:ea typeface="Trebuchet MS" panose="020B0603020202020204" pitchFamily="34" charset="0"/>
                <a:cs typeface="Simplified Arabic" panose="02020603050405020304" pitchFamily="18" charset="-78"/>
              </a:rPr>
              <a:t>إ</a:t>
            </a:r>
            <a:r>
              <a:rPr lang="ar-DZ" sz="2400" b="1" dirty="0" smtClean="0">
                <a:effectLst/>
                <a:latin typeface="Trebuchet MS" panose="020B0603020202020204" pitchFamily="34" charset="0"/>
                <a:ea typeface="Trebuchet MS" panose="020B0603020202020204" pitchFamily="34" charset="0"/>
                <a:cs typeface="Simplified Arabic" panose="02020603050405020304" pitchFamily="18" charset="-78"/>
              </a:rPr>
              <a:t>قامة </a:t>
            </a:r>
            <a:r>
              <a:rPr lang="ar-DZ" sz="2400" b="1" dirty="0">
                <a:effectLst/>
                <a:latin typeface="Trebuchet MS" panose="020B0603020202020204" pitchFamily="34" charset="0"/>
                <a:ea typeface="Trebuchet MS" panose="020B0603020202020204" pitchFamily="34" charset="0"/>
                <a:cs typeface="Simplified Arabic" panose="02020603050405020304" pitchFamily="18" charset="-78"/>
              </a:rPr>
              <a:t>الثقة والاحترام والتفاهم بين المنظمة والمجتمع .</a:t>
            </a:r>
            <a:endParaRPr lang="fr-FR" sz="2400" b="1" dirty="0">
              <a:effectLst/>
              <a:latin typeface="Trebuchet MS" panose="020B0603020202020204" pitchFamily="34" charset="0"/>
              <a:ea typeface="Trebuchet MS" panose="020B0603020202020204" pitchFamily="34" charset="0"/>
              <a:cs typeface="Tahoma" panose="020B0604030504040204" pitchFamily="34" charset="0"/>
            </a:endParaRPr>
          </a:p>
          <a:p>
            <a:pPr marL="342900" lvl="0" indent="-342900" algn="just" rtl="1">
              <a:lnSpc>
                <a:spcPct val="115000"/>
              </a:lnSpc>
              <a:buFont typeface="Wingdings" panose="05000000000000000000" pitchFamily="2" charset="2"/>
              <a:buChar char=""/>
            </a:pPr>
            <a:r>
              <a:rPr lang="ar-DZ" sz="2400" b="1" dirty="0">
                <a:effectLst/>
                <a:latin typeface="Trebuchet MS" panose="020B0603020202020204" pitchFamily="34" charset="0"/>
                <a:ea typeface="Trebuchet MS" panose="020B0603020202020204" pitchFamily="34" charset="0"/>
                <a:cs typeface="Simplified Arabic" panose="02020603050405020304" pitchFamily="18" charset="-78"/>
              </a:rPr>
              <a:t>تهيئة المناخ التنظيمي الجيد لتحقيق الرضى في العمل ورفع الروح المعنوية .</a:t>
            </a:r>
            <a:endParaRPr lang="fr-FR" sz="2400" b="1" dirty="0">
              <a:effectLst/>
              <a:latin typeface="Trebuchet MS" panose="020B0603020202020204" pitchFamily="34" charset="0"/>
              <a:ea typeface="Trebuchet MS" panose="020B0603020202020204" pitchFamily="34" charset="0"/>
              <a:cs typeface="Tahoma" panose="020B0604030504040204" pitchFamily="34" charset="0"/>
            </a:endParaRPr>
          </a:p>
          <a:p>
            <a:pPr marL="342900" lvl="0" indent="-342900" algn="just" rtl="1">
              <a:lnSpc>
                <a:spcPct val="115000"/>
              </a:lnSpc>
              <a:buFont typeface="Wingdings" panose="05000000000000000000" pitchFamily="2" charset="2"/>
              <a:buChar char=""/>
            </a:pPr>
            <a:r>
              <a:rPr lang="ar-DZ" sz="2400" b="1" dirty="0">
                <a:effectLst/>
                <a:latin typeface="Trebuchet MS" panose="020B0603020202020204" pitchFamily="34" charset="0"/>
                <a:ea typeface="Trebuchet MS" panose="020B0603020202020204" pitchFamily="34" charset="0"/>
                <a:cs typeface="Simplified Arabic" panose="02020603050405020304" pitchFamily="18" charset="-78"/>
              </a:rPr>
              <a:t>اتخاذ القرارات اللازمة .</a:t>
            </a:r>
            <a:endParaRPr lang="fr-FR" sz="2400" b="1" dirty="0">
              <a:effectLst/>
              <a:latin typeface="Trebuchet MS" panose="020B0603020202020204" pitchFamily="34" charset="0"/>
              <a:ea typeface="Trebuchet MS" panose="020B0603020202020204" pitchFamily="34" charset="0"/>
              <a:cs typeface="Tahoma" panose="020B0604030504040204" pitchFamily="34" charset="0"/>
            </a:endParaRPr>
          </a:p>
          <a:p>
            <a:pPr marL="342900" lvl="0" indent="-342900" algn="just" rtl="1">
              <a:lnSpc>
                <a:spcPct val="115000"/>
              </a:lnSpc>
              <a:buFont typeface="Wingdings" panose="05000000000000000000" pitchFamily="2" charset="2"/>
              <a:buChar char=""/>
            </a:pPr>
            <a:r>
              <a:rPr lang="ar-DZ" sz="2400" b="1" dirty="0">
                <a:effectLst/>
                <a:latin typeface="Trebuchet MS" panose="020B0603020202020204" pitchFamily="34" charset="0"/>
                <a:ea typeface="Trebuchet MS" panose="020B0603020202020204" pitchFamily="34" charset="0"/>
                <a:cs typeface="Simplified Arabic" panose="02020603050405020304" pitchFamily="18" charset="-78"/>
              </a:rPr>
              <a:t>شرح أهداف وخطط المنظمة للعاملين .</a:t>
            </a:r>
            <a:endParaRPr lang="fr-FR" sz="2400" b="1" dirty="0">
              <a:effectLst/>
              <a:latin typeface="Trebuchet MS" panose="020B0603020202020204" pitchFamily="34" charset="0"/>
              <a:ea typeface="Trebuchet MS" panose="020B0603020202020204" pitchFamily="34" charset="0"/>
              <a:cs typeface="Tahoma" panose="020B0604030504040204" pitchFamily="34" charset="0"/>
            </a:endParaRPr>
          </a:p>
          <a:p>
            <a:pPr marL="342900" lvl="0" indent="-342900" algn="just" rtl="1">
              <a:lnSpc>
                <a:spcPct val="115000"/>
              </a:lnSpc>
              <a:buFont typeface="Wingdings" panose="05000000000000000000" pitchFamily="2" charset="2"/>
              <a:buChar char=""/>
            </a:pPr>
            <a:r>
              <a:rPr lang="ar-DZ" sz="2400" b="1" dirty="0">
                <a:effectLst/>
                <a:latin typeface="Trebuchet MS" panose="020B0603020202020204" pitchFamily="34" charset="0"/>
                <a:ea typeface="Trebuchet MS" panose="020B0603020202020204" pitchFamily="34" charset="0"/>
                <a:cs typeface="Simplified Arabic" panose="02020603050405020304" pitchFamily="18" charset="-78"/>
              </a:rPr>
              <a:t>تغيير اتجاهات وأراء الأفراد.</a:t>
            </a:r>
            <a:endParaRPr lang="fr-FR" sz="2400" b="1" dirty="0">
              <a:effectLst/>
              <a:latin typeface="Trebuchet MS" panose="020B0603020202020204" pitchFamily="34" charset="0"/>
              <a:ea typeface="Trebuchet MS" panose="020B0603020202020204" pitchFamily="34" charset="0"/>
              <a:cs typeface="Tahoma" panose="020B0604030504040204" pitchFamily="34" charset="0"/>
            </a:endParaRPr>
          </a:p>
          <a:p>
            <a:pPr marL="342900" lvl="0" indent="-342900" algn="just" rtl="1">
              <a:lnSpc>
                <a:spcPct val="115000"/>
              </a:lnSpc>
              <a:buFont typeface="Wingdings" panose="05000000000000000000" pitchFamily="2" charset="2"/>
              <a:buChar char=""/>
              <a:tabLst>
                <a:tab pos="539115" algn="r"/>
              </a:tabLst>
            </a:pPr>
            <a:r>
              <a:rPr lang="ar-DZ" sz="2400" b="1" dirty="0">
                <a:effectLst/>
                <a:latin typeface="Trebuchet MS" panose="020B0603020202020204" pitchFamily="34" charset="0"/>
                <a:ea typeface="Trebuchet MS" panose="020B0603020202020204" pitchFamily="34" charset="0"/>
                <a:cs typeface="Simplified Arabic" panose="02020603050405020304" pitchFamily="18" charset="-78"/>
              </a:rPr>
              <a:t>نقل اقتراحات وشكاوي العاملين إلى الإدارة العليا .</a:t>
            </a:r>
            <a:endParaRPr lang="fr-FR" sz="2400" b="1" dirty="0">
              <a:effectLst/>
              <a:latin typeface="Trebuchet MS" panose="020B0603020202020204" pitchFamily="34" charset="0"/>
              <a:ea typeface="Trebuchet MS" panose="020B0603020202020204" pitchFamily="34" charset="0"/>
              <a:cs typeface="Tahoma" panose="020B0604030504040204" pitchFamily="34" charset="0"/>
            </a:endParaRPr>
          </a:p>
          <a:p>
            <a:pPr marL="342900" lvl="0" indent="-342900" algn="just" rtl="1">
              <a:lnSpc>
                <a:spcPct val="115000"/>
              </a:lnSpc>
              <a:spcAft>
                <a:spcPts val="1000"/>
              </a:spcAft>
              <a:buFont typeface="Wingdings" panose="05000000000000000000" pitchFamily="2" charset="2"/>
              <a:buChar char=""/>
              <a:tabLst>
                <a:tab pos="539115" algn="r"/>
              </a:tabLst>
            </a:pPr>
            <a:r>
              <a:rPr lang="ar-DZ" sz="2400" b="1" dirty="0">
                <a:effectLst/>
                <a:latin typeface="Trebuchet MS" panose="020B0603020202020204" pitchFamily="34" charset="0"/>
                <a:ea typeface="Trebuchet MS" panose="020B0603020202020204" pitchFamily="34" charset="0"/>
                <a:cs typeface="Simplified Arabic" panose="02020603050405020304" pitchFamily="18" charset="-78"/>
              </a:rPr>
              <a:t>الاستشارة ومناقشة المشاكل .</a:t>
            </a:r>
            <a:endParaRPr lang="fr-FR" sz="2400" b="1" dirty="0">
              <a:effectLst/>
              <a:latin typeface="Trebuchet MS" panose="020B0603020202020204" pitchFamily="34" charset="0"/>
              <a:ea typeface="Trebuchet MS" panose="020B0603020202020204" pitchFamily="34" charset="0"/>
              <a:cs typeface="Tahoma" panose="020B0604030504040204" pitchFamily="34" charset="0"/>
            </a:endParaRPr>
          </a:p>
        </p:txBody>
      </p:sp>
      <p:pic>
        <p:nvPicPr>
          <p:cNvPr id="6" name="Image 5">
            <a:extLst>
              <a:ext uri="{FF2B5EF4-FFF2-40B4-BE49-F238E27FC236}">
                <a16:creationId xmlns="" xmlns:a16="http://schemas.microsoft.com/office/drawing/2014/main" id="{34917F72-1B1C-483F-95FD-E393BEEEE3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3472" y="332728"/>
            <a:ext cx="2160240" cy="104333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3" name="Image 2">
            <a:extLst>
              <a:ext uri="{FF2B5EF4-FFF2-40B4-BE49-F238E27FC236}">
                <a16:creationId xmlns="" xmlns:a16="http://schemas.microsoft.com/office/drawing/2014/main" id="{06DBDB16-1C96-4F12-BE83-9FE371FD98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428" y="3229831"/>
            <a:ext cx="2877228" cy="2155144"/>
          </a:xfrm>
          <a:prstGeom prst="rect">
            <a:avLst/>
          </a:prstGeom>
        </p:spPr>
      </p:pic>
    </p:spTree>
    <p:extLst>
      <p:ext uri="{BB962C8B-B14F-4D97-AF65-F5344CB8AC3E}">
        <p14:creationId xmlns:p14="http://schemas.microsoft.com/office/powerpoint/2010/main" val="192559294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0" y="239151"/>
            <a:ext cx="11819445" cy="6618849"/>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ar-DZ" sz="3200" b="0" i="0" u="none" strike="noStrike" kern="1200" cap="none" spc="0" normalizeH="0" baseline="0" noProof="0" dirty="0">
              <a:ln>
                <a:noFill/>
              </a:ln>
              <a:solidFill>
                <a:prstClr val="black"/>
              </a:solidFill>
              <a:effectLst/>
              <a:uLnTx/>
              <a:uFillTx/>
              <a:latin typeface="Sakkal Majalla" panose="02000000000000000000" pitchFamily="2" charset="-78"/>
              <a:ea typeface="Cocon® Next Arabic" panose="020A0503020102020204" pitchFamily="18" charset="-78"/>
              <a:cs typeface="Sakkal Majalla" panose="020000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DZ" sz="3200" b="0" i="0" u="none" strike="noStrike" kern="1200" cap="none" spc="0" normalizeH="0" baseline="0" noProof="0" dirty="0">
                <a:ln>
                  <a:noFill/>
                </a:ln>
                <a:solidFill>
                  <a:prstClr val="black"/>
                </a:solidFill>
                <a:effectLst/>
                <a:uLnTx/>
                <a:uFillTx/>
                <a:latin typeface="Sakkal Majalla" panose="02000000000000000000" pitchFamily="2" charset="-78"/>
                <a:ea typeface="Cocon® Next Arabic" panose="020A0503020102020204" pitchFamily="18" charset="-78"/>
                <a:cs typeface="Sakkal Majalla" panose="02000000000000000000" pitchFamily="2" charset="-78"/>
              </a:rPr>
              <a:t>	</a:t>
            </a: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3200" b="0" i="0" u="none" strike="noStrike" kern="1200" cap="none" spc="0" normalizeH="0" baseline="0" noProof="0" dirty="0">
              <a:ln>
                <a:noFill/>
              </a:ln>
              <a:solidFill>
                <a:prstClr val="black"/>
              </a:solidFill>
              <a:effectLst/>
              <a:uLnTx/>
              <a:uFillTx/>
              <a:latin typeface="Sakkal Majalla" panose="02000000000000000000" pitchFamily="2" charset="-78"/>
              <a:ea typeface="Cocon® Next Arabic" panose="020A0503020102020204" pitchFamily="18" charset="-78"/>
              <a:cs typeface="Sakkal Majalla" panose="020000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3200" b="0" i="0" u="none" strike="noStrike" kern="1200" cap="none" spc="0" normalizeH="0" baseline="0" noProof="0" dirty="0">
              <a:ln>
                <a:noFill/>
              </a:ln>
              <a:solidFill>
                <a:prstClr val="black"/>
              </a:solidFill>
              <a:effectLst/>
              <a:uLnTx/>
              <a:uFillTx/>
              <a:latin typeface="Sakkal Majalla" panose="02000000000000000000" pitchFamily="2" charset="-78"/>
              <a:ea typeface="Cocon® Next Arabic" panose="020A0503020102020204" pitchFamily="18" charset="-78"/>
              <a:cs typeface="Sakkal Majalla" panose="02000000000000000000" pitchFamily="2" charset="-78"/>
            </a:endParaRPr>
          </a:p>
        </p:txBody>
      </p:sp>
      <p:sp>
        <p:nvSpPr>
          <p:cNvPr id="5" name="Rectangle 5"/>
          <p:cNvSpPr>
            <a:spLocks noChangeArrowheads="1"/>
          </p:cNvSpPr>
          <p:nvPr/>
        </p:nvSpPr>
        <p:spPr bwMode="auto">
          <a:xfrm>
            <a:off x="703384" y="4153756"/>
            <a:ext cx="10691447"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auto" latinLnBrk="0" hangingPunct="1">
              <a:lnSpc>
                <a:spcPct val="150000"/>
              </a:lnSpc>
              <a:spcBef>
                <a:spcPts val="0"/>
              </a:spcBef>
              <a:spcAft>
                <a:spcPts val="0"/>
              </a:spcAft>
              <a:buClrTx/>
              <a:buSzTx/>
              <a:buFont typeface="Arial" pitchFamily="34" charset="0"/>
              <a:buChar char="•"/>
              <a:tabLst/>
              <a:defRPr/>
            </a:pPr>
            <a:endParaRPr kumimoji="0" lang="fr-FR" sz="2800" b="0" i="0" u="none" strike="noStrike" kern="1200" cap="none" spc="0" normalizeH="0" baseline="0" noProof="0" dirty="0">
              <a:ln>
                <a:noFill/>
              </a:ln>
              <a:solidFill>
                <a:prstClr val="white"/>
              </a:solidFill>
              <a:effectLst/>
              <a:uLnTx/>
              <a:uFillTx/>
              <a:latin typeface="Sakkal Majalla" pitchFamily="2" charset="-78"/>
              <a:ea typeface="+mn-ea"/>
              <a:cs typeface="Sakkal Majalla" pitchFamily="2" charset="-78"/>
            </a:endParaRPr>
          </a:p>
          <a:p>
            <a:pPr marL="0" marR="0" lvl="0" indent="0" algn="just" defTabSz="914400" rtl="1" eaLnBrk="1" fontAlgn="base" latinLnBrk="0" hangingPunct="1">
              <a:lnSpc>
                <a:spcPct val="100000"/>
              </a:lnSpc>
              <a:spcBef>
                <a:spcPct val="0"/>
              </a:spcBef>
              <a:spcAft>
                <a:spcPct val="0"/>
              </a:spcAft>
              <a:buClrTx/>
              <a:buSzTx/>
              <a:buFontTx/>
              <a:buNone/>
              <a:tabLst/>
              <a:defRPr/>
            </a:pPr>
            <a:r>
              <a:rPr kumimoji="0" lang="ar-SA" sz="3600" b="1" i="0" u="none" strike="noStrike" kern="1200" cap="none" spc="0" normalizeH="0" baseline="0" noProof="0" dirty="0">
                <a:ln>
                  <a:noFill/>
                </a:ln>
                <a:solidFill>
                  <a:prstClr val="white"/>
                </a:solidFill>
                <a:effectLst/>
                <a:uLnTx/>
                <a:uFillTx/>
                <a:latin typeface="Sakkal Majalla" pitchFamily="2" charset="-78"/>
                <a:ea typeface="Times New Roman" pitchFamily="18" charset="0"/>
                <a:cs typeface="Sakkal Majalla" pitchFamily="2" charset="-78"/>
              </a:rPr>
              <a:t>	</a:t>
            </a:r>
            <a:endParaRPr kumimoji="0" lang="fr-FR" sz="1600" b="1" i="0" u="none" strike="noStrike" kern="1200" cap="none" spc="0" normalizeH="0" baseline="0" noProof="0" dirty="0">
              <a:ln>
                <a:noFill/>
              </a:ln>
              <a:solidFill>
                <a:prstClr val="white"/>
              </a:solidFill>
              <a:effectLst/>
              <a:uLnTx/>
              <a:uFillTx/>
              <a:latin typeface="Sakkal Majalla" pitchFamily="2" charset="-78"/>
              <a:ea typeface="+mn-ea"/>
              <a:cs typeface="Sakkal Majalla" pitchFamily="2" charset="-78"/>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p:txBody>
      </p:sp>
      <p:sp>
        <p:nvSpPr>
          <p:cNvPr id="8" name="Rounded Rectangle 3"/>
          <p:cNvSpPr/>
          <p:nvPr/>
        </p:nvSpPr>
        <p:spPr>
          <a:xfrm>
            <a:off x="1181381" y="393092"/>
            <a:ext cx="9829238" cy="818850"/>
          </a:xfrm>
          <a:prstGeom prst="roundRect">
            <a:avLst/>
          </a:prstGeom>
          <a:solidFill>
            <a:schemeClr val="accent1">
              <a:lumMod val="40000"/>
              <a:lumOff val="60000"/>
            </a:schemeClr>
          </a:solidFill>
          <a:ln>
            <a:noFill/>
          </a:ln>
          <a:effectLst>
            <a:glow rad="228600">
              <a:schemeClr val="accent1">
                <a:satMod val="175000"/>
                <a:alpha val="40000"/>
              </a:schemeClr>
            </a:glow>
            <a:outerShdw blurRad="76200" dir="18900000" sy="23000" kx="-1200000" algn="bl" rotWithShape="0">
              <a:prstClr val="black">
                <a:alpha val="2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FR" sz="3200" b="1" i="0" u="none" strike="noStrike" kern="1200" cap="none" spc="0" normalizeH="0" baseline="0" noProof="0" dirty="0">
              <a:ln>
                <a:noFill/>
              </a:ln>
              <a:solidFill>
                <a:srgbClr val="FF0000"/>
              </a:solidFill>
              <a:effectLst/>
              <a:uLnTx/>
              <a:uFillTx/>
              <a:latin typeface="Simplified Arabic" panose="02020603050405020304" pitchFamily="18" charset="-78"/>
              <a:ea typeface="Trebuchet MS" panose="020B0603020202020204" pitchFamily="34" charset="0"/>
              <a:cs typeface="Simplified Arabic" panose="02020603050405020304" pitchFamily="18" charset="-78"/>
            </a:endParaRP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DZ" sz="4000" b="1" i="0" u="none" strike="noStrike" kern="1200" cap="none" spc="0" normalizeH="0" baseline="0" noProof="0" dirty="0">
                <a:ln>
                  <a:noFill/>
                </a:ln>
                <a:solidFill>
                  <a:prstClr val="black"/>
                </a:solidFill>
                <a:effectLst/>
                <a:uLnTx/>
                <a:uFillTx/>
                <a:latin typeface="Trebuchet MS" panose="020B0603020202020204" pitchFamily="34" charset="0"/>
                <a:ea typeface="Trebuchet MS" panose="020B0603020202020204" pitchFamily="34" charset="0"/>
                <a:cs typeface="Simplified Arabic" panose="02020603050405020304" pitchFamily="18" charset="-78"/>
              </a:rPr>
              <a:t>3-ال</a:t>
            </a:r>
            <a:r>
              <a:rPr lang="ar-DZ" sz="4000" b="1" dirty="0">
                <a:solidFill>
                  <a:prstClr val="black"/>
                </a:solidFill>
                <a:latin typeface="Trebuchet MS" panose="020B0603020202020204" pitchFamily="34" charset="0"/>
                <a:ea typeface="Trebuchet MS" panose="020B0603020202020204" pitchFamily="34" charset="0"/>
                <a:cs typeface="Simplified Arabic" panose="02020603050405020304" pitchFamily="18" charset="-78"/>
              </a:rPr>
              <a:t>إ</a:t>
            </a:r>
            <a:r>
              <a:rPr kumimoji="0" lang="ar-DZ" sz="4000" b="1" i="0" u="none" strike="noStrike" kern="1200" cap="none" spc="0" normalizeH="0" baseline="0" noProof="0" dirty="0">
                <a:ln>
                  <a:noFill/>
                </a:ln>
                <a:solidFill>
                  <a:prstClr val="black"/>
                </a:solidFill>
                <a:effectLst/>
                <a:uLnTx/>
                <a:uFillTx/>
                <a:latin typeface="Trebuchet MS" panose="020B0603020202020204" pitchFamily="34" charset="0"/>
                <a:ea typeface="Trebuchet MS" panose="020B0603020202020204" pitchFamily="34" charset="0"/>
                <a:cs typeface="Simplified Arabic" panose="02020603050405020304" pitchFamily="18" charset="-78"/>
              </a:rPr>
              <a:t>تصال:</a:t>
            </a:r>
            <a:endParaRPr kumimoji="0" lang="fr-FR" sz="4000" b="1" i="0" u="none" strike="noStrike" kern="1200" cap="none" spc="0" normalizeH="0" baseline="0" noProof="0" dirty="0">
              <a:ln>
                <a:noFill/>
              </a:ln>
              <a:solidFill>
                <a:prstClr val="black"/>
              </a:solidFill>
              <a:effectLst/>
              <a:uLnTx/>
              <a:uFillTx/>
              <a:latin typeface="Trebuchet MS" panose="020B0603020202020204" pitchFamily="34" charset="0"/>
              <a:ea typeface="Trebuchet MS" panose="020B0603020202020204" pitchFamily="34" charset="0"/>
              <a:cs typeface="Tahoma" panose="020B0604030504040204" pitchFamily="34" charset="0"/>
            </a:endParaRPr>
          </a:p>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DZ" sz="3200" b="1" i="0" u="none" strike="noStrike" kern="1200" cap="none" spc="0" normalizeH="0" baseline="0" noProof="0" dirty="0">
              <a:ln>
                <a:noFill/>
              </a:ln>
              <a:solidFill>
                <a:prstClr val="white"/>
              </a:solidFill>
              <a:effectLst/>
              <a:uLnTx/>
              <a:uFillTx/>
              <a:latin typeface="Sakkal Majalla" panose="02000000000000000000" pitchFamily="2" charset="-78"/>
              <a:ea typeface="Cocon® Next Arabic" panose="020A0503020102020204" pitchFamily="18" charset="-78"/>
              <a:cs typeface="Sakkal Majalla" panose="02000000000000000000" pitchFamily="2" charset="-78"/>
            </a:endParaRPr>
          </a:p>
        </p:txBody>
      </p:sp>
      <p:sp>
        <p:nvSpPr>
          <p:cNvPr id="19" name="ZoneTexte 18">
            <a:extLst>
              <a:ext uri="{FF2B5EF4-FFF2-40B4-BE49-F238E27FC236}">
                <a16:creationId xmlns="" xmlns:a16="http://schemas.microsoft.com/office/drawing/2014/main" id="{0B20B065-BC65-4B15-A117-117CF5EB5697}"/>
              </a:ext>
            </a:extLst>
          </p:cNvPr>
          <p:cNvSpPr txBox="1"/>
          <p:nvPr/>
        </p:nvSpPr>
        <p:spPr>
          <a:xfrm>
            <a:off x="445179" y="1357111"/>
            <a:ext cx="11301642" cy="750975"/>
          </a:xfrm>
          <a:prstGeom prst="rect">
            <a:avLst/>
          </a:prstGeom>
          <a:solidFill>
            <a:sysClr val="window" lastClr="FFFFFF"/>
          </a:solidFill>
          <a:ln w="12700" cap="flat" cmpd="sng" algn="ctr">
            <a:noFill/>
            <a:prstDash val="solid"/>
            <a:miter lim="800000"/>
          </a:ln>
          <a:effectLst/>
        </p:spPr>
        <p:txBody>
          <a:bodyPr wrap="square" rtlCol="0">
            <a:spAutoFit/>
          </a:bodyPr>
          <a:lstStyle/>
          <a:p>
            <a:pPr marL="0" marR="0" lvl="0" indent="0" algn="just" defTabSz="914400" rtl="1" eaLnBrk="1" fontAlgn="auto" latinLnBrk="0" hangingPunct="1">
              <a:lnSpc>
                <a:spcPct val="107000"/>
              </a:lnSpc>
              <a:spcBef>
                <a:spcPts val="0"/>
              </a:spcBef>
              <a:spcAft>
                <a:spcPts val="800"/>
              </a:spcAft>
              <a:buClrTx/>
              <a:buSzTx/>
              <a:buFontTx/>
              <a:buNone/>
              <a:tabLst/>
              <a:defRPr/>
            </a:pPr>
            <a:r>
              <a:rPr kumimoji="0" lang="ar-DZ" sz="4000" b="1" i="0" u="none" strike="noStrike" kern="1200" cap="none" spc="0" normalizeH="0" baseline="0" noProof="0" dirty="0">
                <a:ln>
                  <a:noFill/>
                </a:ln>
                <a:solidFill>
                  <a:srgbClr val="FF0000"/>
                </a:solidFill>
                <a:effectLst/>
                <a:uLnTx/>
                <a:uFillTx/>
                <a:latin typeface="Traditional Arabic" panose="02020603050405020304" pitchFamily="18" charset="-78"/>
                <a:ea typeface="Trebuchet MS" panose="020B0603020202020204" pitchFamily="34" charset="0"/>
                <a:cs typeface="Traditional Arabic" panose="02020603050405020304" pitchFamily="18" charset="-78"/>
              </a:rPr>
              <a:t>3-3-عملية الاتصال:</a:t>
            </a:r>
            <a:endParaRPr kumimoji="0" lang="fr-FR" sz="4000" b="1" i="0" u="none" strike="noStrike" kern="1200" cap="none" spc="0" normalizeH="0" baseline="0" noProof="0" dirty="0">
              <a:ln>
                <a:noFill/>
              </a:ln>
              <a:solidFill>
                <a:srgbClr val="FF0000"/>
              </a:solidFill>
              <a:effectLst/>
              <a:uLnTx/>
              <a:uFillTx/>
              <a:latin typeface="Traditional Arabic" panose="02020603050405020304" pitchFamily="18" charset="-78"/>
              <a:ea typeface="Trebuchet MS" panose="020B0603020202020204" pitchFamily="34" charset="0"/>
              <a:cs typeface="Traditional Arabic" panose="02020603050405020304" pitchFamily="18" charset="-78"/>
            </a:endParaRPr>
          </a:p>
        </p:txBody>
      </p:sp>
      <p:pic>
        <p:nvPicPr>
          <p:cNvPr id="10" name="Image 9">
            <a:extLst>
              <a:ext uri="{FF2B5EF4-FFF2-40B4-BE49-F238E27FC236}">
                <a16:creationId xmlns="" xmlns:a16="http://schemas.microsoft.com/office/drawing/2014/main" id="{5F51156E-DBAE-4072-94C7-DF5F409B96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5520" y="2492896"/>
            <a:ext cx="7881308" cy="3467302"/>
          </a:xfrm>
          <a:prstGeom prst="rect">
            <a:avLst/>
          </a:prstGeom>
        </p:spPr>
      </p:pic>
      <p:sp>
        <p:nvSpPr>
          <p:cNvPr id="11" name="Phylactère : pensées 10">
            <a:extLst>
              <a:ext uri="{FF2B5EF4-FFF2-40B4-BE49-F238E27FC236}">
                <a16:creationId xmlns="" xmlns:a16="http://schemas.microsoft.com/office/drawing/2014/main" id="{72A30286-3CDE-4798-8DB1-FF02ECBF5B98}"/>
              </a:ext>
            </a:extLst>
          </p:cNvPr>
          <p:cNvSpPr/>
          <p:nvPr/>
        </p:nvSpPr>
        <p:spPr>
          <a:xfrm>
            <a:off x="5991854" y="1003745"/>
            <a:ext cx="2592288" cy="932632"/>
          </a:xfrm>
          <a:prstGeom prst="cloudCallou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ar-DZ" sz="2000" b="1" dirty="0"/>
              <a:t>الضوضاء أو التشويش</a:t>
            </a:r>
            <a:endParaRPr lang="fr-FR" sz="2000" b="1" dirty="0"/>
          </a:p>
        </p:txBody>
      </p:sp>
      <p:sp>
        <p:nvSpPr>
          <p:cNvPr id="12" name="Ellipse 11">
            <a:extLst>
              <a:ext uri="{FF2B5EF4-FFF2-40B4-BE49-F238E27FC236}">
                <a16:creationId xmlns="" xmlns:a16="http://schemas.microsoft.com/office/drawing/2014/main" id="{790FE7BA-23F4-4E76-9D06-F1E812F7CB9B}"/>
              </a:ext>
            </a:extLst>
          </p:cNvPr>
          <p:cNvSpPr/>
          <p:nvPr/>
        </p:nvSpPr>
        <p:spPr>
          <a:xfrm>
            <a:off x="445179" y="2046218"/>
            <a:ext cx="10505184" cy="421507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4" name="Image 13">
            <a:extLst>
              <a:ext uri="{FF2B5EF4-FFF2-40B4-BE49-F238E27FC236}">
                <a16:creationId xmlns="" xmlns:a16="http://schemas.microsoft.com/office/drawing/2014/main" id="{93BA5C93-5343-45DB-83E8-384D5AA82A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39817" y="1087647"/>
            <a:ext cx="1666800" cy="1060695"/>
          </a:xfrm>
          <a:prstGeom prst="ellipse">
            <a:avLst/>
          </a:prstGeom>
          <a:ln>
            <a:noFill/>
          </a:ln>
          <a:effectLst>
            <a:softEdge rad="112500"/>
          </a:effectLst>
        </p:spPr>
      </p:pic>
      <p:pic>
        <p:nvPicPr>
          <p:cNvPr id="16" name="Image 15">
            <a:extLst>
              <a:ext uri="{FF2B5EF4-FFF2-40B4-BE49-F238E27FC236}">
                <a16:creationId xmlns="" xmlns:a16="http://schemas.microsoft.com/office/drawing/2014/main" id="{8CFB257E-DEF7-48EC-AAF7-36FBFA0BC7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43472" y="332728"/>
            <a:ext cx="2160240" cy="104333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193146303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19336" y="116633"/>
            <a:ext cx="11881320" cy="674136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ar-DZ" sz="3200" b="0" i="0" u="none" strike="noStrike" kern="1200" cap="none" spc="0" normalizeH="0" baseline="0" noProof="0" dirty="0">
              <a:ln>
                <a:noFill/>
              </a:ln>
              <a:solidFill>
                <a:prstClr val="black"/>
              </a:solidFill>
              <a:effectLst/>
              <a:uLnTx/>
              <a:uFillTx/>
              <a:latin typeface="Sakkal Majalla" panose="02000000000000000000" pitchFamily="2" charset="-78"/>
              <a:ea typeface="Cocon® Next Arabic" panose="020A0503020102020204" pitchFamily="18" charset="-78"/>
              <a:cs typeface="Sakkal Majalla" panose="020000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DZ" sz="3200" b="0" i="0" u="none" strike="noStrike" kern="1200" cap="none" spc="0" normalizeH="0" baseline="0" noProof="0" dirty="0">
                <a:ln>
                  <a:noFill/>
                </a:ln>
                <a:solidFill>
                  <a:prstClr val="black"/>
                </a:solidFill>
                <a:effectLst/>
                <a:uLnTx/>
                <a:uFillTx/>
                <a:latin typeface="Sakkal Majalla" panose="02000000000000000000" pitchFamily="2" charset="-78"/>
                <a:ea typeface="Cocon® Next Arabic" panose="020A0503020102020204" pitchFamily="18" charset="-78"/>
                <a:cs typeface="Sakkal Majalla" panose="02000000000000000000" pitchFamily="2" charset="-78"/>
              </a:rPr>
              <a:t>	</a:t>
            </a: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3200" b="0" i="0" u="none" strike="noStrike" kern="1200" cap="none" spc="0" normalizeH="0" baseline="0" noProof="0" dirty="0">
              <a:ln>
                <a:noFill/>
              </a:ln>
              <a:solidFill>
                <a:prstClr val="black"/>
              </a:solidFill>
              <a:effectLst/>
              <a:uLnTx/>
              <a:uFillTx/>
              <a:latin typeface="Sakkal Majalla" panose="02000000000000000000" pitchFamily="2" charset="-78"/>
              <a:ea typeface="Cocon® Next Arabic" panose="020A0503020102020204" pitchFamily="18" charset="-78"/>
              <a:cs typeface="Sakkal Majalla" panose="020000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3200" b="0" i="0" u="none" strike="noStrike" kern="1200" cap="none" spc="0" normalizeH="0" baseline="0" noProof="0" dirty="0">
              <a:ln>
                <a:noFill/>
              </a:ln>
              <a:solidFill>
                <a:prstClr val="black"/>
              </a:solidFill>
              <a:effectLst/>
              <a:uLnTx/>
              <a:uFillTx/>
              <a:latin typeface="Sakkal Majalla" panose="02000000000000000000" pitchFamily="2" charset="-78"/>
              <a:ea typeface="Cocon® Next Arabic" panose="020A0503020102020204" pitchFamily="18" charset="-78"/>
              <a:cs typeface="Sakkal Majalla" panose="02000000000000000000" pitchFamily="2" charset="-78"/>
            </a:endParaRPr>
          </a:p>
        </p:txBody>
      </p:sp>
      <p:sp>
        <p:nvSpPr>
          <p:cNvPr id="5" name="Rectangle 5"/>
          <p:cNvSpPr>
            <a:spLocks noChangeArrowheads="1"/>
          </p:cNvSpPr>
          <p:nvPr/>
        </p:nvSpPr>
        <p:spPr bwMode="auto">
          <a:xfrm>
            <a:off x="703384" y="4153756"/>
            <a:ext cx="10691447"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auto" latinLnBrk="0" hangingPunct="1">
              <a:lnSpc>
                <a:spcPct val="150000"/>
              </a:lnSpc>
              <a:spcBef>
                <a:spcPts val="0"/>
              </a:spcBef>
              <a:spcAft>
                <a:spcPts val="0"/>
              </a:spcAft>
              <a:buClrTx/>
              <a:buSzTx/>
              <a:buFont typeface="Arial" pitchFamily="34" charset="0"/>
              <a:buChar char="•"/>
              <a:tabLst/>
              <a:defRPr/>
            </a:pPr>
            <a:endParaRPr kumimoji="0" lang="fr-FR" sz="2800" b="0" i="0" u="none" strike="noStrike" kern="1200" cap="none" spc="0" normalizeH="0" baseline="0" noProof="0" dirty="0">
              <a:ln>
                <a:noFill/>
              </a:ln>
              <a:solidFill>
                <a:prstClr val="white"/>
              </a:solidFill>
              <a:effectLst/>
              <a:uLnTx/>
              <a:uFillTx/>
              <a:latin typeface="Sakkal Majalla" pitchFamily="2" charset="-78"/>
              <a:ea typeface="+mn-ea"/>
              <a:cs typeface="Sakkal Majalla" pitchFamily="2" charset="-78"/>
            </a:endParaRPr>
          </a:p>
          <a:p>
            <a:pPr marL="0" marR="0" lvl="0" indent="0" algn="just" defTabSz="914400" rtl="1" eaLnBrk="1" fontAlgn="base" latinLnBrk="0" hangingPunct="1">
              <a:lnSpc>
                <a:spcPct val="100000"/>
              </a:lnSpc>
              <a:spcBef>
                <a:spcPct val="0"/>
              </a:spcBef>
              <a:spcAft>
                <a:spcPct val="0"/>
              </a:spcAft>
              <a:buClrTx/>
              <a:buSzTx/>
              <a:buFontTx/>
              <a:buNone/>
              <a:tabLst/>
              <a:defRPr/>
            </a:pPr>
            <a:r>
              <a:rPr kumimoji="0" lang="ar-SA" sz="3600" b="1" i="0" u="none" strike="noStrike" kern="1200" cap="none" spc="0" normalizeH="0" baseline="0" noProof="0" dirty="0">
                <a:ln>
                  <a:noFill/>
                </a:ln>
                <a:solidFill>
                  <a:prstClr val="white"/>
                </a:solidFill>
                <a:effectLst/>
                <a:uLnTx/>
                <a:uFillTx/>
                <a:latin typeface="Sakkal Majalla" pitchFamily="2" charset="-78"/>
                <a:ea typeface="Times New Roman" pitchFamily="18" charset="0"/>
                <a:cs typeface="Sakkal Majalla" pitchFamily="2" charset="-78"/>
              </a:rPr>
              <a:t>	</a:t>
            </a:r>
            <a:endParaRPr kumimoji="0" lang="fr-FR" sz="1600" b="1" i="0" u="none" strike="noStrike" kern="1200" cap="none" spc="0" normalizeH="0" baseline="0" noProof="0" dirty="0">
              <a:ln>
                <a:noFill/>
              </a:ln>
              <a:solidFill>
                <a:prstClr val="white"/>
              </a:solidFill>
              <a:effectLst/>
              <a:uLnTx/>
              <a:uFillTx/>
              <a:latin typeface="Sakkal Majalla" pitchFamily="2" charset="-78"/>
              <a:ea typeface="+mn-ea"/>
              <a:cs typeface="Sakkal Majalla" pitchFamily="2" charset="-78"/>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p:txBody>
      </p:sp>
      <p:sp>
        <p:nvSpPr>
          <p:cNvPr id="8" name="Rounded Rectangle 3"/>
          <p:cNvSpPr/>
          <p:nvPr/>
        </p:nvSpPr>
        <p:spPr>
          <a:xfrm>
            <a:off x="1181381" y="393092"/>
            <a:ext cx="9829238" cy="818850"/>
          </a:xfrm>
          <a:prstGeom prst="roundRect">
            <a:avLst/>
          </a:prstGeom>
          <a:solidFill>
            <a:schemeClr val="accent1">
              <a:lumMod val="40000"/>
              <a:lumOff val="60000"/>
            </a:schemeClr>
          </a:solidFill>
          <a:ln>
            <a:noFill/>
          </a:ln>
          <a:effectLst>
            <a:glow rad="228600">
              <a:schemeClr val="accent1">
                <a:satMod val="175000"/>
                <a:alpha val="40000"/>
              </a:schemeClr>
            </a:glow>
            <a:outerShdw blurRad="76200" dir="18900000" sy="23000" kx="-1200000" algn="bl" rotWithShape="0">
              <a:prstClr val="black">
                <a:alpha val="2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FR" sz="3200" b="1" i="0" u="none" strike="noStrike" kern="1200" cap="none" spc="0" normalizeH="0" baseline="0" noProof="0" dirty="0">
              <a:ln>
                <a:noFill/>
              </a:ln>
              <a:solidFill>
                <a:srgbClr val="FF0000"/>
              </a:solidFill>
              <a:effectLst/>
              <a:uLnTx/>
              <a:uFillTx/>
              <a:latin typeface="Simplified Arabic" panose="02020603050405020304" pitchFamily="18" charset="-78"/>
              <a:ea typeface="Trebuchet MS" panose="020B0603020202020204" pitchFamily="34" charset="0"/>
              <a:cs typeface="Simplified Arabic" panose="02020603050405020304" pitchFamily="18" charset="-78"/>
            </a:endParaRP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DZ" sz="4000" b="1" i="0" u="none" strike="noStrike" kern="1200" cap="none" spc="0" normalizeH="0" baseline="0" noProof="0" dirty="0">
                <a:ln>
                  <a:noFill/>
                </a:ln>
                <a:solidFill>
                  <a:prstClr val="black"/>
                </a:solidFill>
                <a:effectLst/>
                <a:uLnTx/>
                <a:uFillTx/>
                <a:latin typeface="Trebuchet MS" panose="020B0603020202020204" pitchFamily="34" charset="0"/>
                <a:ea typeface="Trebuchet MS" panose="020B0603020202020204" pitchFamily="34" charset="0"/>
                <a:cs typeface="Simplified Arabic" panose="02020603050405020304" pitchFamily="18" charset="-78"/>
              </a:rPr>
              <a:t>3-الإتصال:</a:t>
            </a:r>
            <a:endParaRPr kumimoji="0" lang="fr-FR" sz="4000" b="1" i="0" u="none" strike="noStrike" kern="1200" cap="none" spc="0" normalizeH="0" baseline="0" noProof="0" dirty="0">
              <a:ln>
                <a:noFill/>
              </a:ln>
              <a:solidFill>
                <a:prstClr val="black"/>
              </a:solidFill>
              <a:effectLst/>
              <a:uLnTx/>
              <a:uFillTx/>
              <a:latin typeface="Trebuchet MS" panose="020B0603020202020204" pitchFamily="34" charset="0"/>
              <a:ea typeface="Trebuchet MS" panose="020B0603020202020204" pitchFamily="34" charset="0"/>
              <a:cs typeface="Tahoma" panose="020B0604030504040204" pitchFamily="34" charset="0"/>
            </a:endParaRPr>
          </a:p>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DZ" sz="3200" b="1" i="0" u="none" strike="noStrike" kern="1200" cap="none" spc="0" normalizeH="0" baseline="0" noProof="0" dirty="0">
              <a:ln>
                <a:noFill/>
              </a:ln>
              <a:solidFill>
                <a:prstClr val="white"/>
              </a:solidFill>
              <a:effectLst/>
              <a:uLnTx/>
              <a:uFillTx/>
              <a:latin typeface="Sakkal Majalla" panose="02000000000000000000" pitchFamily="2" charset="-78"/>
              <a:ea typeface="Cocon® Next Arabic" panose="020A0503020102020204" pitchFamily="18" charset="-78"/>
              <a:cs typeface="Sakkal Majalla" panose="02000000000000000000" pitchFamily="2" charset="-78"/>
            </a:endParaRPr>
          </a:p>
        </p:txBody>
      </p:sp>
      <p:sp>
        <p:nvSpPr>
          <p:cNvPr id="19" name="ZoneTexte 18">
            <a:extLst>
              <a:ext uri="{FF2B5EF4-FFF2-40B4-BE49-F238E27FC236}">
                <a16:creationId xmlns="" xmlns:a16="http://schemas.microsoft.com/office/drawing/2014/main" id="{0B20B065-BC65-4B15-A117-117CF5EB5697}"/>
              </a:ext>
            </a:extLst>
          </p:cNvPr>
          <p:cNvSpPr txBox="1"/>
          <p:nvPr/>
        </p:nvSpPr>
        <p:spPr>
          <a:xfrm>
            <a:off x="398286" y="1211942"/>
            <a:ext cx="11090330" cy="5678029"/>
          </a:xfrm>
          <a:prstGeom prst="rect">
            <a:avLst/>
          </a:prstGeom>
          <a:solidFill>
            <a:sysClr val="window" lastClr="FFFFFF"/>
          </a:solidFill>
          <a:ln w="12700" cap="flat" cmpd="sng" algn="ctr">
            <a:noFill/>
            <a:prstDash val="solid"/>
            <a:miter lim="800000"/>
          </a:ln>
          <a:effectLst/>
        </p:spPr>
        <p:txBody>
          <a:bodyPr wrap="square" rtlCol="0">
            <a:spAutoFit/>
          </a:bodyPr>
          <a:lstStyle/>
          <a:p>
            <a:pPr algn="r" rtl="1">
              <a:lnSpc>
                <a:spcPct val="107000"/>
              </a:lnSpc>
              <a:spcAft>
                <a:spcPts val="800"/>
              </a:spcAft>
            </a:pPr>
            <a:r>
              <a:rPr lang="ar-DZ" sz="2400" b="1" dirty="0">
                <a:solidFill>
                  <a:srgbClr val="FF0000"/>
                </a:solidFill>
                <a:effectLst/>
                <a:latin typeface="Trebuchet MS" panose="020B0603020202020204" pitchFamily="34" charset="0"/>
                <a:ea typeface="Trebuchet MS" panose="020B0603020202020204" pitchFamily="34" charset="0"/>
                <a:cs typeface="Simplified Arabic" panose="02020603050405020304" pitchFamily="18" charset="-78"/>
              </a:rPr>
              <a:t>3-4-أنواع وأشكال الاتصال :</a:t>
            </a:r>
            <a:endParaRPr lang="fr-FR" sz="2400" b="1" dirty="0">
              <a:solidFill>
                <a:srgbClr val="FF0000"/>
              </a:solidFill>
              <a:effectLst/>
              <a:latin typeface="Trebuchet MS" panose="020B0603020202020204" pitchFamily="34" charset="0"/>
              <a:ea typeface="Trebuchet MS" panose="020B0603020202020204" pitchFamily="34" charset="0"/>
              <a:cs typeface="Tahoma" panose="020B0604030504040204" pitchFamily="34" charset="0"/>
            </a:endParaRPr>
          </a:p>
          <a:p>
            <a:pPr marL="342900" lvl="0" indent="-342900" algn="r" rtl="1">
              <a:lnSpc>
                <a:spcPct val="107000"/>
              </a:lnSpc>
              <a:spcAft>
                <a:spcPts val="800"/>
              </a:spcAft>
              <a:buFont typeface="+mj-lt"/>
              <a:buAutoNum type="arabicPeriod"/>
            </a:pPr>
            <a:r>
              <a:rPr lang="ar-DZ" sz="2400" b="1" dirty="0">
                <a:solidFill>
                  <a:srgbClr val="00B0F0"/>
                </a:solidFill>
                <a:effectLst/>
                <a:latin typeface="Trebuchet MS" panose="020B0603020202020204" pitchFamily="34" charset="0"/>
                <a:ea typeface="Trebuchet MS" panose="020B0603020202020204" pitchFamily="34" charset="0"/>
                <a:cs typeface="Simplified Arabic" panose="02020603050405020304" pitchFamily="18" charset="-78"/>
              </a:rPr>
              <a:t>الاتصال الرسمي أو المخطط .</a:t>
            </a:r>
            <a:endParaRPr lang="fr-FR" sz="2400" b="1" dirty="0">
              <a:solidFill>
                <a:srgbClr val="00B0F0"/>
              </a:solidFill>
              <a:effectLst/>
              <a:latin typeface="Trebuchet MS" panose="020B0603020202020204" pitchFamily="34" charset="0"/>
              <a:ea typeface="Trebuchet MS" panose="020B0603020202020204" pitchFamily="34" charset="0"/>
              <a:cs typeface="Tahoma" panose="020B0604030504040204" pitchFamily="34" charset="0"/>
            </a:endParaRPr>
          </a:p>
          <a:p>
            <a:pPr marL="342900" lvl="0" indent="-342900" algn="r" rtl="1">
              <a:lnSpc>
                <a:spcPct val="107000"/>
              </a:lnSpc>
              <a:spcAft>
                <a:spcPts val="800"/>
              </a:spcAft>
              <a:buFont typeface="+mj-lt"/>
              <a:buAutoNum type="arabicPeriod"/>
            </a:pPr>
            <a:r>
              <a:rPr lang="ar-DZ" sz="2400" b="1" dirty="0">
                <a:solidFill>
                  <a:srgbClr val="00B0F0"/>
                </a:solidFill>
                <a:effectLst/>
                <a:latin typeface="Trebuchet MS" panose="020B0603020202020204" pitchFamily="34" charset="0"/>
                <a:ea typeface="Trebuchet MS" panose="020B0603020202020204" pitchFamily="34" charset="0"/>
                <a:cs typeface="Simplified Arabic" panose="02020603050405020304" pitchFamily="18" charset="-78"/>
              </a:rPr>
              <a:t>الاتصال غير الرسمي أو غير المخطط .</a:t>
            </a:r>
            <a:endParaRPr lang="fr-FR" sz="2400" b="1" dirty="0">
              <a:solidFill>
                <a:srgbClr val="00B0F0"/>
              </a:solidFill>
              <a:effectLst/>
              <a:latin typeface="Trebuchet MS" panose="020B0603020202020204" pitchFamily="34" charset="0"/>
              <a:ea typeface="Trebuchet MS" panose="020B0603020202020204" pitchFamily="34" charset="0"/>
              <a:cs typeface="Tahoma" panose="020B0604030504040204" pitchFamily="34" charset="0"/>
            </a:endParaRPr>
          </a:p>
          <a:p>
            <a:pPr algn="r" rtl="1">
              <a:lnSpc>
                <a:spcPct val="107000"/>
              </a:lnSpc>
              <a:spcAft>
                <a:spcPts val="800"/>
              </a:spcAft>
            </a:pPr>
            <a:r>
              <a:rPr lang="ar-DZ" sz="2000" b="1" u="sng" dirty="0">
                <a:solidFill>
                  <a:srgbClr val="FF0000"/>
                </a:solidFill>
                <a:effectLst/>
                <a:latin typeface="Trebuchet MS" panose="020B0603020202020204" pitchFamily="34" charset="0"/>
                <a:ea typeface="Trebuchet MS" panose="020B0603020202020204" pitchFamily="34" charset="0"/>
                <a:cs typeface="Simplified Arabic" panose="02020603050405020304" pitchFamily="18" charset="-78"/>
              </a:rPr>
              <a:t>فالاتصال الرسمي: </a:t>
            </a:r>
            <a:r>
              <a:rPr lang="ar-DZ" sz="2000" b="1" dirty="0">
                <a:effectLst/>
                <a:latin typeface="Trebuchet MS" panose="020B0603020202020204" pitchFamily="34" charset="0"/>
                <a:ea typeface="Trebuchet MS" panose="020B0603020202020204" pitchFamily="34" charset="0"/>
                <a:cs typeface="Simplified Arabic" panose="02020603050405020304" pitchFamily="18" charset="-78"/>
              </a:rPr>
              <a:t>يحدد التنظيم من الذي يكلف بالكتابة إلى أشخاص معينين، أو هو الاتصال الذي يتم عن طريق القنوات التي يقرها التنظيم (كان تقدم الطلبات عن طريق الرئيس المباشر) وهي تأخذ عدة أشكال منها :</a:t>
            </a:r>
            <a:endParaRPr lang="fr-FR" sz="2000" b="1" dirty="0">
              <a:effectLst/>
              <a:latin typeface="Trebuchet MS" panose="020B0603020202020204" pitchFamily="34" charset="0"/>
              <a:ea typeface="Trebuchet MS" panose="020B0603020202020204" pitchFamily="34" charset="0"/>
              <a:cs typeface="Tahoma" panose="020B0604030504040204" pitchFamily="34" charset="0"/>
            </a:endParaRPr>
          </a:p>
          <a:p>
            <a:pPr marL="342900" lvl="0" indent="-342900" algn="r" rtl="1">
              <a:lnSpc>
                <a:spcPct val="107000"/>
              </a:lnSpc>
              <a:spcAft>
                <a:spcPts val="800"/>
              </a:spcAft>
              <a:buFont typeface="Wingdings" panose="05000000000000000000" pitchFamily="2" charset="2"/>
              <a:buChar char=""/>
            </a:pPr>
            <a:r>
              <a:rPr lang="ar-DZ" sz="2000" b="1" dirty="0">
                <a:solidFill>
                  <a:schemeClr val="tx2"/>
                </a:solidFill>
                <a:effectLst/>
                <a:latin typeface="Trebuchet MS" panose="020B0603020202020204" pitchFamily="34" charset="0"/>
                <a:ea typeface="Trebuchet MS" panose="020B0603020202020204" pitchFamily="34" charset="0"/>
                <a:cs typeface="Simplified Arabic" panose="02020603050405020304" pitchFamily="18" charset="-78"/>
              </a:rPr>
              <a:t>الاتصالات العمودية (الرأسية) : </a:t>
            </a:r>
            <a:r>
              <a:rPr lang="ar-DZ" sz="2000" b="1" dirty="0">
                <a:effectLst/>
                <a:latin typeface="Trebuchet MS" panose="020B0603020202020204" pitchFamily="34" charset="0"/>
                <a:ea typeface="Trebuchet MS" panose="020B0603020202020204" pitchFamily="34" charset="0"/>
                <a:cs typeface="Simplified Arabic" panose="02020603050405020304" pitchFamily="18" charset="-78"/>
              </a:rPr>
              <a:t>وهي بدورها تنقسم إلى اتصالات نازلة وهي التي تبدا من اعلى إلى اسفل، وتنقل الأوامر والتوجيهات. والنوع الثاني الاتصالات الصاعدة وهي التي تبدا من اسفل إلى اعلى وتنقل تقارير الأداء والمعلومات التي تعبر عن أحاسيس العاملين وردود أفعالهم .</a:t>
            </a:r>
            <a:endParaRPr lang="fr-FR" sz="2000" b="1" dirty="0">
              <a:effectLst/>
              <a:latin typeface="Trebuchet MS" panose="020B0603020202020204" pitchFamily="34" charset="0"/>
              <a:ea typeface="Trebuchet MS" panose="020B0603020202020204" pitchFamily="34" charset="0"/>
              <a:cs typeface="Tahoma" panose="020B0604030504040204" pitchFamily="34" charset="0"/>
            </a:endParaRPr>
          </a:p>
          <a:p>
            <a:pPr marL="342900" lvl="0" indent="-342900" algn="r" rtl="1">
              <a:lnSpc>
                <a:spcPct val="107000"/>
              </a:lnSpc>
              <a:spcAft>
                <a:spcPts val="800"/>
              </a:spcAft>
              <a:buFont typeface="Wingdings" panose="05000000000000000000" pitchFamily="2" charset="2"/>
              <a:buChar char=""/>
            </a:pPr>
            <a:r>
              <a:rPr lang="ar-DZ" sz="2000" b="1" dirty="0">
                <a:solidFill>
                  <a:schemeClr val="tx2"/>
                </a:solidFill>
                <a:effectLst/>
                <a:latin typeface="Trebuchet MS" panose="020B0603020202020204" pitchFamily="34" charset="0"/>
                <a:ea typeface="Trebuchet MS" panose="020B0603020202020204" pitchFamily="34" charset="0"/>
                <a:cs typeface="Simplified Arabic" panose="02020603050405020304" pitchFamily="18" charset="-78"/>
              </a:rPr>
              <a:t>الاتصالات الأفقية: </a:t>
            </a:r>
            <a:r>
              <a:rPr lang="ar-DZ" sz="2000" b="1" dirty="0">
                <a:effectLst/>
                <a:latin typeface="Trebuchet MS" panose="020B0603020202020204" pitchFamily="34" charset="0"/>
                <a:ea typeface="Trebuchet MS" panose="020B0603020202020204" pitchFamily="34" charset="0"/>
                <a:cs typeface="Simplified Arabic" panose="02020603050405020304" pitchFamily="18" charset="-78"/>
              </a:rPr>
              <a:t>وهي التي تتم بين أفراد المستوى الواحد في التنظيم (مديرو الأقسام مثلا) وتساعد في تنسيق الأعمال والجهود كان يخاطب مدير الإنتاج مدير التسويق.</a:t>
            </a:r>
            <a:endParaRPr lang="fr-FR" sz="2000" b="1" dirty="0">
              <a:effectLst/>
              <a:latin typeface="Trebuchet MS" panose="020B0603020202020204" pitchFamily="34" charset="0"/>
              <a:ea typeface="Trebuchet MS" panose="020B0603020202020204" pitchFamily="34" charset="0"/>
              <a:cs typeface="Tahoma" panose="020B0604030504040204" pitchFamily="34" charset="0"/>
            </a:endParaRPr>
          </a:p>
          <a:p>
            <a:pPr marL="342900" lvl="0" indent="-342900" algn="r" rtl="1">
              <a:lnSpc>
                <a:spcPct val="107000"/>
              </a:lnSpc>
              <a:spcAft>
                <a:spcPts val="800"/>
              </a:spcAft>
              <a:buFont typeface="Wingdings" panose="05000000000000000000" pitchFamily="2" charset="2"/>
              <a:buChar char=""/>
            </a:pPr>
            <a:r>
              <a:rPr lang="ar-DZ" sz="2000" b="1" dirty="0">
                <a:solidFill>
                  <a:schemeClr val="tx2"/>
                </a:solidFill>
                <a:effectLst/>
                <a:latin typeface="Trebuchet MS" panose="020B0603020202020204" pitchFamily="34" charset="0"/>
                <a:ea typeface="Trebuchet MS" panose="020B0603020202020204" pitchFamily="34" charset="0"/>
                <a:cs typeface="Simplified Arabic" panose="02020603050405020304" pitchFamily="18" charset="-78"/>
              </a:rPr>
              <a:t>الاتصالات الداخلية: </a:t>
            </a:r>
            <a:r>
              <a:rPr lang="ar-DZ" sz="2000" b="1" dirty="0">
                <a:effectLst/>
                <a:latin typeface="Trebuchet MS" panose="020B0603020202020204" pitchFamily="34" charset="0"/>
                <a:ea typeface="Trebuchet MS" panose="020B0603020202020204" pitchFamily="34" charset="0"/>
                <a:cs typeface="Simplified Arabic" panose="02020603050405020304" pitchFamily="18" charset="-78"/>
              </a:rPr>
              <a:t>وهي التي تتم داخل المنظمة الواحدة سواء ان كانت راسية هابطة أو صاعدة أو أفقية .</a:t>
            </a:r>
            <a:endParaRPr lang="fr-FR" sz="2000" b="1" dirty="0">
              <a:effectLst/>
              <a:latin typeface="Trebuchet MS" panose="020B0603020202020204" pitchFamily="34" charset="0"/>
              <a:ea typeface="Trebuchet MS" panose="020B0603020202020204" pitchFamily="34" charset="0"/>
              <a:cs typeface="Tahoma" panose="020B0604030504040204" pitchFamily="34" charset="0"/>
            </a:endParaRPr>
          </a:p>
          <a:p>
            <a:pPr marL="342900" lvl="0" indent="-342900" algn="r" rtl="1">
              <a:lnSpc>
                <a:spcPct val="107000"/>
              </a:lnSpc>
              <a:spcAft>
                <a:spcPts val="800"/>
              </a:spcAft>
              <a:buFont typeface="Wingdings" panose="05000000000000000000" pitchFamily="2" charset="2"/>
              <a:buChar char=""/>
            </a:pPr>
            <a:r>
              <a:rPr lang="ar-DZ" sz="2000" b="1" dirty="0">
                <a:solidFill>
                  <a:schemeClr val="tx2"/>
                </a:solidFill>
                <a:effectLst/>
                <a:latin typeface="Trebuchet MS" panose="020B0603020202020204" pitchFamily="34" charset="0"/>
                <a:ea typeface="Trebuchet MS" panose="020B0603020202020204" pitchFamily="34" charset="0"/>
                <a:cs typeface="Simplified Arabic" panose="02020603050405020304" pitchFamily="18" charset="-78"/>
              </a:rPr>
              <a:t>الاتصالات الخارجية: </a:t>
            </a:r>
            <a:r>
              <a:rPr lang="ar-DZ" sz="2000" b="1" dirty="0">
                <a:effectLst/>
                <a:latin typeface="Trebuchet MS" panose="020B0603020202020204" pitchFamily="34" charset="0"/>
                <a:ea typeface="Trebuchet MS" panose="020B0603020202020204" pitchFamily="34" charset="0"/>
                <a:cs typeface="Simplified Arabic" panose="02020603050405020304" pitchFamily="18" charset="-78"/>
              </a:rPr>
              <a:t>وهي التي تتم بين المنظمة والمنظمات الأخرى أو بينهما وبين الجمهور .</a:t>
            </a:r>
            <a:endParaRPr lang="fr-FR" sz="2000" b="1" dirty="0">
              <a:effectLst/>
              <a:latin typeface="Trebuchet MS" panose="020B0603020202020204" pitchFamily="34" charset="0"/>
              <a:ea typeface="Trebuchet MS" panose="020B0603020202020204" pitchFamily="34" charset="0"/>
              <a:cs typeface="Tahoma" panose="020B0604030504040204" pitchFamily="34" charset="0"/>
            </a:endParaRPr>
          </a:p>
          <a:p>
            <a:pPr algn="r" rtl="1"/>
            <a:r>
              <a:rPr lang="ar-DZ" sz="2000" b="1" u="sng" dirty="0">
                <a:solidFill>
                  <a:srgbClr val="FF0000"/>
                </a:solidFill>
                <a:effectLst/>
                <a:ea typeface="Trebuchet MS" panose="020B0603020202020204" pitchFamily="34" charset="0"/>
                <a:cs typeface="Simplified Arabic" panose="02020603050405020304" pitchFamily="18" charset="-78"/>
              </a:rPr>
              <a:t>أما الاتصال غير الرسمي: </a:t>
            </a:r>
            <a:r>
              <a:rPr lang="ar-DZ" sz="2000" b="1" dirty="0">
                <a:effectLst/>
                <a:ea typeface="Trebuchet MS" panose="020B0603020202020204" pitchFamily="34" charset="0"/>
                <a:cs typeface="Simplified Arabic" panose="02020603050405020304" pitchFamily="18" charset="-78"/>
              </a:rPr>
              <a:t>وهو الذي يتم خارج قنوات الاتصال الرسمي، وهناك العديد من الطرق التي تسلكها المعلومات عن طريق الاتصال غير الرسمي كأي مناسبة تجمع العالمين وتسمح بتبادل المعلومات فيما بينهم </a:t>
            </a:r>
            <a:endParaRPr kumimoji="0" lang="fr-FR" sz="4800" b="1" i="0" u="none" strike="noStrike" kern="1200" cap="none" spc="0" normalizeH="0" baseline="0" noProof="0" dirty="0">
              <a:ln>
                <a:noFill/>
              </a:ln>
              <a:solidFill>
                <a:srgbClr val="FF0000"/>
              </a:solidFill>
              <a:effectLst/>
              <a:uLnTx/>
              <a:uFillTx/>
              <a:latin typeface="Trebuchet MS" panose="020B0603020202020204" pitchFamily="34" charset="0"/>
              <a:ea typeface="Trebuchet MS" panose="020B0603020202020204" pitchFamily="34" charset="0"/>
              <a:cs typeface="Tahoma" panose="020B0604030504040204" pitchFamily="34" charset="0"/>
            </a:endParaRPr>
          </a:p>
        </p:txBody>
      </p:sp>
      <p:pic>
        <p:nvPicPr>
          <p:cNvPr id="6" name="Image 5">
            <a:extLst>
              <a:ext uri="{FF2B5EF4-FFF2-40B4-BE49-F238E27FC236}">
                <a16:creationId xmlns="" xmlns:a16="http://schemas.microsoft.com/office/drawing/2014/main" id="{C32906FE-48FC-42BB-A2A4-7FE16F0F8D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7488" y="193370"/>
            <a:ext cx="2160240" cy="104333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208552349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39384" y="239151"/>
            <a:ext cx="11819445" cy="6618849"/>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ar-DZ" sz="3200" b="0" i="0" u="none" strike="noStrike" kern="1200" cap="none" spc="0" normalizeH="0" baseline="0" noProof="0" dirty="0">
              <a:ln>
                <a:noFill/>
              </a:ln>
              <a:solidFill>
                <a:prstClr val="black"/>
              </a:solidFill>
              <a:effectLst/>
              <a:uLnTx/>
              <a:uFillTx/>
              <a:latin typeface="Sakkal Majalla" panose="02000000000000000000" pitchFamily="2" charset="-78"/>
              <a:ea typeface="Cocon® Next Arabic" panose="020A0503020102020204" pitchFamily="18" charset="-78"/>
              <a:cs typeface="Sakkal Majalla" panose="020000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DZ" sz="3200" b="0" i="0" u="none" strike="noStrike" kern="1200" cap="none" spc="0" normalizeH="0" baseline="0" noProof="0" dirty="0">
                <a:ln>
                  <a:noFill/>
                </a:ln>
                <a:solidFill>
                  <a:prstClr val="black"/>
                </a:solidFill>
                <a:effectLst/>
                <a:uLnTx/>
                <a:uFillTx/>
                <a:latin typeface="Sakkal Majalla" panose="02000000000000000000" pitchFamily="2" charset="-78"/>
                <a:ea typeface="Cocon® Next Arabic" panose="020A0503020102020204" pitchFamily="18" charset="-78"/>
                <a:cs typeface="Sakkal Majalla" panose="02000000000000000000" pitchFamily="2" charset="-78"/>
              </a:rPr>
              <a:t>	</a:t>
            </a: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3200" b="0" i="0" u="none" strike="noStrike" kern="1200" cap="none" spc="0" normalizeH="0" baseline="0" noProof="0" dirty="0">
              <a:ln>
                <a:noFill/>
              </a:ln>
              <a:solidFill>
                <a:prstClr val="black"/>
              </a:solidFill>
              <a:effectLst/>
              <a:uLnTx/>
              <a:uFillTx/>
              <a:latin typeface="Sakkal Majalla" panose="02000000000000000000" pitchFamily="2" charset="-78"/>
              <a:ea typeface="Cocon® Next Arabic" panose="020A0503020102020204" pitchFamily="18" charset="-78"/>
              <a:cs typeface="Sakkal Majalla" panose="020000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3200" b="0" i="0" u="none" strike="noStrike" kern="1200" cap="none" spc="0" normalizeH="0" baseline="0" noProof="0" dirty="0">
              <a:ln>
                <a:noFill/>
              </a:ln>
              <a:solidFill>
                <a:prstClr val="black"/>
              </a:solidFill>
              <a:effectLst/>
              <a:uLnTx/>
              <a:uFillTx/>
              <a:latin typeface="Sakkal Majalla" panose="02000000000000000000" pitchFamily="2" charset="-78"/>
              <a:ea typeface="Cocon® Next Arabic" panose="020A0503020102020204" pitchFamily="18" charset="-78"/>
              <a:cs typeface="Sakkal Majalla" panose="02000000000000000000" pitchFamily="2" charset="-78"/>
            </a:endParaRPr>
          </a:p>
        </p:txBody>
      </p:sp>
      <p:sp>
        <p:nvSpPr>
          <p:cNvPr id="5" name="Rectangle 5"/>
          <p:cNvSpPr>
            <a:spLocks noChangeArrowheads="1"/>
          </p:cNvSpPr>
          <p:nvPr/>
        </p:nvSpPr>
        <p:spPr bwMode="auto">
          <a:xfrm>
            <a:off x="703384" y="4153756"/>
            <a:ext cx="10691447"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auto" latinLnBrk="0" hangingPunct="1">
              <a:lnSpc>
                <a:spcPct val="150000"/>
              </a:lnSpc>
              <a:spcBef>
                <a:spcPts val="0"/>
              </a:spcBef>
              <a:spcAft>
                <a:spcPts val="0"/>
              </a:spcAft>
              <a:buClrTx/>
              <a:buSzTx/>
              <a:buFont typeface="Arial" pitchFamily="34" charset="0"/>
              <a:buChar char="•"/>
              <a:tabLst/>
              <a:defRPr/>
            </a:pPr>
            <a:endParaRPr kumimoji="0" lang="fr-FR" sz="2800" b="0" i="0" u="none" strike="noStrike" kern="1200" cap="none" spc="0" normalizeH="0" baseline="0" noProof="0" dirty="0">
              <a:ln>
                <a:noFill/>
              </a:ln>
              <a:solidFill>
                <a:prstClr val="white"/>
              </a:solidFill>
              <a:effectLst/>
              <a:uLnTx/>
              <a:uFillTx/>
              <a:latin typeface="Sakkal Majalla" pitchFamily="2" charset="-78"/>
              <a:ea typeface="+mn-ea"/>
              <a:cs typeface="Sakkal Majalla" pitchFamily="2" charset="-78"/>
            </a:endParaRPr>
          </a:p>
          <a:p>
            <a:pPr marL="0" marR="0" lvl="0" indent="0" algn="just" defTabSz="914400" rtl="1" eaLnBrk="1" fontAlgn="base" latinLnBrk="0" hangingPunct="1">
              <a:lnSpc>
                <a:spcPct val="100000"/>
              </a:lnSpc>
              <a:spcBef>
                <a:spcPct val="0"/>
              </a:spcBef>
              <a:spcAft>
                <a:spcPct val="0"/>
              </a:spcAft>
              <a:buClrTx/>
              <a:buSzTx/>
              <a:buFontTx/>
              <a:buNone/>
              <a:tabLst/>
              <a:defRPr/>
            </a:pPr>
            <a:r>
              <a:rPr kumimoji="0" lang="ar-SA" sz="3600" b="1" i="0" u="none" strike="noStrike" kern="1200" cap="none" spc="0" normalizeH="0" baseline="0" noProof="0" dirty="0">
                <a:ln>
                  <a:noFill/>
                </a:ln>
                <a:solidFill>
                  <a:prstClr val="white"/>
                </a:solidFill>
                <a:effectLst/>
                <a:uLnTx/>
                <a:uFillTx/>
                <a:latin typeface="Sakkal Majalla" pitchFamily="2" charset="-78"/>
                <a:ea typeface="Times New Roman" pitchFamily="18" charset="0"/>
                <a:cs typeface="Sakkal Majalla" pitchFamily="2" charset="-78"/>
              </a:rPr>
              <a:t>	</a:t>
            </a:r>
            <a:endParaRPr kumimoji="0" lang="fr-FR" sz="1600" b="1" i="0" u="none" strike="noStrike" kern="1200" cap="none" spc="0" normalizeH="0" baseline="0" noProof="0" dirty="0">
              <a:ln>
                <a:noFill/>
              </a:ln>
              <a:solidFill>
                <a:prstClr val="white"/>
              </a:solidFill>
              <a:effectLst/>
              <a:uLnTx/>
              <a:uFillTx/>
              <a:latin typeface="Sakkal Majalla" pitchFamily="2" charset="-78"/>
              <a:ea typeface="+mn-ea"/>
              <a:cs typeface="Sakkal Majalla" pitchFamily="2" charset="-78"/>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p:txBody>
      </p:sp>
      <p:sp>
        <p:nvSpPr>
          <p:cNvPr id="8" name="Rounded Rectangle 3"/>
          <p:cNvSpPr/>
          <p:nvPr/>
        </p:nvSpPr>
        <p:spPr>
          <a:xfrm>
            <a:off x="1181381" y="393092"/>
            <a:ext cx="9829238" cy="818850"/>
          </a:xfrm>
          <a:prstGeom prst="roundRect">
            <a:avLst/>
          </a:prstGeom>
          <a:solidFill>
            <a:schemeClr val="accent1">
              <a:lumMod val="40000"/>
              <a:lumOff val="60000"/>
            </a:schemeClr>
          </a:solidFill>
          <a:ln>
            <a:noFill/>
          </a:ln>
          <a:effectLst>
            <a:glow rad="228600">
              <a:schemeClr val="accent1">
                <a:satMod val="175000"/>
                <a:alpha val="40000"/>
              </a:schemeClr>
            </a:glow>
            <a:outerShdw blurRad="76200" dir="18900000" sy="23000" kx="-1200000" algn="bl" rotWithShape="0">
              <a:prstClr val="black">
                <a:alpha val="2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FR" sz="3200" b="1" i="0" u="none" strike="noStrike" kern="1200" cap="none" spc="0" normalizeH="0" baseline="0" noProof="0" dirty="0">
              <a:ln>
                <a:noFill/>
              </a:ln>
              <a:solidFill>
                <a:srgbClr val="FF0000"/>
              </a:solidFill>
              <a:effectLst/>
              <a:uLnTx/>
              <a:uFillTx/>
              <a:latin typeface="Simplified Arabic" panose="02020603050405020304" pitchFamily="18" charset="-78"/>
              <a:ea typeface="Trebuchet MS" panose="020B0603020202020204" pitchFamily="34" charset="0"/>
              <a:cs typeface="Simplified Arabic" panose="02020603050405020304" pitchFamily="18" charset="-78"/>
            </a:endParaRP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DZ" sz="4000" b="1" i="0" u="none" strike="noStrike" kern="1200" cap="none" spc="0" normalizeH="0" baseline="0" noProof="0" dirty="0">
                <a:ln>
                  <a:noFill/>
                </a:ln>
                <a:solidFill>
                  <a:prstClr val="black"/>
                </a:solidFill>
                <a:effectLst/>
                <a:uLnTx/>
                <a:uFillTx/>
                <a:latin typeface="Trebuchet MS" panose="020B0603020202020204" pitchFamily="34" charset="0"/>
                <a:ea typeface="Trebuchet MS" panose="020B0603020202020204" pitchFamily="34" charset="0"/>
                <a:cs typeface="Simplified Arabic" panose="02020603050405020304" pitchFamily="18" charset="-78"/>
              </a:rPr>
              <a:t>3-الاتصال:</a:t>
            </a:r>
            <a:endParaRPr kumimoji="0" lang="fr-FR" sz="4000" b="1" i="0" u="none" strike="noStrike" kern="1200" cap="none" spc="0" normalizeH="0" baseline="0" noProof="0" dirty="0">
              <a:ln>
                <a:noFill/>
              </a:ln>
              <a:solidFill>
                <a:prstClr val="black"/>
              </a:solidFill>
              <a:effectLst/>
              <a:uLnTx/>
              <a:uFillTx/>
              <a:latin typeface="Trebuchet MS" panose="020B0603020202020204" pitchFamily="34" charset="0"/>
              <a:ea typeface="Trebuchet MS" panose="020B0603020202020204" pitchFamily="34" charset="0"/>
              <a:cs typeface="Tahoma" panose="020B0604030504040204" pitchFamily="34" charset="0"/>
            </a:endParaRPr>
          </a:p>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DZ" sz="3200" b="1" i="0" u="none" strike="noStrike" kern="1200" cap="none" spc="0" normalizeH="0" baseline="0" noProof="0" dirty="0">
              <a:ln>
                <a:noFill/>
              </a:ln>
              <a:solidFill>
                <a:prstClr val="white"/>
              </a:solidFill>
              <a:effectLst/>
              <a:uLnTx/>
              <a:uFillTx/>
              <a:latin typeface="Sakkal Majalla" panose="02000000000000000000" pitchFamily="2" charset="-78"/>
              <a:ea typeface="Cocon® Next Arabic" panose="020A0503020102020204" pitchFamily="18" charset="-78"/>
              <a:cs typeface="Sakkal Majalla" panose="02000000000000000000" pitchFamily="2" charset="-78"/>
            </a:endParaRPr>
          </a:p>
        </p:txBody>
      </p:sp>
      <p:sp>
        <p:nvSpPr>
          <p:cNvPr id="17" name="ZoneTexte 16">
            <a:extLst>
              <a:ext uri="{FF2B5EF4-FFF2-40B4-BE49-F238E27FC236}">
                <a16:creationId xmlns="" xmlns:a16="http://schemas.microsoft.com/office/drawing/2014/main" id="{2A4EE216-0108-4D66-A6AF-F03A692C7385}"/>
              </a:ext>
            </a:extLst>
          </p:cNvPr>
          <p:cNvSpPr txBox="1"/>
          <p:nvPr/>
        </p:nvSpPr>
        <p:spPr>
          <a:xfrm>
            <a:off x="8400256" y="1254732"/>
            <a:ext cx="3420590" cy="800219"/>
          </a:xfrm>
          <a:prstGeom prst="rect">
            <a:avLst/>
          </a:prstGeom>
          <a:noFill/>
        </p:spPr>
        <p:txBody>
          <a:bodyPr wrap="square" rtlCol="0">
            <a:spAutoFit/>
          </a:bodyPr>
          <a:lstStyle/>
          <a:p>
            <a:pPr algn="r" rtl="1"/>
            <a:r>
              <a:rPr lang="ar-DZ" sz="2800" b="1" dirty="0">
                <a:solidFill>
                  <a:srgbClr val="FF0000"/>
                </a:solidFill>
                <a:effectLst/>
                <a:latin typeface="Trebuchet MS" panose="020B0603020202020204" pitchFamily="34" charset="0"/>
                <a:ea typeface="Trebuchet MS" panose="020B0603020202020204" pitchFamily="34" charset="0"/>
                <a:cs typeface="Simplified Arabic" panose="02020603050405020304" pitchFamily="18" charset="-78"/>
              </a:rPr>
              <a:t>3-5-أساليب الاتصال :</a:t>
            </a:r>
            <a:endParaRPr lang="fr-FR" sz="2800" dirty="0">
              <a:solidFill>
                <a:srgbClr val="FF0000"/>
              </a:solidFill>
              <a:effectLst/>
              <a:latin typeface="Trebuchet MS" panose="020B0603020202020204" pitchFamily="34" charset="0"/>
              <a:ea typeface="Trebuchet MS" panose="020B0603020202020204" pitchFamily="34" charset="0"/>
              <a:cs typeface="Tahoma" panose="020B0604030504040204" pitchFamily="34" charset="0"/>
            </a:endParaRPr>
          </a:p>
          <a:p>
            <a:endParaRPr lang="fr-FR" dirty="0"/>
          </a:p>
        </p:txBody>
      </p:sp>
      <p:pic>
        <p:nvPicPr>
          <p:cNvPr id="20" name="Image 19">
            <a:extLst>
              <a:ext uri="{FF2B5EF4-FFF2-40B4-BE49-F238E27FC236}">
                <a16:creationId xmlns="" xmlns:a16="http://schemas.microsoft.com/office/drawing/2014/main" id="{4EBBBAE3-53FE-4F02-B0BB-860AA0C801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5793" y="1789416"/>
            <a:ext cx="2847975" cy="16002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22" name="Image 21">
            <a:extLst>
              <a:ext uri="{FF2B5EF4-FFF2-40B4-BE49-F238E27FC236}">
                <a16:creationId xmlns="" xmlns:a16="http://schemas.microsoft.com/office/drawing/2014/main" id="{E434EA7F-F13D-4022-887C-81333E8527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1223" y="1819089"/>
            <a:ext cx="2143125" cy="214312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24" name="Image 23">
            <a:extLst>
              <a:ext uri="{FF2B5EF4-FFF2-40B4-BE49-F238E27FC236}">
                <a16:creationId xmlns="" xmlns:a16="http://schemas.microsoft.com/office/drawing/2014/main" id="{F886B19E-DB65-413F-8E5E-AFBC07800F2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1097" y="4386873"/>
            <a:ext cx="2549775" cy="180424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6" name="Image 25">
            <a:extLst>
              <a:ext uri="{FF2B5EF4-FFF2-40B4-BE49-F238E27FC236}">
                <a16:creationId xmlns="" xmlns:a16="http://schemas.microsoft.com/office/drawing/2014/main" id="{5FC83D51-1EDA-4A6A-A704-9E08399DC31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31803" y="4379215"/>
            <a:ext cx="3532069" cy="168193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28" name="Image 27">
            <a:extLst>
              <a:ext uri="{FF2B5EF4-FFF2-40B4-BE49-F238E27FC236}">
                <a16:creationId xmlns="" xmlns:a16="http://schemas.microsoft.com/office/drawing/2014/main" id="{44AA71AA-0A1B-4D1A-8CA8-9523BB2D4B0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31803" y="1843715"/>
            <a:ext cx="2132856" cy="213285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9" name="Image 28">
            <a:extLst>
              <a:ext uri="{FF2B5EF4-FFF2-40B4-BE49-F238E27FC236}">
                <a16:creationId xmlns="" xmlns:a16="http://schemas.microsoft.com/office/drawing/2014/main" id="{F4FAA27A-BDC3-41F7-9B31-CB82D7DCB2C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67808" y="4864755"/>
            <a:ext cx="2266540" cy="1455262"/>
          </a:xfrm>
          <a:prstGeom prst="rect">
            <a:avLst/>
          </a:prstGeom>
        </p:spPr>
      </p:pic>
      <p:pic>
        <p:nvPicPr>
          <p:cNvPr id="30" name="Image 29">
            <a:extLst>
              <a:ext uri="{FF2B5EF4-FFF2-40B4-BE49-F238E27FC236}">
                <a16:creationId xmlns="" xmlns:a16="http://schemas.microsoft.com/office/drawing/2014/main" id="{0312540D-A980-45EE-A4F2-0076957FD65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05593" y="247726"/>
            <a:ext cx="2160240" cy="104333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69528171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0" y="239151"/>
            <a:ext cx="11938781" cy="680558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ar-DZ" sz="3200" b="0" i="0" u="none" strike="noStrike" kern="1200" cap="none" spc="0" normalizeH="0" baseline="0" noProof="0" dirty="0">
              <a:ln>
                <a:noFill/>
              </a:ln>
              <a:solidFill>
                <a:prstClr val="black"/>
              </a:solidFill>
              <a:effectLst/>
              <a:uLnTx/>
              <a:uFillTx/>
              <a:latin typeface="Sakkal Majalla" panose="02000000000000000000" pitchFamily="2" charset="-78"/>
              <a:ea typeface="Cocon® Next Arabic" panose="020A0503020102020204" pitchFamily="18" charset="-78"/>
              <a:cs typeface="Sakkal Majalla" panose="020000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DZ" sz="3200" b="0" i="0" u="none" strike="noStrike" kern="1200" cap="none" spc="0" normalizeH="0" baseline="0" noProof="0" dirty="0">
                <a:ln>
                  <a:noFill/>
                </a:ln>
                <a:solidFill>
                  <a:prstClr val="black"/>
                </a:solidFill>
                <a:effectLst/>
                <a:uLnTx/>
                <a:uFillTx/>
                <a:latin typeface="Sakkal Majalla" panose="02000000000000000000" pitchFamily="2" charset="-78"/>
                <a:ea typeface="Cocon® Next Arabic" panose="020A0503020102020204" pitchFamily="18" charset="-78"/>
                <a:cs typeface="Sakkal Majalla" panose="02000000000000000000" pitchFamily="2" charset="-78"/>
              </a:rPr>
              <a:t>	</a:t>
            </a: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3200" b="0" i="0" u="none" strike="noStrike" kern="1200" cap="none" spc="0" normalizeH="0" baseline="0" noProof="0" dirty="0">
              <a:ln>
                <a:noFill/>
              </a:ln>
              <a:solidFill>
                <a:prstClr val="black"/>
              </a:solidFill>
              <a:effectLst/>
              <a:uLnTx/>
              <a:uFillTx/>
              <a:latin typeface="Sakkal Majalla" panose="02000000000000000000" pitchFamily="2" charset="-78"/>
              <a:ea typeface="Cocon® Next Arabic" panose="020A0503020102020204" pitchFamily="18" charset="-78"/>
              <a:cs typeface="Sakkal Majalla" panose="020000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3200" b="0" i="0" u="none" strike="noStrike" kern="1200" cap="none" spc="0" normalizeH="0" baseline="0" noProof="0" dirty="0">
              <a:ln>
                <a:noFill/>
              </a:ln>
              <a:solidFill>
                <a:prstClr val="black"/>
              </a:solidFill>
              <a:effectLst/>
              <a:uLnTx/>
              <a:uFillTx/>
              <a:latin typeface="Sakkal Majalla" panose="02000000000000000000" pitchFamily="2" charset="-78"/>
              <a:ea typeface="Cocon® Next Arabic" panose="020A0503020102020204" pitchFamily="18" charset="-78"/>
              <a:cs typeface="Sakkal Majalla" panose="02000000000000000000" pitchFamily="2" charset="-78"/>
            </a:endParaRPr>
          </a:p>
        </p:txBody>
      </p:sp>
      <p:sp>
        <p:nvSpPr>
          <p:cNvPr id="5" name="Rectangle 5"/>
          <p:cNvSpPr>
            <a:spLocks noChangeArrowheads="1"/>
          </p:cNvSpPr>
          <p:nvPr/>
        </p:nvSpPr>
        <p:spPr bwMode="auto">
          <a:xfrm>
            <a:off x="703384" y="4153756"/>
            <a:ext cx="10691447"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auto" latinLnBrk="0" hangingPunct="1">
              <a:lnSpc>
                <a:spcPct val="150000"/>
              </a:lnSpc>
              <a:spcBef>
                <a:spcPts val="0"/>
              </a:spcBef>
              <a:spcAft>
                <a:spcPts val="0"/>
              </a:spcAft>
              <a:buClrTx/>
              <a:buSzTx/>
              <a:buFont typeface="Arial" pitchFamily="34" charset="0"/>
              <a:buChar char="•"/>
              <a:tabLst/>
              <a:defRPr/>
            </a:pPr>
            <a:endParaRPr kumimoji="0" lang="fr-FR" sz="2800" b="0" i="0" u="none" strike="noStrike" kern="1200" cap="none" spc="0" normalizeH="0" baseline="0" noProof="0" dirty="0">
              <a:ln>
                <a:noFill/>
              </a:ln>
              <a:solidFill>
                <a:prstClr val="white"/>
              </a:solidFill>
              <a:effectLst/>
              <a:uLnTx/>
              <a:uFillTx/>
              <a:latin typeface="Sakkal Majalla" pitchFamily="2" charset="-78"/>
              <a:ea typeface="+mn-ea"/>
              <a:cs typeface="Sakkal Majalla" pitchFamily="2" charset="-78"/>
            </a:endParaRPr>
          </a:p>
          <a:p>
            <a:pPr marL="0" marR="0" lvl="0" indent="0" algn="just" defTabSz="914400" rtl="1" eaLnBrk="1" fontAlgn="base" latinLnBrk="0" hangingPunct="1">
              <a:lnSpc>
                <a:spcPct val="100000"/>
              </a:lnSpc>
              <a:spcBef>
                <a:spcPct val="0"/>
              </a:spcBef>
              <a:spcAft>
                <a:spcPct val="0"/>
              </a:spcAft>
              <a:buClrTx/>
              <a:buSzTx/>
              <a:buFontTx/>
              <a:buNone/>
              <a:tabLst/>
              <a:defRPr/>
            </a:pPr>
            <a:r>
              <a:rPr kumimoji="0" lang="ar-SA" sz="3600" b="1" i="0" u="none" strike="noStrike" kern="1200" cap="none" spc="0" normalizeH="0" baseline="0" noProof="0" dirty="0">
                <a:ln>
                  <a:noFill/>
                </a:ln>
                <a:solidFill>
                  <a:prstClr val="white"/>
                </a:solidFill>
                <a:effectLst/>
                <a:uLnTx/>
                <a:uFillTx/>
                <a:latin typeface="Sakkal Majalla" pitchFamily="2" charset="-78"/>
                <a:ea typeface="Times New Roman" pitchFamily="18" charset="0"/>
                <a:cs typeface="Sakkal Majalla" pitchFamily="2" charset="-78"/>
              </a:rPr>
              <a:t>	</a:t>
            </a:r>
            <a:endParaRPr kumimoji="0" lang="fr-FR" sz="1600" b="1" i="0" u="none" strike="noStrike" kern="1200" cap="none" spc="0" normalizeH="0" baseline="0" noProof="0" dirty="0">
              <a:ln>
                <a:noFill/>
              </a:ln>
              <a:solidFill>
                <a:prstClr val="white"/>
              </a:solidFill>
              <a:effectLst/>
              <a:uLnTx/>
              <a:uFillTx/>
              <a:latin typeface="Sakkal Majalla" pitchFamily="2" charset="-78"/>
              <a:ea typeface="+mn-ea"/>
              <a:cs typeface="Sakkal Majalla" pitchFamily="2" charset="-78"/>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p:txBody>
      </p:sp>
      <p:sp>
        <p:nvSpPr>
          <p:cNvPr id="8" name="Rounded Rectangle 3"/>
          <p:cNvSpPr/>
          <p:nvPr/>
        </p:nvSpPr>
        <p:spPr>
          <a:xfrm>
            <a:off x="1181381" y="393092"/>
            <a:ext cx="9829238" cy="818850"/>
          </a:xfrm>
          <a:prstGeom prst="roundRect">
            <a:avLst/>
          </a:prstGeom>
          <a:solidFill>
            <a:schemeClr val="accent1">
              <a:lumMod val="40000"/>
              <a:lumOff val="60000"/>
            </a:schemeClr>
          </a:solidFill>
          <a:ln>
            <a:noFill/>
          </a:ln>
          <a:effectLst>
            <a:glow rad="228600">
              <a:schemeClr val="accent1">
                <a:satMod val="175000"/>
                <a:alpha val="40000"/>
              </a:schemeClr>
            </a:glow>
            <a:outerShdw blurRad="76200" dir="18900000" sy="23000" kx="-1200000" algn="bl" rotWithShape="0">
              <a:prstClr val="black">
                <a:alpha val="2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FR" sz="3200" b="1" i="0" u="none" strike="noStrike" kern="1200" cap="none" spc="0" normalizeH="0" baseline="0" noProof="0" dirty="0">
              <a:ln>
                <a:noFill/>
              </a:ln>
              <a:solidFill>
                <a:srgbClr val="FF0000"/>
              </a:solidFill>
              <a:effectLst/>
              <a:uLnTx/>
              <a:uFillTx/>
              <a:latin typeface="Simplified Arabic" panose="02020603050405020304" pitchFamily="18" charset="-78"/>
              <a:ea typeface="Trebuchet MS" panose="020B0603020202020204" pitchFamily="34" charset="0"/>
              <a:cs typeface="Simplified Arabic" panose="02020603050405020304" pitchFamily="18" charset="-78"/>
            </a:endParaRP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DZ" sz="4000" b="1" i="0" u="none" strike="noStrike" kern="1200" cap="none" spc="0" normalizeH="0" baseline="0" noProof="0" dirty="0">
                <a:ln>
                  <a:noFill/>
                </a:ln>
                <a:solidFill>
                  <a:prstClr val="black"/>
                </a:solidFill>
                <a:effectLst/>
                <a:uLnTx/>
                <a:uFillTx/>
                <a:latin typeface="Trebuchet MS" panose="020B0603020202020204" pitchFamily="34" charset="0"/>
                <a:ea typeface="Trebuchet MS" panose="020B0603020202020204" pitchFamily="34" charset="0"/>
                <a:cs typeface="Simplified Arabic" panose="02020603050405020304" pitchFamily="18" charset="-78"/>
              </a:rPr>
              <a:t>3-الإتصال:</a:t>
            </a:r>
            <a:endParaRPr kumimoji="0" lang="fr-FR" sz="4000" b="1" i="0" u="none" strike="noStrike" kern="1200" cap="none" spc="0" normalizeH="0" baseline="0" noProof="0" dirty="0">
              <a:ln>
                <a:noFill/>
              </a:ln>
              <a:solidFill>
                <a:prstClr val="black"/>
              </a:solidFill>
              <a:effectLst/>
              <a:uLnTx/>
              <a:uFillTx/>
              <a:latin typeface="Trebuchet MS" panose="020B0603020202020204" pitchFamily="34" charset="0"/>
              <a:ea typeface="Trebuchet MS" panose="020B0603020202020204" pitchFamily="34" charset="0"/>
              <a:cs typeface="Tahoma" panose="020B0604030504040204" pitchFamily="34" charset="0"/>
            </a:endParaRPr>
          </a:p>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DZ" sz="3200" b="1" i="0" u="none" strike="noStrike" kern="1200" cap="none" spc="0" normalizeH="0" baseline="0" noProof="0" dirty="0">
              <a:ln>
                <a:noFill/>
              </a:ln>
              <a:solidFill>
                <a:prstClr val="white"/>
              </a:solidFill>
              <a:effectLst/>
              <a:uLnTx/>
              <a:uFillTx/>
              <a:latin typeface="Sakkal Majalla" panose="02000000000000000000" pitchFamily="2" charset="-78"/>
              <a:ea typeface="Cocon® Next Arabic" panose="020A0503020102020204" pitchFamily="18" charset="-78"/>
              <a:cs typeface="Sakkal Majalla" panose="02000000000000000000" pitchFamily="2" charset="-78"/>
            </a:endParaRPr>
          </a:p>
        </p:txBody>
      </p:sp>
      <p:sp>
        <p:nvSpPr>
          <p:cNvPr id="19" name="ZoneTexte 18">
            <a:extLst>
              <a:ext uri="{FF2B5EF4-FFF2-40B4-BE49-F238E27FC236}">
                <a16:creationId xmlns="" xmlns:a16="http://schemas.microsoft.com/office/drawing/2014/main" id="{0B20B065-BC65-4B15-A117-117CF5EB5697}"/>
              </a:ext>
            </a:extLst>
          </p:cNvPr>
          <p:cNvSpPr txBox="1"/>
          <p:nvPr/>
        </p:nvSpPr>
        <p:spPr>
          <a:xfrm>
            <a:off x="273498" y="1365883"/>
            <a:ext cx="11301642" cy="4849597"/>
          </a:xfrm>
          <a:prstGeom prst="rect">
            <a:avLst/>
          </a:prstGeom>
          <a:solidFill>
            <a:sysClr val="window" lastClr="FFFFFF"/>
          </a:solidFill>
          <a:ln w="12700" cap="flat" cmpd="sng" algn="ctr">
            <a:noFill/>
            <a:prstDash val="solid"/>
            <a:miter lim="800000"/>
          </a:ln>
          <a:effectLst/>
        </p:spPr>
        <p:txBody>
          <a:bodyPr wrap="square" rtlCol="0">
            <a:spAutoFit/>
          </a:bodyPr>
          <a:lstStyle/>
          <a:p>
            <a:pPr algn="just" rtl="1">
              <a:lnSpc>
                <a:spcPct val="107000"/>
              </a:lnSpc>
              <a:spcAft>
                <a:spcPts val="800"/>
              </a:spcAft>
            </a:pPr>
            <a:r>
              <a:rPr lang="ar-DZ" sz="2800" b="1" dirty="0">
                <a:solidFill>
                  <a:srgbClr val="FF0000"/>
                </a:solidFill>
                <a:effectLst/>
                <a:latin typeface="Trebuchet MS" panose="020B0603020202020204" pitchFamily="34" charset="0"/>
                <a:ea typeface="Trebuchet MS" panose="020B0603020202020204" pitchFamily="34" charset="0"/>
                <a:cs typeface="Simplified Arabic" panose="02020603050405020304" pitchFamily="18" charset="-78"/>
              </a:rPr>
              <a:t>أساليب الاتصال :</a:t>
            </a:r>
            <a:endParaRPr lang="fr-FR" sz="2800" dirty="0">
              <a:solidFill>
                <a:srgbClr val="FF0000"/>
              </a:solidFill>
              <a:effectLst/>
              <a:latin typeface="Trebuchet MS" panose="020B0603020202020204" pitchFamily="34" charset="0"/>
              <a:ea typeface="Trebuchet MS" panose="020B0603020202020204" pitchFamily="34" charset="0"/>
              <a:cs typeface="Tahoma" panose="020B0604030504040204" pitchFamily="34" charset="0"/>
            </a:endParaRPr>
          </a:p>
          <a:p>
            <a:pPr marL="342900" lvl="0" indent="-342900" algn="just" rtl="1">
              <a:lnSpc>
                <a:spcPct val="107000"/>
              </a:lnSpc>
              <a:spcAft>
                <a:spcPts val="800"/>
              </a:spcAft>
              <a:buFont typeface="+mj-lt"/>
              <a:buAutoNum type="arabicPeriod"/>
            </a:pPr>
            <a:r>
              <a:rPr lang="ar-DZ" sz="2800" b="1" dirty="0">
                <a:effectLst/>
                <a:latin typeface="Trebuchet MS" panose="020B0603020202020204" pitchFamily="34" charset="0"/>
                <a:ea typeface="Trebuchet MS" panose="020B0603020202020204" pitchFamily="34" charset="0"/>
                <a:cs typeface="Simplified Arabic" panose="02020603050405020304" pitchFamily="18" charset="-78"/>
              </a:rPr>
              <a:t>الاتصال الكتابي</a:t>
            </a:r>
            <a:r>
              <a:rPr lang="ar-DZ" sz="2800" dirty="0">
                <a:effectLst/>
                <a:latin typeface="Trebuchet MS" panose="020B0603020202020204" pitchFamily="34" charset="0"/>
                <a:ea typeface="Trebuchet MS" panose="020B0603020202020204" pitchFamily="34" charset="0"/>
                <a:cs typeface="Simplified Arabic" panose="02020603050405020304" pitchFamily="18" charset="-78"/>
              </a:rPr>
              <a:t>: وذلك عن طريق الكتابة ويجب أن يراعي فيه البساطة والوضوح</a:t>
            </a:r>
            <a:endParaRPr lang="fr-FR" sz="2800" dirty="0">
              <a:effectLst/>
              <a:latin typeface="Trebuchet MS" panose="020B0603020202020204" pitchFamily="34" charset="0"/>
              <a:ea typeface="Trebuchet MS" panose="020B0603020202020204" pitchFamily="34" charset="0"/>
              <a:cs typeface="Tahoma" panose="020B0604030504040204" pitchFamily="34" charset="0"/>
            </a:endParaRPr>
          </a:p>
          <a:p>
            <a:pPr marL="342900" lvl="0" indent="-342900" algn="just" rtl="1">
              <a:lnSpc>
                <a:spcPct val="107000"/>
              </a:lnSpc>
              <a:spcAft>
                <a:spcPts val="800"/>
              </a:spcAft>
              <a:buFont typeface="+mj-lt"/>
              <a:buAutoNum type="arabicPeriod"/>
            </a:pPr>
            <a:r>
              <a:rPr lang="ar-DZ" sz="2800" b="1" dirty="0">
                <a:effectLst/>
                <a:latin typeface="Trebuchet MS" panose="020B0603020202020204" pitchFamily="34" charset="0"/>
                <a:ea typeface="Trebuchet MS" panose="020B0603020202020204" pitchFamily="34" charset="0"/>
                <a:cs typeface="Simplified Arabic" panose="02020603050405020304" pitchFamily="18" charset="-78"/>
              </a:rPr>
              <a:t>الاتصال الشفهي</a:t>
            </a:r>
            <a:r>
              <a:rPr lang="ar-DZ" sz="2800" dirty="0">
                <a:effectLst/>
                <a:latin typeface="Trebuchet MS" panose="020B0603020202020204" pitchFamily="34" charset="0"/>
                <a:ea typeface="Trebuchet MS" panose="020B0603020202020204" pitchFamily="34" charset="0"/>
                <a:cs typeface="Simplified Arabic" panose="02020603050405020304" pitchFamily="18" charset="-78"/>
              </a:rPr>
              <a:t> : وهو الذي يتم </a:t>
            </a:r>
            <a:r>
              <a:rPr lang="ar-DZ" sz="2800" dirty="0" err="1">
                <a:effectLst/>
                <a:latin typeface="Trebuchet MS" panose="020B0603020202020204" pitchFamily="34" charset="0"/>
                <a:ea typeface="Trebuchet MS" panose="020B0603020202020204" pitchFamily="34" charset="0"/>
                <a:cs typeface="Simplified Arabic" panose="02020603050405020304" pitchFamily="18" charset="-78"/>
              </a:rPr>
              <a:t>شفاهة</a:t>
            </a:r>
            <a:r>
              <a:rPr lang="ar-DZ" sz="2800" dirty="0">
                <a:effectLst/>
                <a:latin typeface="Trebuchet MS" panose="020B0603020202020204" pitchFamily="34" charset="0"/>
                <a:ea typeface="Trebuchet MS" panose="020B0603020202020204" pitchFamily="34" charset="0"/>
                <a:cs typeface="Simplified Arabic" panose="02020603050405020304" pitchFamily="18" charset="-78"/>
              </a:rPr>
              <a:t> وهو اكثر سهولة وإقناعا .</a:t>
            </a:r>
            <a:endParaRPr lang="fr-FR" sz="2800" dirty="0">
              <a:effectLst/>
              <a:latin typeface="Trebuchet MS" panose="020B0603020202020204" pitchFamily="34" charset="0"/>
              <a:ea typeface="Trebuchet MS" panose="020B0603020202020204" pitchFamily="34" charset="0"/>
              <a:cs typeface="Tahoma" panose="020B0604030504040204" pitchFamily="34" charset="0"/>
            </a:endParaRPr>
          </a:p>
          <a:p>
            <a:pPr marL="342900" lvl="0" indent="-342900" algn="just" rtl="1">
              <a:lnSpc>
                <a:spcPct val="107000"/>
              </a:lnSpc>
              <a:spcAft>
                <a:spcPts val="800"/>
              </a:spcAft>
              <a:buFont typeface="+mj-lt"/>
              <a:buAutoNum type="arabicPeriod"/>
            </a:pPr>
            <a:r>
              <a:rPr lang="ar-DZ" sz="2800" b="1" dirty="0">
                <a:effectLst/>
                <a:latin typeface="Trebuchet MS" panose="020B0603020202020204" pitchFamily="34" charset="0"/>
                <a:ea typeface="Trebuchet MS" panose="020B0603020202020204" pitchFamily="34" charset="0"/>
                <a:cs typeface="Simplified Arabic" panose="02020603050405020304" pitchFamily="18" charset="-78"/>
              </a:rPr>
              <a:t>الاتصال التصويري</a:t>
            </a:r>
            <a:r>
              <a:rPr lang="ar-DZ" sz="2800" dirty="0">
                <a:effectLst/>
                <a:latin typeface="Trebuchet MS" panose="020B0603020202020204" pitchFamily="34" charset="0"/>
                <a:ea typeface="Trebuchet MS" panose="020B0603020202020204" pitchFamily="34" charset="0"/>
                <a:cs typeface="Simplified Arabic" panose="02020603050405020304" pitchFamily="18" charset="-78"/>
              </a:rPr>
              <a:t> : ويتم من خلال استخدام الصور أو الرسوم لنقل الرسالة .</a:t>
            </a:r>
            <a:endParaRPr lang="fr-FR" sz="2800" dirty="0">
              <a:effectLst/>
              <a:latin typeface="Trebuchet MS" panose="020B0603020202020204" pitchFamily="34" charset="0"/>
              <a:ea typeface="Trebuchet MS" panose="020B0603020202020204" pitchFamily="34" charset="0"/>
              <a:cs typeface="Tahoma" panose="020B0604030504040204" pitchFamily="34" charset="0"/>
            </a:endParaRPr>
          </a:p>
          <a:p>
            <a:pPr marL="342900" lvl="0" indent="-342900" algn="just" rtl="1">
              <a:lnSpc>
                <a:spcPct val="107000"/>
              </a:lnSpc>
              <a:spcAft>
                <a:spcPts val="800"/>
              </a:spcAft>
              <a:buFont typeface="+mj-lt"/>
              <a:buAutoNum type="arabicPeriod"/>
            </a:pPr>
            <a:r>
              <a:rPr lang="ar-DZ" sz="2800" b="1" dirty="0">
                <a:effectLst/>
                <a:latin typeface="Trebuchet MS" panose="020B0603020202020204" pitchFamily="34" charset="0"/>
                <a:ea typeface="Trebuchet MS" panose="020B0603020202020204" pitchFamily="34" charset="0"/>
                <a:cs typeface="Simplified Arabic" panose="02020603050405020304" pitchFamily="18" charset="-78"/>
              </a:rPr>
              <a:t>الاتصال الهاتفي</a:t>
            </a:r>
            <a:r>
              <a:rPr lang="ar-DZ" sz="2800" dirty="0">
                <a:effectLst/>
                <a:latin typeface="Trebuchet MS" panose="020B0603020202020204" pitchFamily="34" charset="0"/>
                <a:ea typeface="Trebuchet MS" panose="020B0603020202020204" pitchFamily="34" charset="0"/>
                <a:cs typeface="Simplified Arabic" panose="02020603050405020304" pitchFamily="18" charset="-78"/>
              </a:rPr>
              <a:t> : والذي يتم عن طريق استخدام الهاتف .</a:t>
            </a:r>
            <a:endParaRPr lang="fr-FR" sz="2800" dirty="0">
              <a:effectLst/>
              <a:latin typeface="Trebuchet MS" panose="020B0603020202020204" pitchFamily="34" charset="0"/>
              <a:ea typeface="Trebuchet MS" panose="020B0603020202020204" pitchFamily="34" charset="0"/>
              <a:cs typeface="Tahoma" panose="020B0604030504040204" pitchFamily="34" charset="0"/>
            </a:endParaRPr>
          </a:p>
          <a:p>
            <a:pPr marL="342900" lvl="0" indent="-342900" algn="just" rtl="1">
              <a:lnSpc>
                <a:spcPct val="107000"/>
              </a:lnSpc>
              <a:spcAft>
                <a:spcPts val="800"/>
              </a:spcAft>
              <a:buFont typeface="+mj-lt"/>
              <a:buAutoNum type="arabicPeriod"/>
            </a:pPr>
            <a:r>
              <a:rPr lang="ar-DZ" sz="2800" b="1" dirty="0">
                <a:effectLst/>
                <a:latin typeface="Trebuchet MS" panose="020B0603020202020204" pitchFamily="34" charset="0"/>
                <a:ea typeface="Trebuchet MS" panose="020B0603020202020204" pitchFamily="34" charset="0"/>
                <a:cs typeface="Simplified Arabic" panose="02020603050405020304" pitchFamily="18" charset="-78"/>
              </a:rPr>
              <a:t>الاتصال عن طريق الإشارات الضوئية والحركية</a:t>
            </a:r>
            <a:r>
              <a:rPr lang="ar-DZ" sz="2800" dirty="0">
                <a:effectLst/>
                <a:latin typeface="Trebuchet MS" panose="020B0603020202020204" pitchFamily="34" charset="0"/>
                <a:ea typeface="Trebuchet MS" panose="020B0603020202020204" pitchFamily="34" charset="0"/>
                <a:cs typeface="Simplified Arabic" panose="02020603050405020304" pitchFamily="18" charset="-78"/>
              </a:rPr>
              <a:t> (غير لفظية): كان يرفع المدير يده دلالة على الوقوف </a:t>
            </a:r>
            <a:r>
              <a:rPr lang="fr-FR" sz="2800" dirty="0">
                <a:effectLst/>
                <a:latin typeface="Simplified Arabic" panose="02020603050405020304" pitchFamily="18" charset="-78"/>
                <a:ea typeface="Trebuchet MS" panose="020B0603020202020204" pitchFamily="34" charset="0"/>
                <a:cs typeface="Tahoma" panose="020B0604030504040204" pitchFamily="34" charset="0"/>
              </a:rPr>
              <a:t>(Stop)</a:t>
            </a:r>
            <a:r>
              <a:rPr lang="ar-DZ" sz="2800" dirty="0">
                <a:effectLst/>
                <a:latin typeface="Trebuchet MS" panose="020B0603020202020204" pitchFamily="34" charset="0"/>
                <a:ea typeface="Trebuchet MS" panose="020B0603020202020204" pitchFamily="34" charset="0"/>
                <a:cs typeface="Simplified Arabic" panose="02020603050405020304" pitchFamily="18" charset="-78"/>
              </a:rPr>
              <a:t> .</a:t>
            </a:r>
            <a:endParaRPr lang="fr-FR" sz="2800" dirty="0">
              <a:effectLst/>
              <a:latin typeface="Trebuchet MS" panose="020B0603020202020204" pitchFamily="34" charset="0"/>
              <a:ea typeface="Trebuchet MS" panose="020B0603020202020204" pitchFamily="34" charset="0"/>
              <a:cs typeface="Tahoma" panose="020B0604030504040204" pitchFamily="34" charset="0"/>
            </a:endParaRPr>
          </a:p>
          <a:p>
            <a:pPr marL="342900" lvl="0" indent="-342900" algn="just" rtl="1">
              <a:lnSpc>
                <a:spcPct val="107000"/>
              </a:lnSpc>
              <a:spcAft>
                <a:spcPts val="800"/>
              </a:spcAft>
              <a:buFont typeface="+mj-lt"/>
              <a:buAutoNum type="arabicPeriod"/>
            </a:pPr>
            <a:r>
              <a:rPr lang="ar-DZ" sz="2800" b="1" dirty="0">
                <a:effectLst/>
                <a:latin typeface="Trebuchet MS" panose="020B0603020202020204" pitchFamily="34" charset="0"/>
                <a:ea typeface="Trebuchet MS" panose="020B0603020202020204" pitchFamily="34" charset="0"/>
                <a:cs typeface="Simplified Arabic" panose="02020603050405020304" pitchFamily="18" charset="-78"/>
              </a:rPr>
              <a:t>الاتصالات الإلكترونية</a:t>
            </a:r>
            <a:r>
              <a:rPr lang="ar-DZ" sz="2800" dirty="0">
                <a:effectLst/>
                <a:latin typeface="Trebuchet MS" panose="020B0603020202020204" pitchFamily="34" charset="0"/>
                <a:ea typeface="Trebuchet MS" panose="020B0603020202020204" pitchFamily="34" charset="0"/>
                <a:cs typeface="Simplified Arabic" panose="02020603050405020304" pitchFamily="18" charset="-78"/>
              </a:rPr>
              <a:t>: وهي تتم باستخدام التقنيات الحديثة من تلكس وفاكس وأنترنت وتكثر هذه الاتصالات بين المنظمات التي تستخدم التجارة الإلكترونية .</a:t>
            </a:r>
            <a:endParaRPr lang="fr-FR" sz="2800" dirty="0">
              <a:effectLst/>
              <a:latin typeface="Trebuchet MS" panose="020B0603020202020204" pitchFamily="34" charset="0"/>
              <a:ea typeface="Trebuchet MS" panose="020B0603020202020204" pitchFamily="34" charset="0"/>
              <a:cs typeface="Tahoma" panose="020B0604030504040204" pitchFamily="34" charset="0"/>
            </a:endParaRPr>
          </a:p>
        </p:txBody>
      </p:sp>
      <p:pic>
        <p:nvPicPr>
          <p:cNvPr id="6" name="Image 5">
            <a:extLst>
              <a:ext uri="{FF2B5EF4-FFF2-40B4-BE49-F238E27FC236}">
                <a16:creationId xmlns="" xmlns:a16="http://schemas.microsoft.com/office/drawing/2014/main" id="{40168CEC-4A59-4311-BAD3-18E073F10F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3472" y="332728"/>
            <a:ext cx="2160240" cy="104333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376232011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 xmlns:a16="http://schemas.microsoft.com/office/drawing/2014/main" id="{55F5D3EC-CAA4-4A12-9CD2-8372549327CC}"/>
              </a:ext>
            </a:extLst>
          </p:cNvPr>
          <p:cNvSpPr txBox="1"/>
          <p:nvPr/>
        </p:nvSpPr>
        <p:spPr>
          <a:xfrm>
            <a:off x="695400" y="1124744"/>
            <a:ext cx="10801199" cy="4565737"/>
          </a:xfrm>
          <a:prstGeom prst="rect">
            <a:avLst/>
          </a:prstGeom>
          <a:noFill/>
        </p:spPr>
        <p:txBody>
          <a:bodyPr wrap="square" rtlCol="0">
            <a:spAutoFit/>
          </a:bodyPr>
          <a:lstStyle/>
          <a:p>
            <a:pPr marL="0" marR="0" lvl="0" indent="0" algn="r" defTabSz="457200" rtl="1" eaLnBrk="1" fontAlgn="auto" latinLnBrk="0" hangingPunct="1">
              <a:lnSpc>
                <a:spcPct val="107000"/>
              </a:lnSpc>
              <a:spcBef>
                <a:spcPts val="0"/>
              </a:spcBef>
              <a:spcAft>
                <a:spcPts val="800"/>
              </a:spcAft>
              <a:buClrTx/>
              <a:buSzTx/>
              <a:buFontTx/>
              <a:buNone/>
              <a:tabLst/>
              <a:defRPr/>
            </a:pPr>
            <a:r>
              <a:rPr kumimoji="0" lang="ar-DZ" sz="3200" b="1" i="0" u="none" strike="noStrike" kern="0" cap="none" spc="0" normalizeH="0" baseline="0" noProof="0" dirty="0">
                <a:ln>
                  <a:noFill/>
                </a:ln>
                <a:solidFill>
                  <a:prstClr val="black"/>
                </a:solidFill>
                <a:effectLst/>
                <a:uLnTx/>
                <a:uFillTx/>
                <a:latin typeface="Trebuchet MS" panose="020B0603020202020204" pitchFamily="34" charset="0"/>
                <a:ea typeface="Trebuchet MS" panose="020B0603020202020204" pitchFamily="34" charset="0"/>
                <a:cs typeface="Simplified Arabic" panose="02020603050405020304" pitchFamily="18" charset="-78"/>
              </a:rPr>
              <a:t>* تحديد مهارات وصفات إدارية خاصة:</a:t>
            </a:r>
            <a:r>
              <a:rPr kumimoji="0" lang="ar-DZ" sz="3200" b="0" i="0" u="none" strike="noStrike" kern="0" cap="none" spc="0" normalizeH="0" baseline="0" noProof="0" dirty="0">
                <a:ln>
                  <a:noFill/>
                </a:ln>
                <a:solidFill>
                  <a:prstClr val="black"/>
                </a:solidFill>
                <a:effectLst/>
                <a:uLnTx/>
                <a:uFillTx/>
                <a:latin typeface="Trebuchet MS" panose="020B0603020202020204" pitchFamily="34" charset="0"/>
                <a:ea typeface="Trebuchet MS" panose="020B0603020202020204" pitchFamily="34" charset="0"/>
                <a:cs typeface="Simplified Arabic" panose="02020603050405020304" pitchFamily="18" charset="-78"/>
              </a:rPr>
              <a:t> وهذه المهارات تتمثل بالصفات الواجب توفرها في المديرين منها:</a:t>
            </a:r>
            <a:endParaRPr kumimoji="0" lang="fr-FR" sz="3200" b="0" i="0" u="none" strike="noStrike" kern="0" cap="none" spc="0" normalizeH="0" baseline="0" noProof="0" dirty="0">
              <a:ln>
                <a:noFill/>
              </a:ln>
              <a:solidFill>
                <a:prstClr val="black"/>
              </a:solidFill>
              <a:effectLst/>
              <a:uLnTx/>
              <a:uFillTx/>
              <a:latin typeface="Trebuchet MS" panose="020B0603020202020204" pitchFamily="34" charset="0"/>
              <a:ea typeface="Trebuchet MS" panose="020B0603020202020204" pitchFamily="34" charset="0"/>
              <a:cs typeface="Tahoma" panose="020B0604030504040204" pitchFamily="34" charset="0"/>
            </a:endParaRPr>
          </a:p>
          <a:p>
            <a:pPr marL="342900" marR="0" lvl="0" indent="-342900" algn="r" defTabSz="457200" rtl="1" eaLnBrk="1" fontAlgn="auto" latinLnBrk="0" hangingPunct="1">
              <a:lnSpc>
                <a:spcPct val="107000"/>
              </a:lnSpc>
              <a:spcBef>
                <a:spcPts val="0"/>
              </a:spcBef>
              <a:spcAft>
                <a:spcPts val="800"/>
              </a:spcAft>
              <a:buClrTx/>
              <a:buSzTx/>
              <a:buFont typeface="+mj-lt"/>
              <a:buAutoNum type="arabicPeriod"/>
              <a:tabLst/>
              <a:defRPr/>
            </a:pPr>
            <a:r>
              <a:rPr kumimoji="0" lang="ar-DZ" sz="3200" b="1" i="0" u="none" strike="noStrike" kern="0" cap="none" spc="0" normalizeH="0" baseline="0" noProof="0" dirty="0">
                <a:ln>
                  <a:noFill/>
                </a:ln>
                <a:solidFill>
                  <a:prstClr val="black"/>
                </a:solidFill>
                <a:effectLst/>
                <a:uLnTx/>
                <a:uFillTx/>
                <a:latin typeface="Trebuchet MS" panose="020B0603020202020204" pitchFamily="34" charset="0"/>
                <a:ea typeface="Trebuchet MS" panose="020B0603020202020204" pitchFamily="34" charset="0"/>
                <a:cs typeface="Simplified Arabic" panose="02020603050405020304" pitchFamily="18" charset="-78"/>
              </a:rPr>
              <a:t>صفات جسدية:</a:t>
            </a:r>
            <a:r>
              <a:rPr kumimoji="0" lang="ar-DZ" sz="3200" b="0" i="0" u="none" strike="noStrike" kern="0" cap="none" spc="0" normalizeH="0" baseline="0" noProof="0" dirty="0">
                <a:ln>
                  <a:noFill/>
                </a:ln>
                <a:solidFill>
                  <a:prstClr val="black"/>
                </a:solidFill>
                <a:effectLst/>
                <a:uLnTx/>
                <a:uFillTx/>
                <a:latin typeface="Trebuchet MS" panose="020B0603020202020204" pitchFamily="34" charset="0"/>
                <a:ea typeface="Trebuchet MS" panose="020B0603020202020204" pitchFamily="34" charset="0"/>
                <a:cs typeface="Simplified Arabic" panose="02020603050405020304" pitchFamily="18" charset="-78"/>
              </a:rPr>
              <a:t> اللياقة والصحة</a:t>
            </a:r>
            <a:endParaRPr kumimoji="0" lang="fr-FR" sz="3200" b="0" i="0" u="none" strike="noStrike" kern="0" cap="none" spc="0" normalizeH="0" baseline="0" noProof="0" dirty="0">
              <a:ln>
                <a:noFill/>
              </a:ln>
              <a:solidFill>
                <a:prstClr val="black"/>
              </a:solidFill>
              <a:effectLst/>
              <a:uLnTx/>
              <a:uFillTx/>
              <a:latin typeface="Trebuchet MS" panose="020B0603020202020204" pitchFamily="34" charset="0"/>
              <a:ea typeface="Trebuchet MS" panose="020B0603020202020204" pitchFamily="34" charset="0"/>
              <a:cs typeface="Tahoma" panose="020B0604030504040204" pitchFamily="34" charset="0"/>
            </a:endParaRPr>
          </a:p>
          <a:p>
            <a:pPr marL="342900" marR="0" lvl="0" indent="-342900" algn="r" defTabSz="457200" rtl="1" eaLnBrk="1" fontAlgn="auto" latinLnBrk="0" hangingPunct="1">
              <a:lnSpc>
                <a:spcPct val="107000"/>
              </a:lnSpc>
              <a:spcBef>
                <a:spcPts val="0"/>
              </a:spcBef>
              <a:spcAft>
                <a:spcPts val="800"/>
              </a:spcAft>
              <a:buClrTx/>
              <a:buSzTx/>
              <a:buFont typeface="+mj-lt"/>
              <a:buAutoNum type="arabicPeriod"/>
              <a:tabLst/>
              <a:defRPr/>
            </a:pPr>
            <a:r>
              <a:rPr kumimoji="0" lang="ar-DZ" sz="3200" b="1" i="0" u="none" strike="noStrike" kern="0" cap="none" spc="0" normalizeH="0" baseline="0" noProof="0" dirty="0">
                <a:ln>
                  <a:noFill/>
                </a:ln>
                <a:solidFill>
                  <a:prstClr val="black"/>
                </a:solidFill>
                <a:effectLst/>
                <a:uLnTx/>
                <a:uFillTx/>
                <a:latin typeface="Trebuchet MS" panose="020B0603020202020204" pitchFamily="34" charset="0"/>
                <a:ea typeface="Trebuchet MS" panose="020B0603020202020204" pitchFamily="34" charset="0"/>
                <a:cs typeface="Simplified Arabic" panose="02020603050405020304" pitchFamily="18" charset="-78"/>
              </a:rPr>
              <a:t>صفات عقلية:</a:t>
            </a:r>
            <a:r>
              <a:rPr kumimoji="0" lang="ar-DZ" sz="3200" b="0" i="0" u="none" strike="noStrike" kern="0" cap="none" spc="0" normalizeH="0" baseline="0" noProof="0" dirty="0">
                <a:ln>
                  <a:noFill/>
                </a:ln>
                <a:solidFill>
                  <a:prstClr val="black"/>
                </a:solidFill>
                <a:effectLst/>
                <a:uLnTx/>
                <a:uFillTx/>
                <a:latin typeface="Trebuchet MS" panose="020B0603020202020204" pitchFamily="34" charset="0"/>
                <a:ea typeface="Trebuchet MS" panose="020B0603020202020204" pitchFamily="34" charset="0"/>
                <a:cs typeface="Simplified Arabic" panose="02020603050405020304" pitchFamily="18" charset="-78"/>
              </a:rPr>
              <a:t> الذكاء والبديهة</a:t>
            </a:r>
            <a:endParaRPr kumimoji="0" lang="fr-FR" sz="3200" b="0" i="0" u="none" strike="noStrike" kern="0" cap="none" spc="0" normalizeH="0" baseline="0" noProof="0" dirty="0">
              <a:ln>
                <a:noFill/>
              </a:ln>
              <a:solidFill>
                <a:prstClr val="black"/>
              </a:solidFill>
              <a:effectLst/>
              <a:uLnTx/>
              <a:uFillTx/>
              <a:latin typeface="Trebuchet MS" panose="020B0603020202020204" pitchFamily="34" charset="0"/>
              <a:ea typeface="Trebuchet MS" panose="020B0603020202020204" pitchFamily="34" charset="0"/>
              <a:cs typeface="Tahoma" panose="020B0604030504040204" pitchFamily="34" charset="0"/>
            </a:endParaRPr>
          </a:p>
          <a:p>
            <a:pPr marL="342900" marR="0" lvl="0" indent="-342900" algn="r" defTabSz="457200" rtl="1" eaLnBrk="1" fontAlgn="auto" latinLnBrk="0" hangingPunct="1">
              <a:lnSpc>
                <a:spcPct val="107000"/>
              </a:lnSpc>
              <a:spcBef>
                <a:spcPts val="0"/>
              </a:spcBef>
              <a:spcAft>
                <a:spcPts val="800"/>
              </a:spcAft>
              <a:buClrTx/>
              <a:buSzTx/>
              <a:buFont typeface="+mj-lt"/>
              <a:buAutoNum type="arabicPeriod"/>
              <a:tabLst/>
              <a:defRPr/>
            </a:pPr>
            <a:r>
              <a:rPr kumimoji="0" lang="ar-DZ" sz="3200" b="1" i="0" u="none" strike="noStrike" kern="0" cap="none" spc="0" normalizeH="0" baseline="0" noProof="0" dirty="0">
                <a:ln>
                  <a:noFill/>
                </a:ln>
                <a:solidFill>
                  <a:prstClr val="black"/>
                </a:solidFill>
                <a:effectLst/>
                <a:uLnTx/>
                <a:uFillTx/>
                <a:latin typeface="Trebuchet MS" panose="020B0603020202020204" pitchFamily="34" charset="0"/>
                <a:ea typeface="Trebuchet MS" panose="020B0603020202020204" pitchFamily="34" charset="0"/>
                <a:cs typeface="Simplified Arabic" panose="02020603050405020304" pitchFamily="18" charset="-78"/>
              </a:rPr>
              <a:t>صفات خلقية:</a:t>
            </a:r>
            <a:r>
              <a:rPr kumimoji="0" lang="ar-DZ" sz="3200" b="0" i="0" u="none" strike="noStrike" kern="0" cap="none" spc="0" normalizeH="0" baseline="0" noProof="0" dirty="0">
                <a:ln>
                  <a:noFill/>
                </a:ln>
                <a:solidFill>
                  <a:prstClr val="black"/>
                </a:solidFill>
                <a:effectLst/>
                <a:uLnTx/>
                <a:uFillTx/>
                <a:latin typeface="Trebuchet MS" panose="020B0603020202020204" pitchFamily="34" charset="0"/>
                <a:ea typeface="Trebuchet MS" panose="020B0603020202020204" pitchFamily="34" charset="0"/>
                <a:cs typeface="Simplified Arabic" panose="02020603050405020304" pitchFamily="18" charset="-78"/>
              </a:rPr>
              <a:t> النظام والالتزام</a:t>
            </a:r>
            <a:endParaRPr kumimoji="0" lang="fr-FR" sz="3200" b="0" i="0" u="none" strike="noStrike" kern="0" cap="none" spc="0" normalizeH="0" baseline="0" noProof="0" dirty="0">
              <a:ln>
                <a:noFill/>
              </a:ln>
              <a:solidFill>
                <a:prstClr val="black"/>
              </a:solidFill>
              <a:effectLst/>
              <a:uLnTx/>
              <a:uFillTx/>
              <a:latin typeface="Trebuchet MS" panose="020B0603020202020204" pitchFamily="34" charset="0"/>
              <a:ea typeface="Trebuchet MS" panose="020B0603020202020204" pitchFamily="34" charset="0"/>
              <a:cs typeface="Tahoma" panose="020B0604030504040204" pitchFamily="34" charset="0"/>
            </a:endParaRPr>
          </a:p>
          <a:p>
            <a:pPr marL="342900" marR="0" lvl="0" indent="-342900" algn="r" defTabSz="457200" rtl="1" eaLnBrk="1" fontAlgn="auto" latinLnBrk="0" hangingPunct="1">
              <a:lnSpc>
                <a:spcPct val="107000"/>
              </a:lnSpc>
              <a:spcBef>
                <a:spcPts val="0"/>
              </a:spcBef>
              <a:spcAft>
                <a:spcPts val="800"/>
              </a:spcAft>
              <a:buClrTx/>
              <a:buSzTx/>
              <a:buFont typeface="+mj-lt"/>
              <a:buAutoNum type="arabicPeriod"/>
              <a:tabLst/>
              <a:defRPr/>
            </a:pPr>
            <a:r>
              <a:rPr kumimoji="0" lang="ar-DZ" sz="3200" b="1" i="0" u="none" strike="noStrike" kern="0" cap="none" spc="0" normalizeH="0" baseline="0" noProof="0" dirty="0">
                <a:ln>
                  <a:noFill/>
                </a:ln>
                <a:solidFill>
                  <a:prstClr val="black"/>
                </a:solidFill>
                <a:effectLst/>
                <a:uLnTx/>
                <a:uFillTx/>
                <a:latin typeface="Trebuchet MS" panose="020B0603020202020204" pitchFamily="34" charset="0"/>
                <a:ea typeface="Trebuchet MS" panose="020B0603020202020204" pitchFamily="34" charset="0"/>
                <a:cs typeface="Simplified Arabic" panose="02020603050405020304" pitchFamily="18" charset="-78"/>
              </a:rPr>
              <a:t>صفات ثقافية:</a:t>
            </a:r>
            <a:r>
              <a:rPr kumimoji="0" lang="ar-DZ" sz="3200" b="0" i="0" u="none" strike="noStrike" kern="0" cap="none" spc="0" normalizeH="0" baseline="0" noProof="0" dirty="0">
                <a:ln>
                  <a:noFill/>
                </a:ln>
                <a:solidFill>
                  <a:prstClr val="black"/>
                </a:solidFill>
                <a:effectLst/>
                <a:uLnTx/>
                <a:uFillTx/>
                <a:latin typeface="Trebuchet MS" panose="020B0603020202020204" pitchFamily="34" charset="0"/>
                <a:ea typeface="Trebuchet MS" panose="020B0603020202020204" pitchFamily="34" charset="0"/>
                <a:cs typeface="Simplified Arabic" panose="02020603050405020304" pitchFamily="18" charset="-78"/>
              </a:rPr>
              <a:t> مؤهلات علمية</a:t>
            </a:r>
            <a:endParaRPr kumimoji="0" lang="fr-FR" sz="3200" b="0" i="0" u="none" strike="noStrike" kern="0" cap="none" spc="0" normalizeH="0" baseline="0" noProof="0" dirty="0">
              <a:ln>
                <a:noFill/>
              </a:ln>
              <a:solidFill>
                <a:prstClr val="black"/>
              </a:solidFill>
              <a:effectLst/>
              <a:uLnTx/>
              <a:uFillTx/>
              <a:latin typeface="Trebuchet MS" panose="020B0603020202020204" pitchFamily="34" charset="0"/>
              <a:ea typeface="Trebuchet MS" panose="020B0603020202020204" pitchFamily="34" charset="0"/>
              <a:cs typeface="Tahoma" panose="020B0604030504040204" pitchFamily="34" charset="0"/>
            </a:endParaRPr>
          </a:p>
          <a:p>
            <a:pPr marL="342900" marR="0" lvl="0" indent="-342900" algn="r" defTabSz="457200" rtl="1" eaLnBrk="1" fontAlgn="auto" latinLnBrk="0" hangingPunct="1">
              <a:lnSpc>
                <a:spcPct val="107000"/>
              </a:lnSpc>
              <a:spcBef>
                <a:spcPts val="0"/>
              </a:spcBef>
              <a:spcAft>
                <a:spcPts val="800"/>
              </a:spcAft>
              <a:buClrTx/>
              <a:buSzTx/>
              <a:buFont typeface="+mj-lt"/>
              <a:buAutoNum type="arabicPeriod"/>
              <a:tabLst/>
              <a:defRPr/>
            </a:pPr>
            <a:r>
              <a:rPr kumimoji="0" lang="ar-DZ" sz="3200" b="1" i="0" u="none" strike="noStrike" kern="0" cap="none" spc="0" normalizeH="0" baseline="0" noProof="0" dirty="0">
                <a:ln>
                  <a:noFill/>
                </a:ln>
                <a:solidFill>
                  <a:prstClr val="black"/>
                </a:solidFill>
                <a:effectLst/>
                <a:uLnTx/>
                <a:uFillTx/>
                <a:latin typeface="Trebuchet MS" panose="020B0603020202020204" pitchFamily="34" charset="0"/>
                <a:ea typeface="Trebuchet MS" panose="020B0603020202020204" pitchFamily="34" charset="0"/>
                <a:cs typeface="Simplified Arabic" panose="02020603050405020304" pitchFamily="18" charset="-78"/>
              </a:rPr>
              <a:t>صفات فنية:</a:t>
            </a:r>
            <a:r>
              <a:rPr kumimoji="0" lang="ar-DZ" sz="3200" b="0" i="0" u="none" strike="noStrike" kern="0" cap="none" spc="0" normalizeH="0" baseline="0" noProof="0" dirty="0">
                <a:ln>
                  <a:noFill/>
                </a:ln>
                <a:solidFill>
                  <a:prstClr val="black"/>
                </a:solidFill>
                <a:effectLst/>
                <a:uLnTx/>
                <a:uFillTx/>
                <a:latin typeface="Trebuchet MS" panose="020B0603020202020204" pitchFamily="34" charset="0"/>
                <a:ea typeface="Trebuchet MS" panose="020B0603020202020204" pitchFamily="34" charset="0"/>
                <a:cs typeface="Simplified Arabic" panose="02020603050405020304" pitchFamily="18" charset="-78"/>
              </a:rPr>
              <a:t> خبرة ومهارة</a:t>
            </a:r>
            <a:endParaRPr kumimoji="0" lang="fr-FR" sz="3200" b="0" i="0" u="none" strike="noStrike" kern="0" cap="none" spc="0" normalizeH="0" baseline="0" noProof="0" dirty="0">
              <a:ln>
                <a:noFill/>
              </a:ln>
              <a:solidFill>
                <a:prstClr val="black"/>
              </a:solidFill>
              <a:effectLst/>
              <a:uLnTx/>
              <a:uFillTx/>
              <a:latin typeface="Trebuchet MS" panose="020B0603020202020204" pitchFamily="34" charset="0"/>
              <a:ea typeface="Trebuchet MS" panose="020B0603020202020204" pitchFamily="34" charset="0"/>
              <a:cs typeface="Tahoma" panose="020B0604030504040204" pitchFamily="34" charset="0"/>
            </a:endParaRPr>
          </a:p>
          <a:p>
            <a:pPr marL="0" marR="0" lvl="0" indent="0" algn="r" defTabSz="457200" rtl="1" eaLnBrk="1" fontAlgn="auto" latinLnBrk="0" hangingPunct="1">
              <a:lnSpc>
                <a:spcPct val="100000"/>
              </a:lnSpc>
              <a:spcBef>
                <a:spcPts val="0"/>
              </a:spcBef>
              <a:spcAft>
                <a:spcPts val="0"/>
              </a:spcAft>
              <a:buClrTx/>
              <a:buSzTx/>
              <a:buFontTx/>
              <a:buNone/>
              <a:tabLst/>
              <a:defRPr/>
            </a:pPr>
            <a:endParaRPr kumimoji="0" lang="fr-FR" sz="1200" b="0" i="0" u="none" strike="noStrike" kern="0" cap="none" spc="0" normalizeH="0" baseline="0" noProof="0" dirty="0">
              <a:ln>
                <a:noFill/>
              </a:ln>
              <a:solidFill>
                <a:prstClr val="black"/>
              </a:solidFill>
              <a:effectLst/>
              <a:uLnTx/>
              <a:uFillTx/>
            </a:endParaRPr>
          </a:p>
        </p:txBody>
      </p:sp>
      <p:sp>
        <p:nvSpPr>
          <p:cNvPr id="5" name="Titre 1">
            <a:extLst>
              <a:ext uri="{FF2B5EF4-FFF2-40B4-BE49-F238E27FC236}">
                <a16:creationId xmlns="" xmlns:a16="http://schemas.microsoft.com/office/drawing/2014/main" id="{F092D09E-068C-4E54-B953-58DA63F4DFE4}"/>
              </a:ext>
            </a:extLst>
          </p:cNvPr>
          <p:cNvSpPr>
            <a:spLocks noGrp="1"/>
          </p:cNvSpPr>
          <p:nvPr>
            <p:ph type="title"/>
          </p:nvPr>
        </p:nvSpPr>
        <p:spPr>
          <a:xfrm>
            <a:off x="838200" y="116632"/>
            <a:ext cx="10515600" cy="759618"/>
          </a:xfrm>
          <a:solidFill>
            <a:srgbClr val="FFC000"/>
          </a:solidFill>
          <a:scene3d>
            <a:camera prst="orthographicFront"/>
            <a:lightRig rig="threePt" dir="t"/>
          </a:scene3d>
          <a:sp3d>
            <a:bevelT/>
          </a:sp3d>
        </p:spPr>
        <p:txBody>
          <a:bodyPr>
            <a:normAutofit fontScale="90000"/>
          </a:bodyPr>
          <a:lstStyle/>
          <a:p>
            <a:pPr marL="0" marR="0" lvl="0" indent="0" algn="ctr" defTabSz="457200" rtl="1" eaLnBrk="1" fontAlgn="auto" latinLnBrk="0" hangingPunct="1">
              <a:lnSpc>
                <a:spcPct val="107000"/>
              </a:lnSpc>
              <a:spcBef>
                <a:spcPts val="0"/>
              </a:spcBef>
              <a:spcAft>
                <a:spcPts val="800"/>
              </a:spcAft>
              <a:tabLst/>
              <a:defRPr/>
            </a:pPr>
            <a:r>
              <a:rPr kumimoji="0" lang="ar-DZ" sz="4800" b="1" i="0" strike="noStrike" kern="1200" cap="none" spc="0" normalizeH="0" baseline="0" noProof="0" dirty="0">
                <a:ln>
                  <a:noFill/>
                </a:ln>
                <a:solidFill>
                  <a:schemeClr val="tx1"/>
                </a:solidFill>
                <a:effectLst/>
                <a:uLnTx/>
                <a:uFillTx/>
                <a:latin typeface="Trebuchet MS" panose="020B0603020202020204" pitchFamily="34" charset="0"/>
                <a:ea typeface="Trebuchet MS" panose="020B0603020202020204" pitchFamily="34" charset="0"/>
                <a:cs typeface="Simplified Arabic" panose="02020603050405020304" pitchFamily="18" charset="-78"/>
              </a:rPr>
              <a:t/>
            </a:r>
            <a:br>
              <a:rPr kumimoji="0" lang="ar-DZ" sz="4800" b="1" i="0" strike="noStrike" kern="1200" cap="none" spc="0" normalizeH="0" baseline="0" noProof="0" dirty="0">
                <a:ln>
                  <a:noFill/>
                </a:ln>
                <a:solidFill>
                  <a:schemeClr val="tx1"/>
                </a:solidFill>
                <a:effectLst/>
                <a:uLnTx/>
                <a:uFillTx/>
                <a:latin typeface="Trebuchet MS" panose="020B0603020202020204" pitchFamily="34" charset="0"/>
                <a:ea typeface="Trebuchet MS" panose="020B0603020202020204" pitchFamily="34" charset="0"/>
                <a:cs typeface="Simplified Arabic" panose="02020603050405020304" pitchFamily="18" charset="-78"/>
              </a:rPr>
            </a:br>
            <a:r>
              <a:rPr kumimoji="0" lang="ar-DZ" sz="4800" b="1" i="0" strike="noStrike" kern="1200" cap="none" spc="0" normalizeH="0" baseline="0" noProof="0" dirty="0">
                <a:ln>
                  <a:noFill/>
                </a:ln>
                <a:solidFill>
                  <a:schemeClr val="tx1"/>
                </a:solidFill>
                <a:effectLst/>
                <a:uLnTx/>
                <a:uFillTx/>
                <a:latin typeface="Trebuchet MS" panose="020B0603020202020204" pitchFamily="34" charset="0"/>
                <a:ea typeface="Trebuchet MS" panose="020B0603020202020204" pitchFamily="34" charset="0"/>
                <a:cs typeface="Simplified Arabic" panose="02020603050405020304" pitchFamily="18" charset="-78"/>
              </a:rPr>
              <a:t>2-المبادئ (العمليات أو التقسيمات) الإدارية:</a:t>
            </a:r>
            <a:r>
              <a:rPr kumimoji="0" lang="fr-FR" sz="4800" b="0" i="0" strike="noStrike" kern="1200" cap="none" spc="0" normalizeH="0" baseline="0" noProof="0" dirty="0">
                <a:ln>
                  <a:noFill/>
                </a:ln>
                <a:solidFill>
                  <a:schemeClr val="tx1"/>
                </a:solidFill>
                <a:effectLst/>
                <a:uLnTx/>
                <a:uFillTx/>
                <a:latin typeface="Trebuchet MS" panose="020B0603020202020204" pitchFamily="34" charset="0"/>
                <a:ea typeface="Trebuchet MS" panose="020B0603020202020204" pitchFamily="34" charset="0"/>
                <a:cs typeface="Tahoma" panose="020B0604030504040204" pitchFamily="34" charset="0"/>
              </a:rPr>
              <a:t/>
            </a:r>
            <a:br>
              <a:rPr kumimoji="0" lang="fr-FR" sz="4800" b="0" i="0" strike="noStrike" kern="1200" cap="none" spc="0" normalizeH="0" baseline="0" noProof="0" dirty="0">
                <a:ln>
                  <a:noFill/>
                </a:ln>
                <a:solidFill>
                  <a:schemeClr val="tx1"/>
                </a:solidFill>
                <a:effectLst/>
                <a:uLnTx/>
                <a:uFillTx/>
                <a:latin typeface="Trebuchet MS" panose="020B0603020202020204" pitchFamily="34" charset="0"/>
                <a:ea typeface="Trebuchet MS" panose="020B0603020202020204" pitchFamily="34" charset="0"/>
                <a:cs typeface="Tahoma" panose="020B0604030504040204" pitchFamily="34" charset="0"/>
              </a:rPr>
            </a:br>
            <a:endParaRPr lang="fr-FR" dirty="0">
              <a:solidFill>
                <a:schemeClr val="tx1"/>
              </a:solidFill>
            </a:endParaRPr>
          </a:p>
        </p:txBody>
      </p:sp>
      <p:pic>
        <p:nvPicPr>
          <p:cNvPr id="7" name="Image 6">
            <a:extLst>
              <a:ext uri="{FF2B5EF4-FFF2-40B4-BE49-F238E27FC236}">
                <a16:creationId xmlns="" xmlns:a16="http://schemas.microsoft.com/office/drawing/2014/main" id="{27DF5C50-B09C-45CB-A390-D1514D8E1A3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84249" y="2175209"/>
            <a:ext cx="750429" cy="600942"/>
          </a:xfrm>
          <a:prstGeom prst="ellipse">
            <a:avLst/>
          </a:prstGeom>
          <a:ln w="952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9" name="Image 8">
            <a:extLst>
              <a:ext uri="{FF2B5EF4-FFF2-40B4-BE49-F238E27FC236}">
                <a16:creationId xmlns="" xmlns:a16="http://schemas.microsoft.com/office/drawing/2014/main" id="{BC7A2E1D-B28D-4558-98EF-DFC075F1731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54237" y="4170709"/>
            <a:ext cx="750429" cy="585647"/>
          </a:xfrm>
          <a:prstGeom prst="ellipse">
            <a:avLst/>
          </a:prstGeom>
          <a:ln w="127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1" name="Image 10">
            <a:extLst>
              <a:ext uri="{FF2B5EF4-FFF2-40B4-BE49-F238E27FC236}">
                <a16:creationId xmlns="" xmlns:a16="http://schemas.microsoft.com/office/drawing/2014/main" id="{34174AEF-34EF-4764-ADE6-DA77349BE0E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84249" y="2865664"/>
            <a:ext cx="820417" cy="675608"/>
          </a:xfrm>
          <a:prstGeom prst="ellipse">
            <a:avLst/>
          </a:prstGeom>
          <a:ln w="952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3" name="Image 12">
            <a:extLst>
              <a:ext uri="{FF2B5EF4-FFF2-40B4-BE49-F238E27FC236}">
                <a16:creationId xmlns="" xmlns:a16="http://schemas.microsoft.com/office/drawing/2014/main" id="{42CF544E-ADE6-416E-85B1-1CBAB2FE765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54237" y="3630785"/>
            <a:ext cx="818531" cy="492645"/>
          </a:xfrm>
          <a:prstGeom prst="ellipse">
            <a:avLst/>
          </a:prstGeom>
          <a:ln w="127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5" name="Image 14">
            <a:extLst>
              <a:ext uri="{FF2B5EF4-FFF2-40B4-BE49-F238E27FC236}">
                <a16:creationId xmlns="" xmlns:a16="http://schemas.microsoft.com/office/drawing/2014/main" id="{5752C0B4-297B-486E-B80B-9451476EA27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54237" y="4819479"/>
            <a:ext cx="915127" cy="610506"/>
          </a:xfrm>
          <a:prstGeom prst="ellipse">
            <a:avLst/>
          </a:prstGeom>
          <a:ln w="127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60522623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0" y="239151"/>
            <a:ext cx="11938781" cy="680558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ar-DZ" sz="3200" b="0" i="0" u="none" strike="noStrike" kern="1200" cap="none" spc="0" normalizeH="0" baseline="0" noProof="0" dirty="0">
              <a:ln>
                <a:noFill/>
              </a:ln>
              <a:solidFill>
                <a:prstClr val="black"/>
              </a:solidFill>
              <a:effectLst/>
              <a:uLnTx/>
              <a:uFillTx/>
              <a:latin typeface="Sakkal Majalla" panose="02000000000000000000" pitchFamily="2" charset="-78"/>
              <a:ea typeface="Cocon® Next Arabic" panose="020A0503020102020204" pitchFamily="18" charset="-78"/>
              <a:cs typeface="Sakkal Majalla" panose="020000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DZ" sz="3200" b="0" i="0" u="none" strike="noStrike" kern="1200" cap="none" spc="0" normalizeH="0" baseline="0" noProof="0" dirty="0">
                <a:ln>
                  <a:noFill/>
                </a:ln>
                <a:solidFill>
                  <a:prstClr val="black"/>
                </a:solidFill>
                <a:effectLst/>
                <a:uLnTx/>
                <a:uFillTx/>
                <a:latin typeface="Sakkal Majalla" panose="02000000000000000000" pitchFamily="2" charset="-78"/>
                <a:ea typeface="Cocon® Next Arabic" panose="020A0503020102020204" pitchFamily="18" charset="-78"/>
                <a:cs typeface="Sakkal Majalla" panose="02000000000000000000" pitchFamily="2" charset="-78"/>
              </a:rPr>
              <a:t>	</a:t>
            </a: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3200" b="0" i="0" u="none" strike="noStrike" kern="1200" cap="none" spc="0" normalizeH="0" baseline="0" noProof="0" dirty="0">
              <a:ln>
                <a:noFill/>
              </a:ln>
              <a:solidFill>
                <a:prstClr val="black"/>
              </a:solidFill>
              <a:effectLst/>
              <a:uLnTx/>
              <a:uFillTx/>
              <a:latin typeface="Sakkal Majalla" panose="02000000000000000000" pitchFamily="2" charset="-78"/>
              <a:ea typeface="Cocon® Next Arabic" panose="020A0503020102020204" pitchFamily="18" charset="-78"/>
              <a:cs typeface="Sakkal Majalla" panose="020000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3200" b="0" i="0" u="none" strike="noStrike" kern="1200" cap="none" spc="0" normalizeH="0" baseline="0" noProof="0" dirty="0">
              <a:ln>
                <a:noFill/>
              </a:ln>
              <a:solidFill>
                <a:prstClr val="black"/>
              </a:solidFill>
              <a:effectLst/>
              <a:uLnTx/>
              <a:uFillTx/>
              <a:latin typeface="Sakkal Majalla" panose="02000000000000000000" pitchFamily="2" charset="-78"/>
              <a:ea typeface="Cocon® Next Arabic" panose="020A0503020102020204" pitchFamily="18" charset="-78"/>
              <a:cs typeface="Sakkal Majalla" panose="02000000000000000000" pitchFamily="2" charset="-78"/>
            </a:endParaRPr>
          </a:p>
        </p:txBody>
      </p:sp>
      <p:sp>
        <p:nvSpPr>
          <p:cNvPr id="5" name="Rectangle 5"/>
          <p:cNvSpPr>
            <a:spLocks noChangeArrowheads="1"/>
          </p:cNvSpPr>
          <p:nvPr/>
        </p:nvSpPr>
        <p:spPr bwMode="auto">
          <a:xfrm>
            <a:off x="703384" y="4153756"/>
            <a:ext cx="10691447"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auto" latinLnBrk="0" hangingPunct="1">
              <a:lnSpc>
                <a:spcPct val="150000"/>
              </a:lnSpc>
              <a:spcBef>
                <a:spcPts val="0"/>
              </a:spcBef>
              <a:spcAft>
                <a:spcPts val="0"/>
              </a:spcAft>
              <a:buClrTx/>
              <a:buSzTx/>
              <a:buFont typeface="Arial" pitchFamily="34" charset="0"/>
              <a:buChar char="•"/>
              <a:tabLst/>
              <a:defRPr/>
            </a:pPr>
            <a:endParaRPr kumimoji="0" lang="fr-FR" sz="2800" b="0" i="0" u="none" strike="noStrike" kern="1200" cap="none" spc="0" normalizeH="0" baseline="0" noProof="0" dirty="0">
              <a:ln>
                <a:noFill/>
              </a:ln>
              <a:solidFill>
                <a:prstClr val="white"/>
              </a:solidFill>
              <a:effectLst/>
              <a:uLnTx/>
              <a:uFillTx/>
              <a:latin typeface="Sakkal Majalla" pitchFamily="2" charset="-78"/>
              <a:ea typeface="+mn-ea"/>
              <a:cs typeface="Sakkal Majalla" pitchFamily="2" charset="-78"/>
            </a:endParaRPr>
          </a:p>
          <a:p>
            <a:pPr marL="0" marR="0" lvl="0" indent="0" algn="just" defTabSz="914400" rtl="1" eaLnBrk="1" fontAlgn="base" latinLnBrk="0" hangingPunct="1">
              <a:lnSpc>
                <a:spcPct val="100000"/>
              </a:lnSpc>
              <a:spcBef>
                <a:spcPct val="0"/>
              </a:spcBef>
              <a:spcAft>
                <a:spcPct val="0"/>
              </a:spcAft>
              <a:buClrTx/>
              <a:buSzTx/>
              <a:buFontTx/>
              <a:buNone/>
              <a:tabLst/>
              <a:defRPr/>
            </a:pPr>
            <a:r>
              <a:rPr kumimoji="0" lang="ar-SA" sz="3600" b="1" i="0" u="none" strike="noStrike" kern="1200" cap="none" spc="0" normalizeH="0" baseline="0" noProof="0" dirty="0">
                <a:ln>
                  <a:noFill/>
                </a:ln>
                <a:solidFill>
                  <a:prstClr val="white"/>
                </a:solidFill>
                <a:effectLst/>
                <a:uLnTx/>
                <a:uFillTx/>
                <a:latin typeface="Sakkal Majalla" pitchFamily="2" charset="-78"/>
                <a:ea typeface="Times New Roman" pitchFamily="18" charset="0"/>
                <a:cs typeface="Sakkal Majalla" pitchFamily="2" charset="-78"/>
              </a:rPr>
              <a:t>	</a:t>
            </a:r>
            <a:endParaRPr kumimoji="0" lang="fr-FR" sz="1600" b="1" i="0" u="none" strike="noStrike" kern="1200" cap="none" spc="0" normalizeH="0" baseline="0" noProof="0" dirty="0">
              <a:ln>
                <a:noFill/>
              </a:ln>
              <a:solidFill>
                <a:prstClr val="white"/>
              </a:solidFill>
              <a:effectLst/>
              <a:uLnTx/>
              <a:uFillTx/>
              <a:latin typeface="Sakkal Majalla" pitchFamily="2" charset="-78"/>
              <a:ea typeface="+mn-ea"/>
              <a:cs typeface="Sakkal Majalla" pitchFamily="2" charset="-78"/>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p:txBody>
      </p:sp>
      <p:sp>
        <p:nvSpPr>
          <p:cNvPr id="8" name="Rounded Rectangle 3"/>
          <p:cNvSpPr/>
          <p:nvPr/>
        </p:nvSpPr>
        <p:spPr>
          <a:xfrm>
            <a:off x="1181381" y="393092"/>
            <a:ext cx="9829238" cy="818850"/>
          </a:xfrm>
          <a:prstGeom prst="roundRect">
            <a:avLst/>
          </a:prstGeom>
          <a:solidFill>
            <a:schemeClr val="accent1">
              <a:lumMod val="40000"/>
              <a:lumOff val="60000"/>
            </a:schemeClr>
          </a:solidFill>
          <a:ln>
            <a:noFill/>
          </a:ln>
          <a:effectLst>
            <a:glow rad="228600">
              <a:schemeClr val="accent1">
                <a:satMod val="175000"/>
                <a:alpha val="40000"/>
              </a:schemeClr>
            </a:glow>
            <a:outerShdw blurRad="76200" dir="18900000" sy="23000" kx="-1200000" algn="bl" rotWithShape="0">
              <a:prstClr val="black">
                <a:alpha val="2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FR" sz="3200" b="1" i="0" u="none" strike="noStrike" kern="1200" cap="none" spc="0" normalizeH="0" baseline="0" noProof="0" dirty="0">
              <a:ln>
                <a:noFill/>
              </a:ln>
              <a:solidFill>
                <a:srgbClr val="FF0000"/>
              </a:solidFill>
              <a:effectLst/>
              <a:uLnTx/>
              <a:uFillTx/>
              <a:latin typeface="Simplified Arabic" panose="02020603050405020304" pitchFamily="18" charset="-78"/>
              <a:ea typeface="Trebuchet MS" panose="020B0603020202020204" pitchFamily="34" charset="0"/>
              <a:cs typeface="Simplified Arabic" panose="02020603050405020304" pitchFamily="18" charset="-78"/>
            </a:endParaRP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DZ" sz="4000" b="1" i="0" u="none" strike="noStrike" kern="1200" cap="none" spc="0" normalizeH="0" baseline="0" noProof="0" dirty="0">
                <a:ln>
                  <a:noFill/>
                </a:ln>
                <a:solidFill>
                  <a:prstClr val="black"/>
                </a:solidFill>
                <a:effectLst/>
                <a:uLnTx/>
                <a:uFillTx/>
                <a:latin typeface="Trebuchet MS" panose="020B0603020202020204" pitchFamily="34" charset="0"/>
                <a:ea typeface="Trebuchet MS" panose="020B0603020202020204" pitchFamily="34" charset="0"/>
                <a:cs typeface="Simplified Arabic" panose="02020603050405020304" pitchFamily="18" charset="-78"/>
              </a:rPr>
              <a:t>3-الإتصال:</a:t>
            </a:r>
            <a:endParaRPr kumimoji="0" lang="fr-FR" sz="4000" b="1" i="0" u="none" strike="noStrike" kern="1200" cap="none" spc="0" normalizeH="0" baseline="0" noProof="0" dirty="0">
              <a:ln>
                <a:noFill/>
              </a:ln>
              <a:solidFill>
                <a:prstClr val="black"/>
              </a:solidFill>
              <a:effectLst/>
              <a:uLnTx/>
              <a:uFillTx/>
              <a:latin typeface="Trebuchet MS" panose="020B0603020202020204" pitchFamily="34" charset="0"/>
              <a:ea typeface="Trebuchet MS" panose="020B0603020202020204" pitchFamily="34" charset="0"/>
              <a:cs typeface="Tahoma" panose="020B0604030504040204" pitchFamily="34" charset="0"/>
            </a:endParaRPr>
          </a:p>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DZ" sz="3200" b="1" i="0" u="none" strike="noStrike" kern="1200" cap="none" spc="0" normalizeH="0" baseline="0" noProof="0" dirty="0">
              <a:ln>
                <a:noFill/>
              </a:ln>
              <a:solidFill>
                <a:prstClr val="white"/>
              </a:solidFill>
              <a:effectLst/>
              <a:uLnTx/>
              <a:uFillTx/>
              <a:latin typeface="Sakkal Majalla" panose="02000000000000000000" pitchFamily="2" charset="-78"/>
              <a:ea typeface="Cocon® Next Arabic" panose="020A0503020102020204" pitchFamily="18" charset="-78"/>
              <a:cs typeface="Sakkal Majalla" panose="02000000000000000000" pitchFamily="2" charset="-78"/>
            </a:endParaRPr>
          </a:p>
        </p:txBody>
      </p:sp>
      <p:sp>
        <p:nvSpPr>
          <p:cNvPr id="6" name="ZoneTexte 5">
            <a:extLst>
              <a:ext uri="{FF2B5EF4-FFF2-40B4-BE49-F238E27FC236}">
                <a16:creationId xmlns="" xmlns:a16="http://schemas.microsoft.com/office/drawing/2014/main" id="{C0442ECD-594F-4DE5-9494-74DB959C6CED}"/>
              </a:ext>
            </a:extLst>
          </p:cNvPr>
          <p:cNvSpPr txBox="1"/>
          <p:nvPr/>
        </p:nvSpPr>
        <p:spPr>
          <a:xfrm>
            <a:off x="253219" y="1365883"/>
            <a:ext cx="11423547" cy="5027979"/>
          </a:xfrm>
          <a:prstGeom prst="rect">
            <a:avLst/>
          </a:prstGeom>
          <a:noFill/>
        </p:spPr>
        <p:txBody>
          <a:bodyPr wrap="square">
            <a:spAutoFit/>
          </a:bodyPr>
          <a:lstStyle/>
          <a:p>
            <a:pPr algn="just" rtl="1">
              <a:lnSpc>
                <a:spcPct val="107000"/>
              </a:lnSpc>
              <a:spcAft>
                <a:spcPts val="800"/>
              </a:spcAft>
            </a:pPr>
            <a:r>
              <a:rPr lang="ar-DZ" sz="2400" b="1" u="sng" dirty="0">
                <a:solidFill>
                  <a:srgbClr val="FF0000"/>
                </a:solidFill>
                <a:effectLst/>
                <a:latin typeface="Trebuchet MS" panose="020B0603020202020204" pitchFamily="34" charset="0"/>
                <a:ea typeface="Trebuchet MS" panose="020B0603020202020204" pitchFamily="34" charset="0"/>
                <a:cs typeface="Simplified Arabic" panose="02020603050405020304" pitchFamily="18" charset="-78"/>
              </a:rPr>
              <a:t>3-6-معوقات الاتصال :</a:t>
            </a:r>
            <a:endParaRPr lang="fr-FR" u="sng" dirty="0">
              <a:solidFill>
                <a:srgbClr val="FF0000"/>
              </a:solidFill>
              <a:effectLst/>
              <a:latin typeface="Trebuchet MS" panose="020B0603020202020204" pitchFamily="34" charset="0"/>
              <a:ea typeface="Trebuchet MS" panose="020B0603020202020204" pitchFamily="34" charset="0"/>
              <a:cs typeface="Tahoma" panose="020B0604030504040204" pitchFamily="34" charset="0"/>
            </a:endParaRPr>
          </a:p>
          <a:p>
            <a:pPr marL="342900" lvl="0" indent="-342900" algn="just" rtl="1">
              <a:lnSpc>
                <a:spcPct val="107000"/>
              </a:lnSpc>
              <a:spcAft>
                <a:spcPts val="800"/>
              </a:spcAft>
              <a:buFont typeface="+mj-lt"/>
              <a:buAutoNum type="arabicPeriod"/>
            </a:pPr>
            <a:r>
              <a:rPr lang="ar-DZ" sz="2000" b="1" dirty="0">
                <a:solidFill>
                  <a:srgbClr val="FF0000"/>
                </a:solidFill>
                <a:effectLst/>
                <a:latin typeface="Trebuchet MS" panose="020B0603020202020204" pitchFamily="34" charset="0"/>
                <a:ea typeface="Trebuchet MS" panose="020B0603020202020204" pitchFamily="34" charset="0"/>
                <a:cs typeface="Simplified Arabic" panose="02020603050405020304" pitchFamily="18" charset="-78"/>
              </a:rPr>
              <a:t>معوقات شخصية</a:t>
            </a:r>
            <a:r>
              <a:rPr lang="ar-DZ" sz="2000" dirty="0">
                <a:solidFill>
                  <a:srgbClr val="FF0000"/>
                </a:solidFill>
                <a:effectLst/>
                <a:latin typeface="Trebuchet MS" panose="020B0603020202020204" pitchFamily="34" charset="0"/>
                <a:ea typeface="Trebuchet MS" panose="020B0603020202020204" pitchFamily="34" charset="0"/>
                <a:cs typeface="Simplified Arabic" panose="02020603050405020304" pitchFamily="18" charset="-78"/>
              </a:rPr>
              <a:t> : </a:t>
            </a:r>
            <a:r>
              <a:rPr lang="ar-DZ" sz="2000" dirty="0">
                <a:effectLst/>
                <a:latin typeface="Trebuchet MS" panose="020B0603020202020204" pitchFamily="34" charset="0"/>
                <a:ea typeface="Trebuchet MS" panose="020B0603020202020204" pitchFamily="34" charset="0"/>
                <a:cs typeface="Simplified Arabic" panose="02020603050405020304" pitchFamily="18" charset="-78"/>
              </a:rPr>
              <a:t>وتشمل :</a:t>
            </a:r>
            <a:endParaRPr lang="fr-FR" sz="1600" dirty="0">
              <a:effectLst/>
              <a:latin typeface="Trebuchet MS" panose="020B0603020202020204" pitchFamily="34" charset="0"/>
              <a:ea typeface="Trebuchet MS" panose="020B0603020202020204" pitchFamily="34" charset="0"/>
              <a:cs typeface="Tahoma" panose="020B0604030504040204" pitchFamily="34" charset="0"/>
            </a:endParaRPr>
          </a:p>
          <a:p>
            <a:pPr marL="342900" lvl="0" indent="-342900" algn="just" rtl="1">
              <a:lnSpc>
                <a:spcPct val="107000"/>
              </a:lnSpc>
              <a:spcAft>
                <a:spcPts val="800"/>
              </a:spcAft>
              <a:buFont typeface="Wingdings" panose="05000000000000000000" pitchFamily="2" charset="2"/>
              <a:buChar char=""/>
            </a:pPr>
            <a:r>
              <a:rPr lang="ar-DZ" sz="2000" dirty="0">
                <a:effectLst/>
                <a:latin typeface="Trebuchet MS" panose="020B0603020202020204" pitchFamily="34" charset="0"/>
                <a:ea typeface="Trebuchet MS" panose="020B0603020202020204" pitchFamily="34" charset="0"/>
                <a:cs typeface="Simplified Arabic" panose="02020603050405020304" pitchFamily="18" charset="-78"/>
              </a:rPr>
              <a:t>اللغة مثلا (أي عدم القدرة على التعبير) .</a:t>
            </a:r>
            <a:endParaRPr lang="fr-FR" sz="1600" dirty="0">
              <a:effectLst/>
              <a:latin typeface="Trebuchet MS" panose="020B0603020202020204" pitchFamily="34" charset="0"/>
              <a:ea typeface="Trebuchet MS" panose="020B0603020202020204" pitchFamily="34" charset="0"/>
              <a:cs typeface="Tahoma" panose="020B0604030504040204" pitchFamily="34" charset="0"/>
            </a:endParaRPr>
          </a:p>
          <a:p>
            <a:pPr marL="342900" lvl="0" indent="-342900" algn="just" rtl="1">
              <a:lnSpc>
                <a:spcPct val="107000"/>
              </a:lnSpc>
              <a:spcAft>
                <a:spcPts val="800"/>
              </a:spcAft>
              <a:buFont typeface="Wingdings" panose="05000000000000000000" pitchFamily="2" charset="2"/>
              <a:buChar char=""/>
            </a:pPr>
            <a:r>
              <a:rPr lang="ar-DZ" sz="2000" dirty="0">
                <a:effectLst/>
                <a:latin typeface="Trebuchet MS" panose="020B0603020202020204" pitchFamily="34" charset="0"/>
                <a:ea typeface="Trebuchet MS" panose="020B0603020202020204" pitchFamily="34" charset="0"/>
                <a:cs typeface="Simplified Arabic" panose="02020603050405020304" pitchFamily="18" charset="-78"/>
              </a:rPr>
              <a:t>تباين الخصائص بين المرسل والمستقبل بحيث يكون المرسل قائدا مستبدا بينما يكون التابع غير متصف بصفات التبعية بل تغلب عليه غريزة السيطرة .</a:t>
            </a:r>
            <a:endParaRPr lang="ar-DZ" sz="1600" dirty="0">
              <a:latin typeface="Trebuchet MS" panose="020B0603020202020204" pitchFamily="34" charset="0"/>
              <a:ea typeface="Trebuchet MS" panose="020B0603020202020204" pitchFamily="34" charset="0"/>
              <a:cs typeface="Tahoma" panose="020B0604030504040204" pitchFamily="34" charset="0"/>
            </a:endParaRPr>
          </a:p>
          <a:p>
            <a:pPr lvl="0" algn="just" rtl="1">
              <a:lnSpc>
                <a:spcPct val="107000"/>
              </a:lnSpc>
              <a:spcAft>
                <a:spcPts val="800"/>
              </a:spcAft>
            </a:pPr>
            <a:r>
              <a:rPr lang="ar-DZ" sz="1600" b="1" dirty="0">
                <a:solidFill>
                  <a:srgbClr val="FF0000"/>
                </a:solidFill>
                <a:effectLst/>
                <a:latin typeface="Trebuchet MS" panose="020B0603020202020204" pitchFamily="34" charset="0"/>
                <a:ea typeface="Trebuchet MS" panose="020B0603020202020204" pitchFamily="34" charset="0"/>
                <a:cs typeface="Tahoma" panose="020B0604030504040204" pitchFamily="34" charset="0"/>
              </a:rPr>
              <a:t>2. </a:t>
            </a:r>
            <a:r>
              <a:rPr lang="ar-DZ" sz="2000" b="1" dirty="0">
                <a:solidFill>
                  <a:srgbClr val="FF0000"/>
                </a:solidFill>
                <a:effectLst/>
                <a:latin typeface="Trebuchet MS" panose="020B0603020202020204" pitchFamily="34" charset="0"/>
                <a:ea typeface="Trebuchet MS" panose="020B0603020202020204" pitchFamily="34" charset="0"/>
                <a:cs typeface="Simplified Arabic" panose="02020603050405020304" pitchFamily="18" charset="-78"/>
              </a:rPr>
              <a:t>معوقات تنظيمية</a:t>
            </a:r>
            <a:r>
              <a:rPr lang="ar-DZ" sz="2000" dirty="0">
                <a:solidFill>
                  <a:srgbClr val="FF0000"/>
                </a:solidFill>
                <a:effectLst/>
                <a:latin typeface="Trebuchet MS" panose="020B0603020202020204" pitchFamily="34" charset="0"/>
                <a:ea typeface="Trebuchet MS" panose="020B0603020202020204" pitchFamily="34" charset="0"/>
                <a:cs typeface="Simplified Arabic" panose="02020603050405020304" pitchFamily="18" charset="-78"/>
              </a:rPr>
              <a:t> : </a:t>
            </a:r>
            <a:r>
              <a:rPr lang="ar-DZ" sz="2000" dirty="0">
                <a:effectLst/>
                <a:latin typeface="Trebuchet MS" panose="020B0603020202020204" pitchFamily="34" charset="0"/>
                <a:ea typeface="Trebuchet MS" panose="020B0603020202020204" pitchFamily="34" charset="0"/>
                <a:cs typeface="Simplified Arabic" panose="02020603050405020304" pitchFamily="18" charset="-78"/>
              </a:rPr>
              <a:t>وتشمل :</a:t>
            </a:r>
            <a:endParaRPr lang="fr-FR" sz="1600" dirty="0">
              <a:effectLst/>
              <a:latin typeface="Trebuchet MS" panose="020B0603020202020204" pitchFamily="34" charset="0"/>
              <a:ea typeface="Trebuchet MS" panose="020B0603020202020204" pitchFamily="34" charset="0"/>
              <a:cs typeface="Tahoma" panose="020B0604030504040204" pitchFamily="34" charset="0"/>
            </a:endParaRPr>
          </a:p>
          <a:p>
            <a:pPr marL="342900" lvl="0" indent="-342900" algn="just" rtl="1">
              <a:lnSpc>
                <a:spcPct val="107000"/>
              </a:lnSpc>
              <a:spcAft>
                <a:spcPts val="800"/>
              </a:spcAft>
              <a:buFont typeface="Wingdings" panose="05000000000000000000" pitchFamily="2" charset="2"/>
              <a:buChar char=""/>
            </a:pPr>
            <a:r>
              <a:rPr lang="ar-DZ" sz="2000" dirty="0">
                <a:effectLst/>
                <a:latin typeface="Trebuchet MS" panose="020B0603020202020204" pitchFamily="34" charset="0"/>
                <a:ea typeface="Trebuchet MS" panose="020B0603020202020204" pitchFamily="34" charset="0"/>
                <a:cs typeface="Simplified Arabic" panose="02020603050405020304" pitchFamily="18" charset="-78"/>
              </a:rPr>
              <a:t>سوء التنظيم فالتنظيم الذي يقوم على أساس غير سليم تكون خطوط الاتصال فيه بطبيعة الحال معقدة وغير واضحة.</a:t>
            </a:r>
            <a:endParaRPr lang="fr-FR" sz="1600" dirty="0">
              <a:effectLst/>
              <a:latin typeface="Trebuchet MS" panose="020B0603020202020204" pitchFamily="34" charset="0"/>
              <a:ea typeface="Trebuchet MS" panose="020B0603020202020204" pitchFamily="34" charset="0"/>
              <a:cs typeface="Tahoma" panose="020B0604030504040204" pitchFamily="34" charset="0"/>
            </a:endParaRPr>
          </a:p>
          <a:p>
            <a:pPr marL="342900" lvl="0" indent="-342900" algn="just" rtl="1">
              <a:lnSpc>
                <a:spcPct val="107000"/>
              </a:lnSpc>
              <a:spcAft>
                <a:spcPts val="800"/>
              </a:spcAft>
              <a:buFont typeface="Wingdings" panose="05000000000000000000" pitchFamily="2" charset="2"/>
              <a:buChar char=""/>
            </a:pPr>
            <a:r>
              <a:rPr lang="ar-DZ" sz="2000" dirty="0">
                <a:effectLst/>
                <a:latin typeface="Trebuchet MS" panose="020B0603020202020204" pitchFamily="34" charset="0"/>
                <a:ea typeface="Trebuchet MS" panose="020B0603020202020204" pitchFamily="34" charset="0"/>
                <a:cs typeface="Simplified Arabic" panose="02020603050405020304" pitchFamily="18" charset="-78"/>
              </a:rPr>
              <a:t>كبر حجم نطاق الإشراف: فبعد المسافة بين المرسل والمستقبل يؤدي إلى احتمال التغيير أو التحريف في المعلومات.</a:t>
            </a:r>
            <a:endParaRPr lang="fr-FR" sz="1600" dirty="0">
              <a:effectLst/>
              <a:latin typeface="Trebuchet MS" panose="020B0603020202020204" pitchFamily="34" charset="0"/>
              <a:ea typeface="Trebuchet MS" panose="020B0603020202020204" pitchFamily="34" charset="0"/>
              <a:cs typeface="Tahoma" panose="020B0604030504040204" pitchFamily="34" charset="0"/>
            </a:endParaRPr>
          </a:p>
          <a:p>
            <a:pPr marL="342900" lvl="0" indent="-342900" algn="just" rtl="1">
              <a:lnSpc>
                <a:spcPct val="107000"/>
              </a:lnSpc>
              <a:spcAft>
                <a:spcPts val="800"/>
              </a:spcAft>
              <a:buFont typeface="Wingdings" panose="05000000000000000000" pitchFamily="2" charset="2"/>
              <a:buChar char=""/>
            </a:pPr>
            <a:r>
              <a:rPr lang="ar-DZ" sz="2000" dirty="0">
                <a:effectLst/>
                <a:latin typeface="Trebuchet MS" panose="020B0603020202020204" pitchFamily="34" charset="0"/>
                <a:ea typeface="Trebuchet MS" panose="020B0603020202020204" pitchFamily="34" charset="0"/>
                <a:cs typeface="Simplified Arabic" panose="02020603050405020304" pitchFamily="18" charset="-78"/>
              </a:rPr>
              <a:t>درجة الحرارة والإضاءة وسوء التهوية ووجود ضوضاء والحيز المكاني الضيق كلها عوامل تعرقل الاتصال الفعال وتؤدي إلى التوتر .</a:t>
            </a:r>
            <a:endParaRPr lang="fr-FR" sz="1600" dirty="0">
              <a:effectLst/>
              <a:latin typeface="Trebuchet MS" panose="020B0603020202020204" pitchFamily="34" charset="0"/>
              <a:ea typeface="Trebuchet MS" panose="020B0603020202020204" pitchFamily="34" charset="0"/>
              <a:cs typeface="Tahoma" panose="020B0604030504040204" pitchFamily="34" charset="0"/>
            </a:endParaRPr>
          </a:p>
          <a:p>
            <a:pPr lvl="0" algn="just" rtl="1">
              <a:lnSpc>
                <a:spcPct val="107000"/>
              </a:lnSpc>
              <a:spcAft>
                <a:spcPts val="800"/>
              </a:spcAft>
            </a:pPr>
            <a:r>
              <a:rPr lang="ar-DZ" sz="2000" b="1" dirty="0">
                <a:solidFill>
                  <a:srgbClr val="FF0000"/>
                </a:solidFill>
                <a:effectLst/>
                <a:latin typeface="Trebuchet MS" panose="020B0603020202020204" pitchFamily="34" charset="0"/>
                <a:ea typeface="Trebuchet MS" panose="020B0603020202020204" pitchFamily="34" charset="0"/>
                <a:cs typeface="Simplified Arabic" panose="02020603050405020304" pitchFamily="18" charset="-78"/>
              </a:rPr>
              <a:t>3. معوقات نفسية</a:t>
            </a:r>
            <a:r>
              <a:rPr lang="ar-DZ" sz="2000" dirty="0">
                <a:solidFill>
                  <a:srgbClr val="FF0000"/>
                </a:solidFill>
                <a:effectLst/>
                <a:latin typeface="Trebuchet MS" panose="020B0603020202020204" pitchFamily="34" charset="0"/>
                <a:ea typeface="Trebuchet MS" panose="020B0603020202020204" pitchFamily="34" charset="0"/>
                <a:cs typeface="Simplified Arabic" panose="02020603050405020304" pitchFamily="18" charset="-78"/>
              </a:rPr>
              <a:t>: </a:t>
            </a:r>
            <a:r>
              <a:rPr lang="ar-DZ" sz="2000" dirty="0">
                <a:effectLst/>
                <a:latin typeface="Trebuchet MS" panose="020B0603020202020204" pitchFamily="34" charset="0"/>
                <a:ea typeface="Trebuchet MS" panose="020B0603020202020204" pitchFamily="34" charset="0"/>
                <a:cs typeface="Simplified Arabic" panose="02020603050405020304" pitchFamily="18" charset="-78"/>
              </a:rPr>
              <a:t>وهي تتمثل في نقص الاستعداد النفسي عند المستقبل لتلقي الرسالة.</a:t>
            </a:r>
            <a:endParaRPr lang="fr-FR" sz="1600" dirty="0">
              <a:effectLst/>
              <a:latin typeface="Trebuchet MS" panose="020B0603020202020204" pitchFamily="34" charset="0"/>
              <a:ea typeface="Trebuchet MS" panose="020B0603020202020204" pitchFamily="34" charset="0"/>
              <a:cs typeface="Tahoma" panose="020B0604030504040204" pitchFamily="34" charset="0"/>
            </a:endParaRPr>
          </a:p>
          <a:p>
            <a:pPr lvl="0" algn="just" rtl="1">
              <a:lnSpc>
                <a:spcPct val="107000"/>
              </a:lnSpc>
              <a:spcAft>
                <a:spcPts val="800"/>
              </a:spcAft>
            </a:pPr>
            <a:r>
              <a:rPr lang="ar-DZ" sz="2000" b="1" dirty="0">
                <a:solidFill>
                  <a:srgbClr val="FF0000"/>
                </a:solidFill>
                <a:effectLst/>
                <a:latin typeface="Trebuchet MS" panose="020B0603020202020204" pitchFamily="34" charset="0"/>
                <a:ea typeface="Trebuchet MS" panose="020B0603020202020204" pitchFamily="34" charset="0"/>
                <a:cs typeface="Simplified Arabic" panose="02020603050405020304" pitchFamily="18" charset="-78"/>
              </a:rPr>
              <a:t>4. معوقات اجتماعية</a:t>
            </a:r>
            <a:r>
              <a:rPr lang="ar-DZ" sz="2000" dirty="0">
                <a:solidFill>
                  <a:srgbClr val="FF0000"/>
                </a:solidFill>
                <a:effectLst/>
                <a:latin typeface="Trebuchet MS" panose="020B0603020202020204" pitchFamily="34" charset="0"/>
                <a:ea typeface="Trebuchet MS" panose="020B0603020202020204" pitchFamily="34" charset="0"/>
                <a:cs typeface="Simplified Arabic" panose="02020603050405020304" pitchFamily="18" charset="-78"/>
              </a:rPr>
              <a:t>: </a:t>
            </a:r>
            <a:r>
              <a:rPr lang="ar-DZ" sz="2000" dirty="0">
                <a:effectLst/>
                <a:latin typeface="Trebuchet MS" panose="020B0603020202020204" pitchFamily="34" charset="0"/>
                <a:ea typeface="Trebuchet MS" panose="020B0603020202020204" pitchFamily="34" charset="0"/>
                <a:cs typeface="Simplified Arabic" panose="02020603050405020304" pitchFamily="18" charset="-78"/>
              </a:rPr>
              <a:t>كون ان طرفي الاتصال من مجتمعات مختلفة، مما يؤدي الى تحسين قنوات الاتصال بها ويعزز فرص تحقيق الأهداف . </a:t>
            </a:r>
            <a:endParaRPr lang="fr-FR" sz="1600" dirty="0">
              <a:effectLst/>
              <a:latin typeface="Trebuchet MS" panose="020B0603020202020204" pitchFamily="34" charset="0"/>
              <a:ea typeface="Trebuchet MS" panose="020B0603020202020204" pitchFamily="34" charset="0"/>
              <a:cs typeface="Tahoma" panose="020B0604030504040204" pitchFamily="34" charset="0"/>
            </a:endParaRPr>
          </a:p>
        </p:txBody>
      </p:sp>
      <p:pic>
        <p:nvPicPr>
          <p:cNvPr id="7" name="Image 6">
            <a:extLst>
              <a:ext uri="{FF2B5EF4-FFF2-40B4-BE49-F238E27FC236}">
                <a16:creationId xmlns="" xmlns:a16="http://schemas.microsoft.com/office/drawing/2014/main" id="{9A1B47F7-A4AC-4746-AAE8-E9836DC494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7488" y="280849"/>
            <a:ext cx="2160240" cy="104333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3" name="Image 2">
            <a:extLst>
              <a:ext uri="{FF2B5EF4-FFF2-40B4-BE49-F238E27FC236}">
                <a16:creationId xmlns="" xmlns:a16="http://schemas.microsoft.com/office/drawing/2014/main" id="{16B1C107-2183-40F9-ADEA-60B6688431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4232" y="297284"/>
            <a:ext cx="1828800" cy="10477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1282937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0" y="239151"/>
            <a:ext cx="11938781" cy="680558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just" rtl="1">
              <a:defRPr/>
            </a:pPr>
            <a:endParaRPr lang="ar-DZ" sz="3200" dirty="0">
              <a:solidFill>
                <a:prstClr val="black"/>
              </a:solidFill>
              <a:latin typeface="Sakkal Majalla" panose="02000000000000000000" pitchFamily="2" charset="-78"/>
              <a:ea typeface="Cocon® Next Arabic" panose="020A0503020102020204" pitchFamily="18" charset="-78"/>
              <a:cs typeface="Sakkal Majalla" panose="02000000000000000000" pitchFamily="2" charset="-78"/>
            </a:endParaRPr>
          </a:p>
          <a:p>
            <a:pPr algn="just" rtl="1">
              <a:defRPr/>
            </a:pPr>
            <a:r>
              <a:rPr lang="ar-DZ" sz="3200" dirty="0">
                <a:solidFill>
                  <a:prstClr val="black"/>
                </a:solidFill>
                <a:latin typeface="Sakkal Majalla" panose="02000000000000000000" pitchFamily="2" charset="-78"/>
                <a:ea typeface="Cocon® Next Arabic" panose="020A0503020102020204" pitchFamily="18" charset="-78"/>
                <a:cs typeface="Sakkal Majalla" panose="02000000000000000000" pitchFamily="2" charset="-78"/>
              </a:rPr>
              <a:t>	</a:t>
            </a:r>
          </a:p>
          <a:p>
            <a:pPr algn="just" rtl="1">
              <a:defRPr/>
            </a:pPr>
            <a:endParaRPr lang="fr-FR" sz="3200" dirty="0">
              <a:solidFill>
                <a:prstClr val="black"/>
              </a:solidFill>
              <a:latin typeface="Sakkal Majalla" panose="02000000000000000000" pitchFamily="2" charset="-78"/>
              <a:ea typeface="Cocon® Next Arabic" panose="020A0503020102020204" pitchFamily="18" charset="-78"/>
              <a:cs typeface="Sakkal Majalla" panose="02000000000000000000" pitchFamily="2" charset="-78"/>
            </a:endParaRPr>
          </a:p>
          <a:p>
            <a:pPr algn="just" rtl="1">
              <a:defRPr/>
            </a:pPr>
            <a:endParaRPr lang="fr-FR" sz="3200" dirty="0">
              <a:solidFill>
                <a:prstClr val="black"/>
              </a:solidFill>
              <a:latin typeface="Sakkal Majalla" panose="02000000000000000000" pitchFamily="2" charset="-78"/>
              <a:ea typeface="Cocon® Next Arabic" panose="020A0503020102020204" pitchFamily="18" charset="-78"/>
              <a:cs typeface="Sakkal Majalla" panose="02000000000000000000" pitchFamily="2" charset="-78"/>
            </a:endParaRPr>
          </a:p>
        </p:txBody>
      </p:sp>
      <p:sp>
        <p:nvSpPr>
          <p:cNvPr id="5" name="Rectangle 5"/>
          <p:cNvSpPr>
            <a:spLocks noChangeArrowheads="1"/>
          </p:cNvSpPr>
          <p:nvPr/>
        </p:nvSpPr>
        <p:spPr bwMode="auto">
          <a:xfrm>
            <a:off x="703384" y="4153756"/>
            <a:ext cx="10691447"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rtl="1">
              <a:lnSpc>
                <a:spcPct val="150000"/>
              </a:lnSpc>
              <a:buFont typeface="Arial" pitchFamily="34" charset="0"/>
              <a:buChar char="•"/>
              <a:defRPr/>
            </a:pPr>
            <a:endParaRPr lang="fr-FR" sz="2800" dirty="0">
              <a:solidFill>
                <a:prstClr val="white"/>
              </a:solidFill>
              <a:latin typeface="Sakkal Majalla" pitchFamily="2" charset="-78"/>
              <a:cs typeface="Sakkal Majalla" pitchFamily="2" charset="-78"/>
            </a:endParaRPr>
          </a:p>
          <a:p>
            <a:pPr algn="just" rtl="1" fontAlgn="base">
              <a:spcBef>
                <a:spcPct val="0"/>
              </a:spcBef>
              <a:spcAft>
                <a:spcPct val="0"/>
              </a:spcAft>
              <a:defRPr/>
            </a:pPr>
            <a:r>
              <a:rPr lang="ar-SA" sz="3600" b="1" dirty="0">
                <a:solidFill>
                  <a:prstClr val="white"/>
                </a:solidFill>
                <a:latin typeface="Sakkal Majalla" pitchFamily="2" charset="-78"/>
                <a:ea typeface="Times New Roman" pitchFamily="18" charset="0"/>
                <a:cs typeface="Sakkal Majalla" pitchFamily="2" charset="-78"/>
              </a:rPr>
              <a:t>	</a:t>
            </a:r>
            <a:endParaRPr lang="fr-FR" sz="1600" b="1" dirty="0">
              <a:solidFill>
                <a:prstClr val="white"/>
              </a:solidFill>
              <a:latin typeface="Sakkal Majalla" pitchFamily="2" charset="-78"/>
              <a:cs typeface="Sakkal Majalla" pitchFamily="2" charset="-78"/>
            </a:endParaRPr>
          </a:p>
          <a:p>
            <a:pPr eaLnBrk="0" fontAlgn="base" hangingPunct="0">
              <a:spcBef>
                <a:spcPct val="0"/>
              </a:spcBef>
              <a:spcAft>
                <a:spcPct val="0"/>
              </a:spcAft>
              <a:defRPr/>
            </a:pPr>
            <a:endParaRPr lang="fr-FR" dirty="0">
              <a:solidFill>
                <a:prstClr val="white"/>
              </a:solidFill>
              <a:latin typeface="Arial" pitchFamily="34" charset="0"/>
              <a:cs typeface="Arial" pitchFamily="34" charset="0"/>
            </a:endParaRPr>
          </a:p>
        </p:txBody>
      </p:sp>
      <p:sp>
        <p:nvSpPr>
          <p:cNvPr id="8" name="Rounded Rectangle 3"/>
          <p:cNvSpPr/>
          <p:nvPr/>
        </p:nvSpPr>
        <p:spPr>
          <a:xfrm>
            <a:off x="1181381" y="393092"/>
            <a:ext cx="9829238" cy="818850"/>
          </a:xfrm>
          <a:prstGeom prst="roundRect">
            <a:avLst/>
          </a:prstGeom>
          <a:solidFill>
            <a:schemeClr val="accent1">
              <a:lumMod val="40000"/>
              <a:lumOff val="60000"/>
            </a:schemeClr>
          </a:solidFill>
          <a:ln>
            <a:noFill/>
          </a:ln>
          <a:effectLst>
            <a:glow rad="228600">
              <a:schemeClr val="accent1">
                <a:satMod val="175000"/>
                <a:alpha val="40000"/>
              </a:schemeClr>
            </a:glow>
            <a:outerShdw blurRad="76200" dir="18900000" sy="23000" kx="-1200000" algn="bl" rotWithShape="0">
              <a:prstClr val="black">
                <a:alpha val="2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defRPr/>
            </a:pPr>
            <a:r>
              <a:rPr lang="ar-DZ" sz="4000" b="1" dirty="0" smtClean="0">
                <a:solidFill>
                  <a:prstClr val="black"/>
                </a:solidFill>
                <a:latin typeface="Trebuchet MS" panose="020B0603020202020204" pitchFamily="34" charset="0"/>
                <a:ea typeface="Trebuchet MS" panose="020B0603020202020204" pitchFamily="34" charset="0"/>
                <a:cs typeface="Simplified Arabic" panose="02020603050405020304" pitchFamily="18" charset="-78"/>
              </a:rPr>
              <a:t>الرقابة الإدارية</a:t>
            </a:r>
            <a:endParaRPr lang="fr-FR" sz="4000" b="1" dirty="0">
              <a:solidFill>
                <a:prstClr val="black"/>
              </a:solidFill>
              <a:latin typeface="Trebuchet MS" panose="020B0603020202020204" pitchFamily="34" charset="0"/>
              <a:ea typeface="Trebuchet MS" panose="020B0603020202020204" pitchFamily="34" charset="0"/>
              <a:cs typeface="Tahoma" panose="020B0604030504040204" pitchFamily="34" charset="0"/>
            </a:endParaRPr>
          </a:p>
        </p:txBody>
      </p:sp>
      <p:sp>
        <p:nvSpPr>
          <p:cNvPr id="6" name="ZoneTexte 5">
            <a:extLst>
              <a:ext uri="{FF2B5EF4-FFF2-40B4-BE49-F238E27FC236}">
                <a16:creationId xmlns="" xmlns:a16="http://schemas.microsoft.com/office/drawing/2014/main" id="{C0442ECD-594F-4DE5-9494-74DB959C6CED}"/>
              </a:ext>
            </a:extLst>
          </p:cNvPr>
          <p:cNvSpPr txBox="1"/>
          <p:nvPr/>
        </p:nvSpPr>
        <p:spPr>
          <a:xfrm>
            <a:off x="253219" y="1365883"/>
            <a:ext cx="11423547" cy="3785652"/>
          </a:xfrm>
          <a:prstGeom prst="rect">
            <a:avLst/>
          </a:prstGeom>
          <a:noFill/>
        </p:spPr>
        <p:txBody>
          <a:bodyPr wrap="square">
            <a:spAutoFit/>
          </a:bodyPr>
          <a:lstStyle/>
          <a:p>
            <a:pPr algn="r" rtl="1"/>
            <a:r>
              <a:rPr lang="ar-DZ" sz="4000" b="1" dirty="0" smtClean="0"/>
              <a:t>1-تعريف </a:t>
            </a:r>
            <a:r>
              <a:rPr lang="ar-DZ" sz="4000" b="1" dirty="0"/>
              <a:t>الرقابة</a:t>
            </a:r>
            <a:endParaRPr lang="fr-FR" sz="4000" dirty="0"/>
          </a:p>
          <a:p>
            <a:pPr algn="r" rtl="1"/>
            <a:r>
              <a:rPr lang="ar-DZ" sz="4000" dirty="0"/>
              <a:t>عرف </a:t>
            </a:r>
            <a:r>
              <a:rPr lang="ar-DZ" sz="4000" b="1" dirty="0"/>
              <a:t>هنري </a:t>
            </a:r>
            <a:r>
              <a:rPr lang="ar-DZ" sz="4000" b="1" dirty="0" err="1"/>
              <a:t>فايول</a:t>
            </a:r>
            <a:r>
              <a:rPr lang="ar-DZ" sz="4000" dirty="0"/>
              <a:t> الرقابة كما يلي: "تنطوي الرقابة على التحقق عما اذا كان كل شيء يحدث طبقا للخطة الموضوعة، والتعليمات الصادرة والمبادئ المحددة وان غرضها هو الإشارة إلى نقاط الضعف والأخطاء بقصد معالجتها ومنع تكرار حدوثها وهي تطبق على كل شيء الأشياء، الناس والأفعال" </a:t>
            </a:r>
            <a:r>
              <a:rPr lang="ar-DZ" sz="4000" dirty="0" smtClean="0"/>
              <a:t>.</a:t>
            </a:r>
            <a:endParaRPr lang="fr-FR" sz="4000" dirty="0"/>
          </a:p>
        </p:txBody>
      </p:sp>
      <p:sp>
        <p:nvSpPr>
          <p:cNvPr id="2" name="Rectangle 1"/>
          <p:cNvSpPr/>
          <p:nvPr/>
        </p:nvSpPr>
        <p:spPr>
          <a:xfrm>
            <a:off x="2999656" y="1767158"/>
            <a:ext cx="6192688" cy="4182121"/>
          </a:xfrm>
          <a:prstGeom prst="rect">
            <a:avLst/>
          </a:prstGeom>
          <a:solidFill>
            <a:srgbClr val="99FF33"/>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4000" dirty="0">
                <a:solidFill>
                  <a:srgbClr val="333333"/>
                </a:solidFill>
                <a:latin typeface="DroidArabicKufi-Regular"/>
              </a:rPr>
              <a:t>تُمثل الرقابة النتيجة النهائيّة للمهام، والوظائف الخاصة </a:t>
            </a:r>
            <a:r>
              <a:rPr lang="ar-DZ" sz="4000" dirty="0" smtClean="0">
                <a:solidFill>
                  <a:srgbClr val="333333"/>
                </a:solidFill>
                <a:latin typeface="DroidArabicKufi-Regular"/>
              </a:rPr>
              <a:t>بالمنظمة؛ </a:t>
            </a:r>
            <a:r>
              <a:rPr lang="ar-DZ" sz="4000" dirty="0">
                <a:solidFill>
                  <a:srgbClr val="333333"/>
                </a:solidFill>
                <a:latin typeface="DroidArabicKufi-Regular"/>
              </a:rPr>
              <a:t>حيث تُستخدم لقياس كفاءة الخُطط المُطبقة، وطُرق تنفيذها</a:t>
            </a:r>
            <a:r>
              <a:rPr lang="ar-DZ" sz="4000" dirty="0" smtClean="0">
                <a:solidFill>
                  <a:srgbClr val="333333"/>
                </a:solidFill>
                <a:latin typeface="DroidArabicKufi-Regular"/>
              </a:rPr>
              <a:t>.</a:t>
            </a:r>
          </a:p>
          <a:p>
            <a:pPr algn="ctr"/>
            <a:r>
              <a:rPr lang="ar-DZ" sz="4000" dirty="0" smtClean="0">
                <a:solidFill>
                  <a:srgbClr val="333333"/>
                </a:solidFill>
                <a:latin typeface="DroidArabicKufi-Regular"/>
              </a:rPr>
              <a:t>أي تتعلق بالتحقق من ان الاداء الفعلي المحقق يتطابق مع الأداء المخطط سلفا,</a:t>
            </a:r>
            <a:endParaRPr lang="fr-FR" sz="4000" dirty="0"/>
          </a:p>
        </p:txBody>
      </p:sp>
      <p:pic>
        <p:nvPicPr>
          <p:cNvPr id="9" name="Imag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9416" y="239151"/>
            <a:ext cx="2953482" cy="140642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0" name="Imag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88288" y="-482"/>
            <a:ext cx="2869367" cy="136636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74295768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90"/>
                                          </p:val>
                                        </p:tav>
                                        <p:tav tm="100000">
                                          <p:val>
                                            <p:fltVal val="0"/>
                                          </p:val>
                                        </p:tav>
                                      </p:tavLst>
                                    </p:anim>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0" y="239151"/>
            <a:ext cx="11938781" cy="680558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just" rtl="1">
              <a:defRPr/>
            </a:pPr>
            <a:endParaRPr lang="ar-DZ" sz="3200" dirty="0">
              <a:solidFill>
                <a:prstClr val="black"/>
              </a:solidFill>
              <a:latin typeface="Sakkal Majalla" panose="02000000000000000000" pitchFamily="2" charset="-78"/>
              <a:ea typeface="Cocon® Next Arabic" panose="020A0503020102020204" pitchFamily="18" charset="-78"/>
              <a:cs typeface="Sakkal Majalla" panose="02000000000000000000" pitchFamily="2" charset="-78"/>
            </a:endParaRPr>
          </a:p>
          <a:p>
            <a:pPr algn="just" rtl="1">
              <a:defRPr/>
            </a:pPr>
            <a:r>
              <a:rPr lang="ar-DZ" sz="3200" dirty="0">
                <a:solidFill>
                  <a:prstClr val="black"/>
                </a:solidFill>
                <a:latin typeface="Sakkal Majalla" panose="02000000000000000000" pitchFamily="2" charset="-78"/>
                <a:ea typeface="Cocon® Next Arabic" panose="020A0503020102020204" pitchFamily="18" charset="-78"/>
                <a:cs typeface="Sakkal Majalla" panose="02000000000000000000" pitchFamily="2" charset="-78"/>
              </a:rPr>
              <a:t>	</a:t>
            </a:r>
          </a:p>
          <a:p>
            <a:pPr algn="just" rtl="1">
              <a:defRPr/>
            </a:pPr>
            <a:endParaRPr lang="fr-FR" sz="3200" dirty="0">
              <a:solidFill>
                <a:prstClr val="black"/>
              </a:solidFill>
              <a:latin typeface="Sakkal Majalla" panose="02000000000000000000" pitchFamily="2" charset="-78"/>
              <a:ea typeface="Cocon® Next Arabic" panose="020A0503020102020204" pitchFamily="18" charset="-78"/>
              <a:cs typeface="Sakkal Majalla" panose="02000000000000000000" pitchFamily="2" charset="-78"/>
            </a:endParaRPr>
          </a:p>
          <a:p>
            <a:pPr algn="just" rtl="1">
              <a:defRPr/>
            </a:pPr>
            <a:endParaRPr lang="fr-FR" sz="3200" dirty="0">
              <a:solidFill>
                <a:prstClr val="black"/>
              </a:solidFill>
              <a:latin typeface="Sakkal Majalla" panose="02000000000000000000" pitchFamily="2" charset="-78"/>
              <a:ea typeface="Cocon® Next Arabic" panose="020A0503020102020204" pitchFamily="18" charset="-78"/>
              <a:cs typeface="Sakkal Majalla" panose="02000000000000000000" pitchFamily="2" charset="-78"/>
            </a:endParaRPr>
          </a:p>
        </p:txBody>
      </p:sp>
      <p:sp>
        <p:nvSpPr>
          <p:cNvPr id="5" name="Rectangle 5"/>
          <p:cNvSpPr>
            <a:spLocks noChangeArrowheads="1"/>
          </p:cNvSpPr>
          <p:nvPr/>
        </p:nvSpPr>
        <p:spPr bwMode="auto">
          <a:xfrm>
            <a:off x="703384" y="4153756"/>
            <a:ext cx="10691447"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rtl="1">
              <a:lnSpc>
                <a:spcPct val="150000"/>
              </a:lnSpc>
              <a:buFont typeface="Arial" pitchFamily="34" charset="0"/>
              <a:buChar char="•"/>
              <a:defRPr/>
            </a:pPr>
            <a:endParaRPr lang="fr-FR" sz="2800" dirty="0">
              <a:solidFill>
                <a:prstClr val="white"/>
              </a:solidFill>
              <a:latin typeface="Sakkal Majalla" pitchFamily="2" charset="-78"/>
              <a:cs typeface="Sakkal Majalla" pitchFamily="2" charset="-78"/>
            </a:endParaRPr>
          </a:p>
          <a:p>
            <a:pPr algn="just" rtl="1" fontAlgn="base">
              <a:spcBef>
                <a:spcPct val="0"/>
              </a:spcBef>
              <a:spcAft>
                <a:spcPct val="0"/>
              </a:spcAft>
              <a:defRPr/>
            </a:pPr>
            <a:r>
              <a:rPr lang="ar-SA" sz="3600" b="1" dirty="0">
                <a:solidFill>
                  <a:prstClr val="white"/>
                </a:solidFill>
                <a:latin typeface="Sakkal Majalla" pitchFamily="2" charset="-78"/>
                <a:ea typeface="Times New Roman" pitchFamily="18" charset="0"/>
                <a:cs typeface="Sakkal Majalla" pitchFamily="2" charset="-78"/>
              </a:rPr>
              <a:t>	</a:t>
            </a:r>
            <a:endParaRPr lang="fr-FR" sz="1600" b="1" dirty="0">
              <a:solidFill>
                <a:prstClr val="white"/>
              </a:solidFill>
              <a:latin typeface="Sakkal Majalla" pitchFamily="2" charset="-78"/>
              <a:cs typeface="Sakkal Majalla" pitchFamily="2" charset="-78"/>
            </a:endParaRPr>
          </a:p>
          <a:p>
            <a:pPr eaLnBrk="0" fontAlgn="base" hangingPunct="0">
              <a:spcBef>
                <a:spcPct val="0"/>
              </a:spcBef>
              <a:spcAft>
                <a:spcPct val="0"/>
              </a:spcAft>
              <a:defRPr/>
            </a:pPr>
            <a:endParaRPr lang="fr-FR" dirty="0">
              <a:solidFill>
                <a:prstClr val="white"/>
              </a:solidFill>
              <a:latin typeface="Arial" pitchFamily="34" charset="0"/>
              <a:cs typeface="Arial" pitchFamily="34" charset="0"/>
            </a:endParaRPr>
          </a:p>
        </p:txBody>
      </p:sp>
      <p:sp>
        <p:nvSpPr>
          <p:cNvPr id="8" name="Rounded Rectangle 3"/>
          <p:cNvSpPr/>
          <p:nvPr/>
        </p:nvSpPr>
        <p:spPr>
          <a:xfrm>
            <a:off x="1181381" y="393092"/>
            <a:ext cx="9829238" cy="818850"/>
          </a:xfrm>
          <a:prstGeom prst="roundRect">
            <a:avLst/>
          </a:prstGeom>
          <a:solidFill>
            <a:schemeClr val="accent1">
              <a:lumMod val="40000"/>
              <a:lumOff val="60000"/>
            </a:schemeClr>
          </a:solidFill>
          <a:ln>
            <a:noFill/>
          </a:ln>
          <a:effectLst>
            <a:glow rad="228600">
              <a:schemeClr val="accent1">
                <a:satMod val="175000"/>
                <a:alpha val="40000"/>
              </a:schemeClr>
            </a:glow>
            <a:outerShdw blurRad="76200" dir="18900000" sy="23000" kx="-1200000" algn="bl" rotWithShape="0">
              <a:prstClr val="black">
                <a:alpha val="2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defRPr/>
            </a:pPr>
            <a:r>
              <a:rPr lang="ar-DZ" sz="4000" b="1" dirty="0" smtClean="0">
                <a:solidFill>
                  <a:prstClr val="black"/>
                </a:solidFill>
                <a:latin typeface="Trebuchet MS" panose="020B0603020202020204" pitchFamily="34" charset="0"/>
                <a:ea typeface="Trebuchet MS" panose="020B0603020202020204" pitchFamily="34" charset="0"/>
                <a:cs typeface="Simplified Arabic" panose="02020603050405020304" pitchFamily="18" charset="-78"/>
              </a:rPr>
              <a:t>الرقابة الادارية: </a:t>
            </a:r>
            <a:endParaRPr lang="fr-FR" sz="4000" b="1" dirty="0">
              <a:solidFill>
                <a:prstClr val="black"/>
              </a:solidFill>
              <a:latin typeface="Trebuchet MS" panose="020B0603020202020204" pitchFamily="34" charset="0"/>
              <a:ea typeface="Trebuchet MS" panose="020B0603020202020204" pitchFamily="34" charset="0"/>
              <a:cs typeface="Tahoma" panose="020B0604030504040204" pitchFamily="34" charset="0"/>
            </a:endParaRPr>
          </a:p>
        </p:txBody>
      </p:sp>
      <p:pic>
        <p:nvPicPr>
          <p:cNvPr id="10" name="Imag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9416" y="372582"/>
            <a:ext cx="2448272" cy="116584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697" y="35532"/>
            <a:ext cx="12042303" cy="6822468"/>
          </a:xfrm>
          <a:prstGeom prst="rect">
            <a:avLst/>
          </a:prstGeom>
        </p:spPr>
      </p:pic>
      <p:pic>
        <p:nvPicPr>
          <p:cNvPr id="9" name="Imag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5532"/>
            <a:ext cx="2869367" cy="136636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113483319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0" y="239151"/>
            <a:ext cx="11938781" cy="680558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just" rtl="1">
              <a:defRPr/>
            </a:pPr>
            <a:endParaRPr lang="ar-DZ" sz="3200" dirty="0">
              <a:solidFill>
                <a:prstClr val="black"/>
              </a:solidFill>
              <a:latin typeface="Sakkal Majalla" panose="02000000000000000000" pitchFamily="2" charset="-78"/>
              <a:ea typeface="Cocon® Next Arabic" panose="020A0503020102020204" pitchFamily="18" charset="-78"/>
              <a:cs typeface="Sakkal Majalla" panose="02000000000000000000" pitchFamily="2" charset="-78"/>
            </a:endParaRPr>
          </a:p>
          <a:p>
            <a:pPr algn="just" rtl="1">
              <a:defRPr/>
            </a:pPr>
            <a:r>
              <a:rPr lang="ar-DZ" sz="3200" dirty="0">
                <a:solidFill>
                  <a:prstClr val="black"/>
                </a:solidFill>
                <a:latin typeface="Sakkal Majalla" panose="02000000000000000000" pitchFamily="2" charset="-78"/>
                <a:ea typeface="Cocon® Next Arabic" panose="020A0503020102020204" pitchFamily="18" charset="-78"/>
                <a:cs typeface="Sakkal Majalla" panose="02000000000000000000" pitchFamily="2" charset="-78"/>
              </a:rPr>
              <a:t>	</a:t>
            </a:r>
          </a:p>
          <a:p>
            <a:pPr algn="just" rtl="1">
              <a:defRPr/>
            </a:pPr>
            <a:endParaRPr lang="fr-FR" sz="3200" dirty="0">
              <a:solidFill>
                <a:prstClr val="black"/>
              </a:solidFill>
              <a:latin typeface="Sakkal Majalla" panose="02000000000000000000" pitchFamily="2" charset="-78"/>
              <a:ea typeface="Cocon® Next Arabic" panose="020A0503020102020204" pitchFamily="18" charset="-78"/>
              <a:cs typeface="Sakkal Majalla" panose="02000000000000000000" pitchFamily="2" charset="-78"/>
            </a:endParaRPr>
          </a:p>
          <a:p>
            <a:pPr algn="just" rtl="1">
              <a:defRPr/>
            </a:pPr>
            <a:endParaRPr lang="fr-FR" sz="3200" dirty="0">
              <a:solidFill>
                <a:prstClr val="black"/>
              </a:solidFill>
              <a:latin typeface="Sakkal Majalla" panose="02000000000000000000" pitchFamily="2" charset="-78"/>
              <a:ea typeface="Cocon® Next Arabic" panose="020A0503020102020204" pitchFamily="18" charset="-78"/>
              <a:cs typeface="Sakkal Majalla" panose="02000000000000000000" pitchFamily="2" charset="-78"/>
            </a:endParaRPr>
          </a:p>
        </p:txBody>
      </p:sp>
      <p:sp>
        <p:nvSpPr>
          <p:cNvPr id="5" name="Rectangle 5"/>
          <p:cNvSpPr>
            <a:spLocks noChangeArrowheads="1"/>
          </p:cNvSpPr>
          <p:nvPr/>
        </p:nvSpPr>
        <p:spPr bwMode="auto">
          <a:xfrm>
            <a:off x="703384" y="4153756"/>
            <a:ext cx="10691447"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rtl="1">
              <a:lnSpc>
                <a:spcPct val="150000"/>
              </a:lnSpc>
              <a:buFont typeface="Arial" pitchFamily="34" charset="0"/>
              <a:buChar char="•"/>
              <a:defRPr/>
            </a:pPr>
            <a:endParaRPr lang="fr-FR" sz="2800" dirty="0">
              <a:solidFill>
                <a:prstClr val="white"/>
              </a:solidFill>
              <a:latin typeface="Sakkal Majalla" pitchFamily="2" charset="-78"/>
              <a:cs typeface="Sakkal Majalla" pitchFamily="2" charset="-78"/>
            </a:endParaRPr>
          </a:p>
          <a:p>
            <a:pPr algn="just" rtl="1" fontAlgn="base">
              <a:spcBef>
                <a:spcPct val="0"/>
              </a:spcBef>
              <a:spcAft>
                <a:spcPct val="0"/>
              </a:spcAft>
              <a:defRPr/>
            </a:pPr>
            <a:r>
              <a:rPr lang="ar-SA" sz="3600" b="1" dirty="0">
                <a:solidFill>
                  <a:prstClr val="white"/>
                </a:solidFill>
                <a:latin typeface="Sakkal Majalla" pitchFamily="2" charset="-78"/>
                <a:ea typeface="Times New Roman" pitchFamily="18" charset="0"/>
                <a:cs typeface="Sakkal Majalla" pitchFamily="2" charset="-78"/>
              </a:rPr>
              <a:t>	</a:t>
            </a:r>
            <a:endParaRPr lang="fr-FR" sz="1600" b="1" dirty="0">
              <a:solidFill>
                <a:prstClr val="white"/>
              </a:solidFill>
              <a:latin typeface="Sakkal Majalla" pitchFamily="2" charset="-78"/>
              <a:cs typeface="Sakkal Majalla" pitchFamily="2" charset="-78"/>
            </a:endParaRPr>
          </a:p>
          <a:p>
            <a:pPr eaLnBrk="0" fontAlgn="base" hangingPunct="0">
              <a:spcBef>
                <a:spcPct val="0"/>
              </a:spcBef>
              <a:spcAft>
                <a:spcPct val="0"/>
              </a:spcAft>
              <a:defRPr/>
            </a:pPr>
            <a:endParaRPr lang="fr-FR" dirty="0">
              <a:solidFill>
                <a:prstClr val="white"/>
              </a:solidFill>
              <a:latin typeface="Arial" pitchFamily="34" charset="0"/>
              <a:cs typeface="Arial" pitchFamily="34" charset="0"/>
            </a:endParaRPr>
          </a:p>
        </p:txBody>
      </p:sp>
      <p:sp>
        <p:nvSpPr>
          <p:cNvPr id="8" name="Rounded Rectangle 3"/>
          <p:cNvSpPr/>
          <p:nvPr/>
        </p:nvSpPr>
        <p:spPr>
          <a:xfrm>
            <a:off x="1181381" y="393092"/>
            <a:ext cx="9829238" cy="818850"/>
          </a:xfrm>
          <a:prstGeom prst="roundRect">
            <a:avLst/>
          </a:prstGeom>
          <a:solidFill>
            <a:schemeClr val="accent1">
              <a:lumMod val="40000"/>
              <a:lumOff val="60000"/>
            </a:schemeClr>
          </a:solidFill>
          <a:ln>
            <a:noFill/>
          </a:ln>
          <a:effectLst>
            <a:glow rad="228600">
              <a:schemeClr val="accent1">
                <a:satMod val="175000"/>
                <a:alpha val="40000"/>
              </a:schemeClr>
            </a:glow>
            <a:outerShdw blurRad="76200" dir="18900000" sy="23000" kx="-1200000" algn="bl" rotWithShape="0">
              <a:prstClr val="black">
                <a:alpha val="2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defRPr/>
            </a:pPr>
            <a:r>
              <a:rPr lang="ar-DZ" sz="4000" b="1" dirty="0" smtClean="0">
                <a:solidFill>
                  <a:prstClr val="black"/>
                </a:solidFill>
                <a:latin typeface="Trebuchet MS" panose="020B0603020202020204" pitchFamily="34" charset="0"/>
                <a:ea typeface="Trebuchet MS" panose="020B0603020202020204" pitchFamily="34" charset="0"/>
                <a:cs typeface="Simplified Arabic" panose="02020603050405020304" pitchFamily="18" charset="-78"/>
              </a:rPr>
              <a:t>الرقابة الادارية: </a:t>
            </a:r>
            <a:endParaRPr lang="fr-FR" sz="4000" b="1" dirty="0">
              <a:solidFill>
                <a:prstClr val="black"/>
              </a:solidFill>
              <a:latin typeface="Trebuchet MS" panose="020B0603020202020204" pitchFamily="34" charset="0"/>
              <a:ea typeface="Trebuchet MS" panose="020B0603020202020204" pitchFamily="34" charset="0"/>
              <a:cs typeface="Tahoma" panose="020B0604030504040204" pitchFamily="34" charset="0"/>
            </a:endParaRPr>
          </a:p>
        </p:txBody>
      </p:sp>
      <p:sp>
        <p:nvSpPr>
          <p:cNvPr id="6" name="ZoneTexte 5">
            <a:extLst>
              <a:ext uri="{FF2B5EF4-FFF2-40B4-BE49-F238E27FC236}">
                <a16:creationId xmlns="" xmlns:a16="http://schemas.microsoft.com/office/drawing/2014/main" id="{C0442ECD-594F-4DE5-9494-74DB959C6CED}"/>
              </a:ext>
            </a:extLst>
          </p:cNvPr>
          <p:cNvSpPr txBox="1"/>
          <p:nvPr/>
        </p:nvSpPr>
        <p:spPr>
          <a:xfrm>
            <a:off x="253219" y="1365883"/>
            <a:ext cx="11423547" cy="4524315"/>
          </a:xfrm>
          <a:prstGeom prst="rect">
            <a:avLst/>
          </a:prstGeom>
          <a:noFill/>
        </p:spPr>
        <p:txBody>
          <a:bodyPr wrap="square">
            <a:spAutoFit/>
          </a:bodyPr>
          <a:lstStyle/>
          <a:p>
            <a:pPr algn="r" rtl="1"/>
            <a:r>
              <a:rPr lang="ar-DZ" sz="3600" b="1" dirty="0" smtClean="0">
                <a:solidFill>
                  <a:prstClr val="black"/>
                </a:solidFill>
              </a:rPr>
              <a:t>2-أهمية </a:t>
            </a:r>
            <a:r>
              <a:rPr lang="ar-DZ" sz="3600" b="1" dirty="0">
                <a:solidFill>
                  <a:prstClr val="black"/>
                </a:solidFill>
              </a:rPr>
              <a:t>الرقابة:</a:t>
            </a:r>
            <a:endParaRPr lang="fr-FR" sz="3600" dirty="0">
              <a:solidFill>
                <a:prstClr val="black"/>
              </a:solidFill>
            </a:endParaRPr>
          </a:p>
          <a:p>
            <a:pPr algn="r" rtl="1"/>
            <a:r>
              <a:rPr lang="ar-DZ" sz="3600" dirty="0" smtClean="0">
                <a:solidFill>
                  <a:prstClr val="black"/>
                </a:solidFill>
              </a:rPr>
              <a:t>*التأكد </a:t>
            </a:r>
            <a:r>
              <a:rPr lang="ar-DZ" sz="3600" dirty="0">
                <a:solidFill>
                  <a:prstClr val="black"/>
                </a:solidFill>
              </a:rPr>
              <a:t>من مدى الالتزام بالقوانين وبقرارات السلطة التنفيذية </a:t>
            </a:r>
            <a:r>
              <a:rPr lang="ar-DZ" sz="3600" dirty="0" smtClean="0">
                <a:solidFill>
                  <a:prstClr val="black"/>
                </a:solidFill>
              </a:rPr>
              <a:t>.</a:t>
            </a:r>
          </a:p>
          <a:p>
            <a:pPr algn="r" rtl="1"/>
            <a:r>
              <a:rPr lang="ar-DZ" sz="3600" dirty="0" smtClean="0">
                <a:solidFill>
                  <a:prstClr val="black"/>
                </a:solidFill>
              </a:rPr>
              <a:t>*الوقوف </a:t>
            </a:r>
            <a:r>
              <a:rPr lang="ar-DZ" sz="3600" dirty="0">
                <a:solidFill>
                  <a:prstClr val="black"/>
                </a:solidFill>
              </a:rPr>
              <a:t>على المشكلات والمعوقات التي تعترض إجراءات العمل .</a:t>
            </a:r>
            <a:endParaRPr lang="fr-FR" sz="3600" dirty="0">
              <a:solidFill>
                <a:prstClr val="black"/>
              </a:solidFill>
            </a:endParaRPr>
          </a:p>
          <a:p>
            <a:pPr algn="r" rtl="1"/>
            <a:r>
              <a:rPr lang="ar-DZ" sz="3600" dirty="0" smtClean="0">
                <a:solidFill>
                  <a:prstClr val="black"/>
                </a:solidFill>
              </a:rPr>
              <a:t>*للتأكيد </a:t>
            </a:r>
            <a:r>
              <a:rPr lang="ar-DZ" sz="3600" dirty="0">
                <a:solidFill>
                  <a:prstClr val="black"/>
                </a:solidFill>
              </a:rPr>
              <a:t>من ان النواحي والسياسات المالية يتم التصرف بها وفقا للخطط </a:t>
            </a:r>
            <a:r>
              <a:rPr lang="ar-DZ" sz="3600" dirty="0" smtClean="0">
                <a:solidFill>
                  <a:prstClr val="black"/>
                </a:solidFill>
              </a:rPr>
              <a:t>والقوائم</a:t>
            </a:r>
          </a:p>
          <a:p>
            <a:pPr algn="r" rtl="1"/>
            <a:r>
              <a:rPr lang="ar-DZ" sz="3600" dirty="0" smtClean="0">
                <a:solidFill>
                  <a:prstClr val="black"/>
                </a:solidFill>
              </a:rPr>
              <a:t>*لاكتشاف </a:t>
            </a:r>
            <a:r>
              <a:rPr lang="ar-DZ" sz="3600" dirty="0">
                <a:solidFill>
                  <a:prstClr val="black"/>
                </a:solidFill>
              </a:rPr>
              <a:t>الأخطاء وسوء التصرف وحالات الانحراف .</a:t>
            </a:r>
            <a:endParaRPr lang="fr-FR" sz="3600" dirty="0">
              <a:solidFill>
                <a:prstClr val="black"/>
              </a:solidFill>
            </a:endParaRPr>
          </a:p>
          <a:p>
            <a:pPr algn="r" rtl="1"/>
            <a:r>
              <a:rPr lang="ar-DZ" sz="3600" dirty="0" smtClean="0">
                <a:solidFill>
                  <a:prstClr val="black"/>
                </a:solidFill>
              </a:rPr>
              <a:t>*التأكد من </a:t>
            </a:r>
            <a:r>
              <a:rPr lang="ar-DZ" sz="3600" dirty="0">
                <a:solidFill>
                  <a:prstClr val="black"/>
                </a:solidFill>
              </a:rPr>
              <a:t>ان الحقوق والمزايا المقررة للأفراد والعاملين محققة .</a:t>
            </a:r>
            <a:endParaRPr lang="fr-FR" sz="3600" dirty="0">
              <a:solidFill>
                <a:prstClr val="black"/>
              </a:solidFill>
            </a:endParaRPr>
          </a:p>
          <a:p>
            <a:pPr algn="r" rtl="1"/>
            <a:r>
              <a:rPr lang="ar-DZ" sz="3600" dirty="0">
                <a:solidFill>
                  <a:prstClr val="black"/>
                </a:solidFill>
              </a:rPr>
              <a:t>لتخفيف تكاليف العمل </a:t>
            </a:r>
            <a:r>
              <a:rPr lang="ar-DZ" sz="3600" dirty="0" smtClean="0">
                <a:solidFill>
                  <a:prstClr val="black"/>
                </a:solidFill>
              </a:rPr>
              <a:t>.</a:t>
            </a:r>
            <a:endParaRPr lang="fr-FR" sz="3600" dirty="0">
              <a:solidFill>
                <a:prstClr val="black"/>
              </a:solidFill>
            </a:endParaRPr>
          </a:p>
        </p:txBody>
      </p:sp>
      <p:pic>
        <p:nvPicPr>
          <p:cNvPr id="9" name="Imag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88288" y="-482"/>
            <a:ext cx="2869367" cy="136636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Imag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9416" y="372582"/>
            <a:ext cx="2448272" cy="116584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229050717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137" y="493033"/>
            <a:ext cx="11938781" cy="680558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457200" algn="just" rtl="1">
              <a:lnSpc>
                <a:spcPct val="115000"/>
              </a:lnSpc>
              <a:spcAft>
                <a:spcPts val="0"/>
              </a:spcAft>
              <a:tabLst>
                <a:tab pos="539115" algn="r"/>
              </a:tabLst>
            </a:pPr>
            <a:r>
              <a:rPr lang="ar-DZ" sz="3200" dirty="0">
                <a:latin typeface="Trebuchet MS"/>
                <a:ea typeface="Trebuchet MS"/>
                <a:cs typeface="Simplified Arabic"/>
              </a:rPr>
              <a:t>ومن اهم أشكال وأنواع النظم الرقابية الإدارية ما يلي:</a:t>
            </a:r>
            <a:endParaRPr lang="fr-FR" sz="3200" dirty="0">
              <a:latin typeface="Trebuchet MS"/>
              <a:ea typeface="Trebuchet MS"/>
              <a:cs typeface="Tahoma"/>
            </a:endParaRPr>
          </a:p>
          <a:p>
            <a:pPr lvl="1" algn="just" rtl="1">
              <a:lnSpc>
                <a:spcPct val="115000"/>
              </a:lnSpc>
              <a:buFont typeface="+mj-lt"/>
              <a:buAutoNum type="arabicPeriod"/>
              <a:tabLst>
                <a:tab pos="539115" algn="r"/>
              </a:tabLst>
            </a:pPr>
            <a:r>
              <a:rPr lang="ar-DZ" sz="3200" b="1" dirty="0">
                <a:latin typeface="Trebuchet MS"/>
                <a:ea typeface="Trebuchet MS"/>
                <a:cs typeface="Simplified Arabic"/>
              </a:rPr>
              <a:t>رقابة سابقة أو رقابة وقائية مانعة</a:t>
            </a:r>
            <a:r>
              <a:rPr lang="ar-DZ" sz="3200" dirty="0">
                <a:latin typeface="Trebuchet MS"/>
                <a:ea typeface="Trebuchet MS"/>
                <a:cs typeface="Simplified Arabic"/>
              </a:rPr>
              <a:t>: حيث مهمتها منع وقوع الانحرافات وذلك بالاستعداد المسبق لاحتمالية وقوعها (توقع الخطأ وضع حدوثه).</a:t>
            </a:r>
            <a:endParaRPr lang="fr-FR" sz="3200" dirty="0">
              <a:latin typeface="Trebuchet MS"/>
              <a:ea typeface="Trebuchet MS"/>
              <a:cs typeface="Tahoma"/>
            </a:endParaRPr>
          </a:p>
          <a:p>
            <a:pPr lvl="1" algn="just" rtl="1">
              <a:lnSpc>
                <a:spcPct val="115000"/>
              </a:lnSpc>
              <a:buFont typeface="+mj-lt"/>
              <a:buAutoNum type="arabicPeriod"/>
              <a:tabLst>
                <a:tab pos="539115" algn="r"/>
              </a:tabLst>
            </a:pPr>
            <a:r>
              <a:rPr lang="ar-DZ" sz="3200" b="1" dirty="0">
                <a:latin typeface="Trebuchet MS"/>
                <a:ea typeface="Trebuchet MS"/>
                <a:cs typeface="Simplified Arabic"/>
              </a:rPr>
              <a:t>رقابة لاحقة</a:t>
            </a:r>
            <a:r>
              <a:rPr lang="ar-DZ" sz="3200" dirty="0">
                <a:latin typeface="Trebuchet MS"/>
                <a:ea typeface="Trebuchet MS"/>
                <a:cs typeface="Simplified Arabic"/>
              </a:rPr>
              <a:t>: وهي الرقابة التي تكون بعد الانتهاء من العمل حيث تهدف إلى كشف الانحرافات والأخطاء، مثل الرقابة على خطوط الإنتاج وهي ما يعرف بالرقابة العلاجية أو السلبية حيث تنظر حتى يقع ثم اكتشاف أسبابه ثم علاجه .</a:t>
            </a:r>
            <a:endParaRPr lang="fr-FR" sz="3200" dirty="0">
              <a:latin typeface="Trebuchet MS"/>
              <a:ea typeface="Trebuchet MS"/>
              <a:cs typeface="Tahoma"/>
            </a:endParaRPr>
          </a:p>
          <a:p>
            <a:pPr lvl="1" algn="just" rtl="1">
              <a:lnSpc>
                <a:spcPct val="115000"/>
              </a:lnSpc>
              <a:buFont typeface="+mj-lt"/>
              <a:buAutoNum type="arabicPeriod"/>
              <a:tabLst>
                <a:tab pos="539115" algn="r"/>
              </a:tabLst>
            </a:pPr>
            <a:r>
              <a:rPr lang="ar-DZ" sz="3200" b="1" dirty="0">
                <a:latin typeface="Trebuchet MS"/>
                <a:ea typeface="Trebuchet MS"/>
                <a:cs typeface="Simplified Arabic"/>
              </a:rPr>
              <a:t>رقابة دائمة وأخرى عارضة</a:t>
            </a:r>
            <a:r>
              <a:rPr lang="ar-DZ" sz="3200" dirty="0">
                <a:latin typeface="Trebuchet MS"/>
                <a:ea typeface="Trebuchet MS"/>
                <a:cs typeface="Simplified Arabic"/>
              </a:rPr>
              <a:t>: والمقصود بالرقابة الدائمة الرقابة المستمرة التي لها علاقة بكافة أعمال المشروع في كل حين، بينما الرقابة العارضة فهي الرقابة المؤقتة وعملها محدود </a:t>
            </a:r>
            <a:r>
              <a:rPr lang="ar-DZ" sz="3200" dirty="0" smtClean="0">
                <a:latin typeface="Trebuchet MS"/>
                <a:ea typeface="Trebuchet MS"/>
                <a:cs typeface="Simplified Arabic"/>
              </a:rPr>
              <a:t>.</a:t>
            </a:r>
            <a:endParaRPr lang="fr-FR" sz="3200" dirty="0">
              <a:latin typeface="Trebuchet MS"/>
              <a:ea typeface="Trebuchet MS"/>
              <a:cs typeface="Tahoma"/>
            </a:endParaRPr>
          </a:p>
        </p:txBody>
      </p:sp>
      <p:sp>
        <p:nvSpPr>
          <p:cNvPr id="8" name="Rounded Rectangle 3"/>
          <p:cNvSpPr/>
          <p:nvPr/>
        </p:nvSpPr>
        <p:spPr>
          <a:xfrm>
            <a:off x="1181381" y="83609"/>
            <a:ext cx="9829238" cy="818850"/>
          </a:xfrm>
          <a:prstGeom prst="roundRect">
            <a:avLst/>
          </a:prstGeom>
          <a:solidFill>
            <a:schemeClr val="accent1">
              <a:lumMod val="40000"/>
              <a:lumOff val="60000"/>
            </a:schemeClr>
          </a:solidFill>
          <a:ln>
            <a:noFill/>
          </a:ln>
          <a:effectLst>
            <a:glow rad="228600">
              <a:schemeClr val="accent1">
                <a:satMod val="175000"/>
                <a:alpha val="40000"/>
              </a:schemeClr>
            </a:glow>
            <a:outerShdw blurRad="76200" dir="18900000" sy="23000" kx="-1200000" algn="bl" rotWithShape="0">
              <a:prstClr val="black">
                <a:alpha val="2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defRPr/>
            </a:pPr>
            <a:r>
              <a:rPr lang="ar-DZ" sz="4000" b="1" dirty="0" smtClean="0">
                <a:solidFill>
                  <a:prstClr val="black"/>
                </a:solidFill>
                <a:latin typeface="Trebuchet MS" panose="020B0603020202020204" pitchFamily="34" charset="0"/>
                <a:ea typeface="Trebuchet MS" panose="020B0603020202020204" pitchFamily="34" charset="0"/>
                <a:cs typeface="Simplified Arabic" panose="02020603050405020304" pitchFamily="18" charset="-78"/>
              </a:rPr>
              <a:t>أنواع الرقابة الإدارية: </a:t>
            </a:r>
            <a:endParaRPr lang="fr-FR" sz="4000" b="1" dirty="0">
              <a:solidFill>
                <a:prstClr val="black"/>
              </a:solidFill>
              <a:latin typeface="Trebuchet MS" panose="020B0603020202020204" pitchFamily="34" charset="0"/>
              <a:ea typeface="Trebuchet MS" panose="020B0603020202020204" pitchFamily="34" charset="0"/>
              <a:cs typeface="Tahoma" panose="020B0604030504040204" pitchFamily="34" charset="0"/>
            </a:endParaRPr>
          </a:p>
        </p:txBody>
      </p:sp>
      <p:pic>
        <p:nvPicPr>
          <p:cNvPr id="9" name="Imag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78789" y="32733"/>
            <a:ext cx="1933263" cy="9206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Imag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3432" y="84604"/>
            <a:ext cx="2232248" cy="106297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73315731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35235" y="260648"/>
            <a:ext cx="11938781" cy="680558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lvl="1" algn="just" rtl="1">
              <a:lnSpc>
                <a:spcPct val="115000"/>
              </a:lnSpc>
              <a:tabLst>
                <a:tab pos="539115" algn="r"/>
              </a:tabLst>
            </a:pPr>
            <a:r>
              <a:rPr lang="ar-DZ" sz="3200" b="1" dirty="0" smtClean="0">
                <a:solidFill>
                  <a:prstClr val="black"/>
                </a:solidFill>
                <a:latin typeface="Trebuchet MS"/>
                <a:ea typeface="Trebuchet MS"/>
                <a:cs typeface="Simplified Arabic"/>
              </a:rPr>
              <a:t>4-رقابة </a:t>
            </a:r>
            <a:r>
              <a:rPr lang="ar-DZ" sz="3200" b="1" dirty="0" err="1">
                <a:solidFill>
                  <a:prstClr val="black"/>
                </a:solidFill>
                <a:latin typeface="Trebuchet MS"/>
                <a:ea typeface="Trebuchet MS"/>
                <a:cs typeface="Simplified Arabic"/>
              </a:rPr>
              <a:t>مستندية</a:t>
            </a:r>
            <a:r>
              <a:rPr lang="ar-DZ" sz="3200" b="1" dirty="0">
                <a:solidFill>
                  <a:prstClr val="black"/>
                </a:solidFill>
                <a:latin typeface="Trebuchet MS"/>
                <a:ea typeface="Trebuchet MS"/>
                <a:cs typeface="Simplified Arabic"/>
              </a:rPr>
              <a:t> ورقابة شخصية</a:t>
            </a:r>
            <a:r>
              <a:rPr lang="ar-DZ" sz="3200" dirty="0">
                <a:solidFill>
                  <a:prstClr val="black"/>
                </a:solidFill>
                <a:latin typeface="Trebuchet MS"/>
                <a:ea typeface="Trebuchet MS"/>
                <a:cs typeface="Simplified Arabic"/>
              </a:rPr>
              <a:t>: الرقابة </a:t>
            </a:r>
            <a:r>
              <a:rPr lang="ar-DZ" sz="3200" dirty="0" err="1">
                <a:solidFill>
                  <a:prstClr val="black"/>
                </a:solidFill>
                <a:latin typeface="Trebuchet MS"/>
                <a:ea typeface="Trebuchet MS"/>
                <a:cs typeface="Simplified Arabic"/>
              </a:rPr>
              <a:t>المستندية</a:t>
            </a:r>
            <a:r>
              <a:rPr lang="ar-DZ" sz="3200" dirty="0">
                <a:solidFill>
                  <a:prstClr val="black"/>
                </a:solidFill>
                <a:latin typeface="Trebuchet MS"/>
                <a:ea typeface="Trebuchet MS"/>
                <a:cs typeface="Simplified Arabic"/>
              </a:rPr>
              <a:t> هي الرقابة التي تعتمد على المستندات والسجلات لمقارنة مع الإنجاز بينما الرقابة الشخصية هي الرقابة التي تستند على الملاحظات والوصف والشخصية .</a:t>
            </a:r>
            <a:endParaRPr lang="fr-FR" sz="3200" dirty="0">
              <a:solidFill>
                <a:prstClr val="black"/>
              </a:solidFill>
              <a:latin typeface="Trebuchet MS"/>
              <a:ea typeface="Trebuchet MS"/>
              <a:cs typeface="Tahoma"/>
            </a:endParaRPr>
          </a:p>
          <a:p>
            <a:pPr lvl="1" algn="just" rtl="1">
              <a:lnSpc>
                <a:spcPct val="115000"/>
              </a:lnSpc>
              <a:tabLst>
                <a:tab pos="539115" algn="r"/>
              </a:tabLst>
            </a:pPr>
            <a:r>
              <a:rPr lang="ar-DZ" sz="3200" b="1" dirty="0" smtClean="0">
                <a:solidFill>
                  <a:prstClr val="black"/>
                </a:solidFill>
                <a:latin typeface="Trebuchet MS"/>
                <a:ea typeface="Trebuchet MS"/>
                <a:cs typeface="Simplified Arabic"/>
              </a:rPr>
              <a:t>5-رقابة </a:t>
            </a:r>
            <a:r>
              <a:rPr lang="ar-DZ" sz="3200" b="1" dirty="0">
                <a:solidFill>
                  <a:prstClr val="black"/>
                </a:solidFill>
                <a:latin typeface="Trebuchet MS"/>
                <a:ea typeface="Trebuchet MS"/>
                <a:cs typeface="Simplified Arabic"/>
              </a:rPr>
              <a:t>داخلية ورقابة خارجية</a:t>
            </a:r>
            <a:r>
              <a:rPr lang="ar-DZ" sz="3200" dirty="0">
                <a:solidFill>
                  <a:prstClr val="black"/>
                </a:solidFill>
                <a:latin typeface="Trebuchet MS"/>
                <a:ea typeface="Trebuchet MS"/>
                <a:cs typeface="Simplified Arabic"/>
              </a:rPr>
              <a:t>: والرقابة الداخلية هي التي تكون احدى أقسام الهيكل التنظيمي للمنظمة أما الرقابة الخارجية فهي رقابة تمارسها الأجهزة الخارجية تهدف إلى ضمان قيام المنظمة بواجباتها إزاء المجتمع.</a:t>
            </a:r>
            <a:endParaRPr lang="fr-FR" sz="3200" dirty="0">
              <a:solidFill>
                <a:prstClr val="black"/>
              </a:solidFill>
              <a:latin typeface="Trebuchet MS"/>
              <a:ea typeface="Trebuchet MS"/>
              <a:cs typeface="Tahoma"/>
            </a:endParaRPr>
          </a:p>
          <a:p>
            <a:pPr lvl="1" algn="just" rtl="1">
              <a:lnSpc>
                <a:spcPct val="115000"/>
              </a:lnSpc>
              <a:tabLst>
                <a:tab pos="539115" algn="r"/>
              </a:tabLst>
            </a:pPr>
            <a:r>
              <a:rPr lang="ar-DZ" sz="3200" b="1" dirty="0" smtClean="0">
                <a:solidFill>
                  <a:prstClr val="black"/>
                </a:solidFill>
                <a:latin typeface="Trebuchet MS"/>
                <a:ea typeface="Trebuchet MS"/>
                <a:cs typeface="Simplified Arabic"/>
              </a:rPr>
              <a:t>6-رقابة </a:t>
            </a:r>
            <a:r>
              <a:rPr lang="ar-DZ" sz="3200" b="1" dirty="0">
                <a:solidFill>
                  <a:prstClr val="black"/>
                </a:solidFill>
                <a:latin typeface="Trebuchet MS"/>
                <a:ea typeface="Trebuchet MS"/>
                <a:cs typeface="Simplified Arabic"/>
              </a:rPr>
              <a:t>خلال التنفيذ</a:t>
            </a:r>
            <a:r>
              <a:rPr lang="ar-DZ" sz="3200" dirty="0">
                <a:solidFill>
                  <a:prstClr val="black"/>
                </a:solidFill>
                <a:latin typeface="Trebuchet MS"/>
                <a:ea typeface="Trebuchet MS"/>
                <a:cs typeface="Simplified Arabic"/>
              </a:rPr>
              <a:t>: وهي الرقابة المستمدة باستمرارية التنفيذ وبها يستطاع معالجة الانحراف حال وقوعه ومن اهم أشكالها الرقابة المفاجئة والرقابة الدورية والرقابة المستمرة .</a:t>
            </a:r>
            <a:endParaRPr lang="fr-FR" sz="3200" dirty="0">
              <a:solidFill>
                <a:prstClr val="black"/>
              </a:solidFill>
              <a:latin typeface="Trebuchet MS"/>
              <a:ea typeface="Trebuchet MS"/>
              <a:cs typeface="Tahoma"/>
            </a:endParaRPr>
          </a:p>
        </p:txBody>
      </p:sp>
      <p:sp>
        <p:nvSpPr>
          <p:cNvPr id="8" name="Rounded Rectangle 3"/>
          <p:cNvSpPr/>
          <p:nvPr/>
        </p:nvSpPr>
        <p:spPr>
          <a:xfrm>
            <a:off x="1181381" y="83609"/>
            <a:ext cx="9829238" cy="818850"/>
          </a:xfrm>
          <a:prstGeom prst="roundRect">
            <a:avLst/>
          </a:prstGeom>
          <a:solidFill>
            <a:schemeClr val="accent1">
              <a:lumMod val="40000"/>
              <a:lumOff val="60000"/>
            </a:schemeClr>
          </a:solidFill>
          <a:ln>
            <a:noFill/>
          </a:ln>
          <a:effectLst>
            <a:glow rad="228600">
              <a:schemeClr val="accent1">
                <a:satMod val="175000"/>
                <a:alpha val="40000"/>
              </a:schemeClr>
            </a:glow>
            <a:outerShdw blurRad="76200" dir="18900000" sy="23000" kx="-1200000" algn="bl" rotWithShape="0">
              <a:prstClr val="black">
                <a:alpha val="2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defRPr/>
            </a:pPr>
            <a:r>
              <a:rPr lang="ar-DZ" sz="4000" b="1" dirty="0" smtClean="0">
                <a:solidFill>
                  <a:prstClr val="black"/>
                </a:solidFill>
                <a:latin typeface="Trebuchet MS" panose="020B0603020202020204" pitchFamily="34" charset="0"/>
                <a:ea typeface="Trebuchet MS" panose="020B0603020202020204" pitchFamily="34" charset="0"/>
                <a:cs typeface="Simplified Arabic" panose="02020603050405020304" pitchFamily="18" charset="-78"/>
              </a:rPr>
              <a:t>أنواع الرقابة الإدارية: </a:t>
            </a:r>
            <a:endParaRPr lang="fr-FR" sz="4000" b="1" dirty="0">
              <a:solidFill>
                <a:prstClr val="black"/>
              </a:solidFill>
              <a:latin typeface="Trebuchet MS" panose="020B0603020202020204" pitchFamily="34" charset="0"/>
              <a:ea typeface="Trebuchet MS" panose="020B0603020202020204" pitchFamily="34" charset="0"/>
              <a:cs typeface="Tahoma" panose="020B0604030504040204" pitchFamily="34" charset="0"/>
            </a:endParaRPr>
          </a:p>
        </p:txBody>
      </p:sp>
      <p:pic>
        <p:nvPicPr>
          <p:cNvPr id="9" name="Imag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78789" y="32733"/>
            <a:ext cx="1933263" cy="9206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Imag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3432" y="84604"/>
            <a:ext cx="2232248" cy="106297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83142121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archemin horizontal 6"/>
          <p:cNvSpPr/>
          <p:nvPr/>
        </p:nvSpPr>
        <p:spPr>
          <a:xfrm>
            <a:off x="3287688" y="3717032"/>
            <a:ext cx="7488832" cy="1944216"/>
          </a:xfrm>
          <a:prstGeom prst="horizontalScroll">
            <a:avLst/>
          </a:prstGeom>
          <a:ln w="28575">
            <a:solidFill>
              <a:schemeClr val="bg1"/>
            </a:solidFill>
          </a:ln>
          <a:scene3d>
            <a:camera prst="perspectiveLeft"/>
            <a:lightRig rig="threePt" dir="t"/>
          </a:scene3d>
        </p:spPr>
        <p:style>
          <a:lnRef idx="1">
            <a:schemeClr val="accent2"/>
          </a:lnRef>
          <a:fillRef idx="3">
            <a:schemeClr val="accent2"/>
          </a:fillRef>
          <a:effectRef idx="2">
            <a:schemeClr val="accent2"/>
          </a:effectRef>
          <a:fontRef idx="minor">
            <a:schemeClr val="lt1"/>
          </a:fontRef>
        </p:style>
        <p:txBody>
          <a:bodyPr rtlCol="0" anchor="ctr"/>
          <a:lstStyle/>
          <a:p>
            <a:pPr lvl="0" algn="ctr" defTabSz="457200" eaLnBrk="0" fontAlgn="base" hangingPunct="0">
              <a:spcBef>
                <a:spcPct val="0"/>
              </a:spcBef>
              <a:spcAft>
                <a:spcPct val="0"/>
              </a:spcAft>
            </a:pPr>
            <a:r>
              <a:rPr lang="ar-DZ" sz="5400" b="1" dirty="0">
                <a:solidFill>
                  <a:schemeClr val="tx1"/>
                </a:solidFill>
                <a:latin typeface="Andalus" panose="02020603050405020304" pitchFamily="18" charset="-78"/>
                <a:cs typeface="Andalus" panose="02020603050405020304" pitchFamily="18" charset="-78"/>
              </a:rPr>
              <a:t>شكرا على حسن الإصغاء و المتابعة</a:t>
            </a:r>
            <a:endParaRPr lang="fr-FR" sz="5400" b="1" dirty="0">
              <a:solidFill>
                <a:schemeClr val="tx1"/>
              </a:solidFill>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2950060979"/>
      </p:ext>
    </p:extLst>
  </p:cSld>
  <p:clrMapOvr>
    <a:masterClrMapping/>
  </p:clrMapOvr>
  <mc:AlternateContent xmlns:mc="http://schemas.openxmlformats.org/markup-compatibility/2006" xmlns:p14="http://schemas.microsoft.com/office/powerpoint/2010/main">
    <mc:Choice Requires="p14">
      <p:transition spd="slow" p14:dur="1600" advTm="1671">
        <p:blinds dir="vert"/>
      </p:transition>
    </mc:Choice>
    <mc:Fallback xmlns="">
      <p:transition spd="slow" advTm="1671">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750"/>
                                        <p:tgtEl>
                                          <p:spTgt spid="7"/>
                                        </p:tgtEl>
                                      </p:cBhvr>
                                    </p:animEffect>
                                    <p:anim calcmode="lin" valueType="num">
                                      <p:cBhvr>
                                        <p:cTn id="8" dur="750" fill="hold"/>
                                        <p:tgtEl>
                                          <p:spTgt spid="7"/>
                                        </p:tgtEl>
                                        <p:attrNameLst>
                                          <p:attrName>ppt_x</p:attrName>
                                        </p:attrNameLst>
                                      </p:cBhvr>
                                      <p:tavLst>
                                        <p:tav tm="0">
                                          <p:val>
                                            <p:strVal val="#ppt_x"/>
                                          </p:val>
                                        </p:tav>
                                        <p:tav tm="100000">
                                          <p:val>
                                            <p:strVal val="#ppt_x"/>
                                          </p:val>
                                        </p:tav>
                                      </p:tavLst>
                                    </p:anim>
                                    <p:anim calcmode="lin" valueType="num">
                                      <p:cBhvr>
                                        <p:cTn id="9" dur="75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3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2_Business Cooperate">
  <a:themeElements>
    <a:clrScheme name="Business Cooper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usiness Cooperate">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Business Cooper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usiness Cooper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usiness Cooper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usiness Cooper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usiness Cooper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usiness Cooper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usiness Cooper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usiness Cooper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usiness Cooper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usiness Cooper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usiness Cooper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usiness Cooper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Vagu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spDef>
      <a:spPr/>
      <a:bodyPr wrap="none">
        <a:spAutoFit/>
      </a:bodyPr>
      <a:lstStyle>
        <a:defPPr>
          <a:defRPr b="1" dirty="0" smtClean="0">
            <a:solidFill>
              <a:schemeClr val="bg2">
                <a:lumMod val="25000"/>
              </a:schemeClr>
            </a:solidFill>
            <a:effectLst>
              <a:reflection blurRad="6350" stA="55000" endA="300" endPos="45500" dir="5400000" sy="-100000" algn="bl" rotWithShape="0"/>
            </a:effectLst>
          </a:defRPr>
        </a:defPPr>
      </a:lstStyle>
    </a:spDef>
  </a:objectDefaults>
  <a:extraClrSchemeLst/>
</a:theme>
</file>

<file path=ppt/theme/theme4.xml><?xml version="1.0" encoding="utf-8"?>
<a:theme xmlns:a="http://schemas.openxmlformats.org/drawingml/2006/main" name="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Showeet theme">
  <a:themeElements>
    <a:clrScheme name="Showeet theme">
      <a:dk1>
        <a:sysClr val="windowText" lastClr="000000"/>
      </a:dk1>
      <a:lt1>
        <a:sysClr val="window" lastClr="FFFFFF"/>
      </a:lt1>
      <a:dk2>
        <a:srgbClr val="1D2631"/>
      </a:dk2>
      <a:lt2>
        <a:srgbClr val="EEECE1"/>
      </a:lt2>
      <a:accent1>
        <a:srgbClr val="3F4855"/>
      </a:accent1>
      <a:accent2>
        <a:srgbClr val="F1A138"/>
      </a:accent2>
      <a:accent3>
        <a:srgbClr val="CBDB23"/>
      </a:accent3>
      <a:accent4>
        <a:srgbClr val="590B4E"/>
      </a:accent4>
      <a:accent5>
        <a:srgbClr val="2CA3FC"/>
      </a:accent5>
      <a:accent6>
        <a:srgbClr val="9EB31C"/>
      </a:accent6>
      <a:hlink>
        <a:srgbClr val="B8CCE4"/>
      </a:hlink>
      <a:folHlink>
        <a:srgbClr val="B8CCE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Facette">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CFBC31BA-B70F-4F30-BCAA-4F3011E16C4D}"/>
    </a:ext>
  </a:extLst>
</a:theme>
</file>

<file path=ppt/theme/theme7.xml><?xml version="1.0" encoding="utf-8"?>
<a:theme xmlns:a="http://schemas.openxmlformats.org/drawingml/2006/main" name="5_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_Business Cooperate">
  <a:themeElements>
    <a:clrScheme name="Business Cooper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usiness Cooperate">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Business Cooper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usiness Cooper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usiness Cooper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usiness Cooper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usiness Cooper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usiness Cooper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usiness Cooper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usiness Cooper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usiness Cooper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usiness Cooper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usiness Cooper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usiness Cooper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71610</TotalTime>
  <Words>6286</Words>
  <Application>Microsoft Office PowerPoint</Application>
  <PresentationFormat>Personnalisé</PresentationFormat>
  <Paragraphs>659</Paragraphs>
  <Slides>96</Slides>
  <Notes>7</Notes>
  <HiddenSlides>0</HiddenSlides>
  <MMClips>0</MMClips>
  <ScaleCrop>false</ScaleCrop>
  <HeadingPairs>
    <vt:vector size="4" baseType="variant">
      <vt:variant>
        <vt:lpstr>Thème</vt:lpstr>
      </vt:variant>
      <vt:variant>
        <vt:i4>11</vt:i4>
      </vt:variant>
      <vt:variant>
        <vt:lpstr>Titres des diapositives</vt:lpstr>
      </vt:variant>
      <vt:variant>
        <vt:i4>96</vt:i4>
      </vt:variant>
    </vt:vector>
  </HeadingPairs>
  <TitlesOfParts>
    <vt:vector size="107" baseType="lpstr">
      <vt:lpstr>1_Custom Design</vt:lpstr>
      <vt:lpstr>Blank</vt:lpstr>
      <vt:lpstr>Vagues</vt:lpstr>
      <vt:lpstr>Conception personnalisée</vt:lpstr>
      <vt:lpstr>Showeet theme</vt:lpstr>
      <vt:lpstr>Facette</vt:lpstr>
      <vt:lpstr>5_Conception personnalisée</vt:lpstr>
      <vt:lpstr>Thème Office</vt:lpstr>
      <vt:lpstr>1_Business Cooperate</vt:lpstr>
      <vt:lpstr>3_Thème Office</vt:lpstr>
      <vt:lpstr>2_Business Cooperate</vt:lpstr>
      <vt:lpstr>Présentation PowerPoint</vt:lpstr>
      <vt:lpstr>Présentation PowerPoint</vt:lpstr>
      <vt:lpstr>Présentation PowerPoint</vt:lpstr>
      <vt:lpstr>Présentation PowerPoint</vt:lpstr>
      <vt:lpstr>Présentation PowerPoint</vt:lpstr>
      <vt:lpstr>Présentation PowerPoint</vt:lpstr>
      <vt:lpstr>1-الإدارة العلمية:</vt:lpstr>
      <vt:lpstr> 2-المبادئ (العمليات أو التقسيمات) الإدارية: </vt:lpstr>
      <vt:lpstr> 2-المبادئ (العمليات أو التقسيمات) الإدارية: </vt:lpstr>
      <vt:lpstr> 2-المبادئ (العمليات أو التقسيمات) الإدارية: </vt:lpstr>
      <vt:lpstr> 2-المبادئ (العمليات أو التقسيمات) الإدارية: </vt:lpstr>
      <vt:lpstr> 3-النظرية البيروقراطية: </vt:lpstr>
      <vt:lpstr>Présentation PowerPoint</vt:lpstr>
      <vt:lpstr>Présentation PowerPoint</vt:lpstr>
      <vt:lpstr> 1- دراسة آلتون مايو وهوثورن :  </vt:lpstr>
      <vt:lpstr>  2-نظرية الحاجات الإنسانية لماسلوMaslow Theory :  </vt:lpstr>
      <vt:lpstr>  2-نظرية الحاجات الإنسانية لماسلوMaslow Theory :  </vt:lpstr>
      <vt:lpstr> -3نظرية X ونظرية  Yلماكريغر(Gregor’s Theory X and Theory Y) : </vt:lpstr>
      <vt:lpstr> -3نظرية X ونظرية  Yلماكريغر(Gregor’s Theory X and Theory Y) : </vt:lpstr>
      <vt:lpstr> 4-نظرية الشخصية الناضجة Adult Personality Theory :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الفرق بين الخطة و التخطيط</vt:lpstr>
      <vt:lpstr>Présentation PowerPoint</vt:lpstr>
      <vt:lpstr>أنواع الخطط</vt:lpstr>
      <vt:lpstr>أنواع الخطط</vt:lpstr>
      <vt:lpstr>أنواع الخطط</vt:lpstr>
      <vt:lpstr>أنواع الخطط</vt:lpstr>
      <vt:lpstr>أنواع أخرى حسب الفترة الزمنية</vt:lpstr>
      <vt:lpstr>مراحل العملية التخطيطية</vt:lpstr>
      <vt:lpstr>Présentation PowerPoint</vt:lpstr>
      <vt:lpstr>Présentation PowerPoint</vt:lpstr>
      <vt:lpstr>Présentation PowerPoint</vt:lpstr>
      <vt:lpstr>أسس اتخاذ القرار: </vt:lpstr>
      <vt:lpstr>Présentation PowerPoint</vt:lpstr>
      <vt:lpstr>Présentation PowerPoint</vt:lpstr>
      <vt:lpstr>Présentation PowerPoint</vt:lpstr>
      <vt:lpstr>Présentation PowerPoint</vt:lpstr>
      <vt:lpstr>أنواع التنظيم </vt:lpstr>
      <vt:lpstr>Présentation PowerPoint</vt:lpstr>
      <vt:lpstr>Présentation PowerPoint</vt:lpstr>
      <vt:lpstr>Présentation PowerPoint</vt:lpstr>
      <vt:lpstr>أنواع الهياكل التنظيمية</vt:lpstr>
      <vt:lpstr>Présentation PowerPoint</vt:lpstr>
      <vt:lpstr>Présentation PowerPoint</vt:lpstr>
      <vt:lpstr>ثانيا: مبادئ التنشيط </vt:lpstr>
      <vt:lpstr>ثالثا: خصائص التنشيط</vt:lpstr>
      <vt:lpstr>ثالثا: مكونات التنشيط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Origami PowerPoint Template</dc:title>
  <dc:creator>showeet.com</dc:creator>
  <dc:description>© Copyright Showeet.com</dc:description>
  <cp:lastModifiedBy>Administrateur</cp:lastModifiedBy>
  <cp:revision>780</cp:revision>
  <cp:lastPrinted>2021-02-18T12:24:07Z</cp:lastPrinted>
  <dcterms:created xsi:type="dcterms:W3CDTF">2011-05-09T14:18:21Z</dcterms:created>
  <dcterms:modified xsi:type="dcterms:W3CDTF">2021-11-20T18:41:07Z</dcterms:modified>
  <cp:category>Templates</cp:category>
</cp:coreProperties>
</file>