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4"/>
  </p:handoutMasterIdLst>
  <p:sldIdLst>
    <p:sldId id="256" r:id="rId2"/>
    <p:sldId id="364" r:id="rId3"/>
    <p:sldId id="329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3" r:id="rId12"/>
    <p:sldId id="3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إستراتيجيات الموارد البشرية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الرابعة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أنواع التدريب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6572264" y="3429000"/>
            <a:ext cx="2357454" cy="92869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المهاري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3429000"/>
            <a:ext cx="6215138" cy="92869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يركز على تنمية المهارات ومعالجة جوانب القصور فيها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572264" y="4429132"/>
            <a:ext cx="2357454" cy="92869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على إثراء وتنوع العمل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429132"/>
            <a:ext cx="6215138" cy="92869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يستخدم التدوير الوظيفي وهدفه توسيع معارف ومهارات العاملين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الثانية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تدريب الموارد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572264" y="5429264"/>
            <a:ext cx="2357454" cy="92869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من خلال فرق العمل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429264"/>
            <a:ext cx="6215138" cy="92869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يركز على مهارات الاتصال وبناء العلاقات والتفاعل داخل المنظمة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أنواع التدريب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6572264" y="3429000"/>
            <a:ext cx="2357454" cy="92869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على إدارة الأزمات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3429000"/>
            <a:ext cx="6215138" cy="92869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يهدف هذا التدريب لمواجهة حالات عدم التأكد والحوادث والأخطاء والكوارث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572264" y="4429132"/>
            <a:ext cx="2357454" cy="928694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على أداء خدمات العملاء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429132"/>
            <a:ext cx="6215138" cy="92869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يهدف إلى بناء عامل قادر على تلبية حاجيات العملاء وتوقع احتياجاتهم المستقبلية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الثانية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تدريب الموارد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572264" y="5429264"/>
            <a:ext cx="2357454" cy="85725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الإبداعي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429264"/>
            <a:ext cx="6215138" cy="85725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تدريبهم على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الابداع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والابتكار ومساعدتهم على حل المشكلات بطرق متميزة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لإثراء المعارف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أسباب اللجوء إلى هذا القرار؟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143248"/>
            <a:ext cx="7429552" cy="100013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تلجأ الكثير من الشركات العالمية في بعض الأحيان إلى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الإستعانة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بالمكاتب الدولية الخاصة في عملية التوظيف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4786322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هي سلبيات وإيجابيات ذلك؟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5500702"/>
            <a:ext cx="742955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هل التدريب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إستثمار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للمنظمة أم تكلفة عليها؟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الرابعة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57150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هو التوظيف الإلكتروني؟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الظل الوظيفي؟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4929198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 هي سلبيات وإيجابيات التوظيف الإلكتروني؟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إستراتيجيات الموارد البشرية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143372" y="2786058"/>
            <a:ext cx="928694" cy="342902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الإستراتيجيات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214942" y="3143248"/>
            <a:ext cx="3714776" cy="135732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إستراتيجية تمكين العاملين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214942" y="4643446"/>
            <a:ext cx="3714776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تدريب الموارد البشرية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85720" y="3071810"/>
            <a:ext cx="3714776" cy="150019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المنظمة المتعلمة والتعلم التنظيمي المستمر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4714884"/>
            <a:ext cx="3714776" cy="128588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 والمكافآت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إستراتيجية الأولى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تعريف تمكين العاملين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تفويض القوة والسلطة للمرؤوسين القادرين على العمل بصورة متميزة وذات كفاءة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50057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لا يعني فقط تفويض الصلاحيات بل السماح للعاملين بالمشاركة في اتخاذ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القرر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22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أهمية تمكين العاملين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دقة القرارات المتخذة (لأن العاملين يتخذون القرار من منطلق معلومات  وبيانات فعلية من الميدان)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500570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الاستفادة من خبرات ومهارات كل العاملين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5072074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تحقيق الرضا الوظيفي وتعزيز الانتماء للمؤسسة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643578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يفتح آفاق التعلم المستمر للعامل والمنظمة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إستراتيجية الأولى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err="1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مباديء</a:t>
            </a:r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 تمكين العاملين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قيادة تؤمن بالتمكين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000504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اتصال فعال (في الوقت المناسب وبالطريقة الصحيحة)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4572008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البناء المستمر للمعارف والمهارات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143512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التحفيز (المادي والمعنوي)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5715016"/>
            <a:ext cx="8643998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ثقافة فرق العمل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إستراتيجية الأولى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643570" y="2714620"/>
            <a:ext cx="328614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مراحل تمكين العاملين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1285852" y="2714620"/>
            <a:ext cx="4214810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الخطوات الستة (6) لـ </a:t>
            </a:r>
            <a:r>
              <a:rPr lang="fr-FR" sz="2800" b="1" dirty="0" err="1" smtClean="0">
                <a:latin typeface="Arial" pitchFamily="34" charset="0"/>
                <a:ea typeface="Calibri"/>
                <a:cs typeface="Arial" pitchFamily="34" charset="0"/>
              </a:rPr>
              <a:t>Ranlaw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3286124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إيصال المعنى الصحيح للتمكين لكل العاملين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857628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تحديد أهداف واستراتيجيات التمكين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429132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تدريب العاملين على التمكين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5000636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تعديل الهياكل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5572140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تعديل أنظمة المنظمة (الرقابة التخطيط التحفيز ...)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6143644"/>
            <a:ext cx="8143932" cy="500066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تقييم ومتابعة عملية التمكين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إستراتيجية الأولى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تمكين العاملين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تعريف التدريب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57150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تزويد العاملين بالمعارف الخاصة والمهارات اللازمة لتحسين الأداء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071942"/>
            <a:ext cx="8643998" cy="57150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قد يهدف التدريب لتصحيح الأخطاء وتقويم الانحرافات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الثانية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تدريب الموارد البشرية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5000628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أهمية التدريب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57150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علاج حالات نقص المهارات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4071942"/>
            <a:ext cx="8643998" cy="57150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تخفيض تكاليف الإنتاج (تقليل الفقد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والهدر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)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4714884"/>
            <a:ext cx="8643998" cy="571504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يعد شكلا من أشكال التحفيز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571480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الثانية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285852" y="1142984"/>
            <a:ext cx="6429420" cy="5000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تدريب الموارد البشرية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2" grpId="0" animBg="1"/>
      <p:bldP spid="6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812</TotalTime>
  <Words>377</Words>
  <Application>Microsoft Office PowerPoint</Application>
  <PresentationFormat>Affichage à l'écran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159</cp:revision>
  <dcterms:created xsi:type="dcterms:W3CDTF">2014-12-07T19:11:11Z</dcterms:created>
  <dcterms:modified xsi:type="dcterms:W3CDTF">2022-03-29T08:29:29Z</dcterms:modified>
</cp:coreProperties>
</file>