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3"/>
  </p:notesMasterIdLst>
  <p:sldIdLst>
    <p:sldId id="256" r:id="rId2"/>
    <p:sldId id="291" r:id="rId3"/>
    <p:sldId id="286" r:id="rId4"/>
    <p:sldId id="282" r:id="rId5"/>
    <p:sldId id="283" r:id="rId6"/>
    <p:sldId id="284" r:id="rId7"/>
    <p:sldId id="285" r:id="rId8"/>
    <p:sldId id="290" r:id="rId9"/>
    <p:sldId id="287" r:id="rId10"/>
    <p:sldId id="288" r:id="rId11"/>
    <p:sldId id="289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44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0-12-18T15:52:46.1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17176 8568 615 0,'0'0'82'0,"0"0"-69"15,0 0 0-15,0 0 83 16,0 0-25-16,0 0-65 15,0 0-6-15,-23-36-7 16,23 36-3-16,0 0-32 16,0 0-46-16,0 0-39 15,0 0-73-15</inkml:trace>
  <inkml:trace contextRef="#ctx0" brushRef="#br0" timeOffset="7686.53">7749 15615 1087 0,'0'0'132'0,"0"0"-129"0,0 0-1 15,0 0 36-15,0 0 29 16,0 0-48-16,-20 4-19 16,20-4-23-16,0 0-25 15,0 0-49-15,0 0-91 16,0-18-415-16</inkml:trace>
  <inkml:trace contextRef="#ctx0" brushRef="#br0" timeOffset="23598.94">17118 8504 257 0,'0'0'297'0,"0"0"-233"16,0 0-47-16,0 0 64 15,0 0 7-15,0 0-17 16,-108-56-27-16,104 52-21 0,0 0-4 16,2 0 5-16,-3 2-3 15,1-2-10-15,0 0 3 16,-6 2-5-16,1-6-4 15,-9 2 0-15,-3-3-5 16,-10 2 2-16,-12-1-2 16,-2 0 0-16,-6 0 1 15,-5-2-1-15,-2 0 1 16,-1-4-1-16,-1 2-6 16,-3-5 5-16,-5 6 2 15,0-3 2-15,-3-1-3 16,-3-1 0-16,-2 0 0 0,1 1 2 15,1 0-1 1,3 3-1-16,6 2 24 0,5 0-5 16,6 0-15-16,5 2 7 15,3 0 0-15,1 0 2 16,0 2-4-16,1 0-2 16,-1 2-5-16,3 0 0 15,-5 2-1-15,-4 2 3 16,0 0-3-16,-3 0-1 15,2 0 0-15,4 0 1 16,-4 0 0-16,2 0-2 16,-4 0 3-16,5 0-2 15,2 0 0-15,5-2 1 16,2 0-1-16,2 2 2 16,3-2-4-16,-1 0 3 0,-3 2-1 15,2 0 5-15,-3 0-5 16,-3 0 0-16,1 0-1 15,-2 0 1-15,1 0 0 16,1 0 0-16,-1 0 0 16,5 0-2-16,1 2 4 15,1-2-1-15,3 0-1 16,2 2 0-16,0 0 0 16,2 2 0-16,-5 2 0 15,1 0 0-15,0-2-1 16,-4 2 2-16,-1 0-2 15,-1 0 1-15,-4 2 0 16,1-2-1-16,-2 0 1 0,1 0 0 16,3-2 1-16,0 0 1 15,1-2-3-15,2 0 2 16,1 0-1-16,1-2 0 16,-1 2 0-16,1 0 0 15,-4 2 1-15,4 0-1 16,-5 0 0-16,2 0-1 15,-3 3 0-15,2-2-2 16,3 1 0-16,-2 2 3 16,0-2 0-16,2 5 0 15,3-4-1-15,-3 4 1 16,3-3 1-16,-2-1-1 16,-3 1-1-16,-3 2 1 15,4-2 1-15,1 2 1 0,1-3-4 16,1 3 6-16,-2-2-4 15,2 2 0-15,-1 0-1 16,-3 0-2-16,3 0 3 16,-3 1-1-16,-3 2 0 15,1-1-1-15,1-2 1 16,-2 0 0-16,3-2-1 16,1 0-1-16,-1 2 3 15,-1-2 0-15,2 4-1 16,-1 0 1-16,-4 2-1 15,-3-2 1-15,3 4 0 16,-5 0 0-16,0-2 2 0,0 0-2 16,1 2-2-16,1 0 1 15,-1 0 1-15,0 0-1 16,7-2-2-16,-3-1 2 16,5-1 2-16,6-1-3 15,3 0 0-15,5-1 2 16,3-2-1-16,5-1-3 15,3 0 3-15,3-3-8 16,3 0 8-16,0-1-4 16,-2 0 4-16,2 3 0 15,1-4 1-15,3 0 0 16,2 0 0-16,0-2 0 16,0 0 0-16,0 0 0 0,0 0-2 15,0 0-4-15,0 0-9 16,0 0-15-16,0 0-34 15,0 0-46-15,13-6-145 16,1-14-303-16</inkml:trace>
  <inkml:trace contextRef="#ctx0" brushRef="#br0" timeOffset="26954.02">18876 6082 9 0,'0'0'220'0,"0"0"-172"0,0 0-4 16,0 0 35-16,0 0 2 15,0 0-35-15,0 0 7 16,-2 0-9-16,-1 0-15 15,1 0-1-15,0 0 15 16,0 0-4-16,-1 0-14 16,1 0-10-16,0 0-1 15,-3 0 8-15,1 0-15 16,0 0-7-16,-3 0 9 16,0 0 2-16,0-3-9 15,-1 3 7-15,-1 0-3 16,-3 0 2-16,-1 0-6 0,-3 0-2 15,-1 0 6-15,-6 0-3 16,1 0 8-16,-9 0-4 16,-3 0-1-16,-1 5-2 15,-7 1-2-15,-1 0 1 16,-1 2 0-16,-6 0 2 16,2 2-5-16,-2 0 7 15,-1 0-3-15,5 0 2 16,1 0-2-16,0 2 3 15,3 0-6-15,2 0-1 16,-2 0 0-16,-2 0 1 16,-4 0-2-16,-3 2 2 15,0-2 1-15,-3 0-2 0,1 0 3 16,-3 2-3 0,1 0 0-16,-1-2 1 0,7 2-1 15,2 0 1-15,4 1 4 16,6-4 2-16,-3 3-7 15,4 1-2-15,3-4 2 16,-1 3 0-16,6-1 3 16,-7-1-1-16,2 2-1 15,-5-2-1-15,-1 2-1 16,-7-2 1-16,-2 2 0 16,-8 0 0-16,-2-2 1 15,0 0 0-15,-2 0-1 16,6 2 1-16,1-2 2 15,4 2-1-15,7 0-1 0,1 2-1 16,4 0-8-16,-1 2 8 16,0-4 7-16,1 4-7 15,-2 2 0-15,-1-2 0 16,0 5 0-16,0-1 1 16,2-4 0-16,0 1-1 15,5 2-1-15,0-6 1 16,-1 4 0-16,3-3 0 15,0 0 0-15,0 2 0 16,-1-2 1-16,-1 0-2 16,0 2 2-16,-4 0-1 15,2 0 0-15,-1 0 0 16,1 0-1-16,2 0 2 0,1-2-2 16,1 3 1-16,-2-6 0 15,2 5 0-15,-1-1 2 16,3-2-1-16,0 3-1 15,-2-1-1-15,0-2 1 16,-2 6 0-16,-1-6 0 16,0 6-1-16,-1-5 0 15,-1 2 2-15,1 0-1 16,-3 0 1-16,-5 2-2 16,-1 0 3-16,2-2-3 15,-1 0 1-15,5-2-1 16,5 2 1-16,4-2 1 0,0 1-1 15,4-2-1-15,-4 2 0 16,4 1 1-16,0 0-1 16,-2 1 1-16,-2 2 1 15,-2-1-1-15,-1 0 0 16,-1-2 0-16,2-2 0 16,2 0 1-16,2 0 0 15,2-2-1-15,0-2 3 16,4 0-2-16,1 0 3 15,-3 0-3-15,6-2 2 16,1 0 0-16,1-2 1 16,1 0-3-16,1 0 1 15,1 0 0-15,1 0-1 0,0 0 3 16,0 2-2-16,-2 2-2 16,-6 0 4-16,4 0 3 15,-5 1 2-15,0-1-2 16,0 3 0-16,-2-1 1 15,-1 0-7-15,8-3 2 16,1-4 2-16,7-3-5 16,3 1 2-16,2-1-2 15,0-2-1-15,0 0 0 16,0 2 0-16,-5 2 1 16,2 2 0-16,-4 2 1 15,1 2-1-15,-4 2 0 0,-1 0 0 16,-2 0 1-16,1 0-1 15,3-2 1-15,1-4 2 16,4-2-3-16,4-4 0 16,0-2 0-16,2 0 1 15,0 0 0-15,0 0-1 16,0 0 4-16,0 0 1 16,0 0 10-16,0 0-4 15,0 0-2-15,0 0-1 16,0 0-2-16,0 0-2 15,0 0 1-15,-3 0-5 16,3 0 4-16,0 0 0 16,0 0 0-16,0 0-1 15,0 0-2-15,0 0 1 16,0 0-2-16,0 0 2 16,0 0-3-16,0 0 1 15,0 0 0-15,0 0 0 0,0 0-9 16,0 0-58-16,11-14-92 15,10-16-202-15</inkml:trace>
  <inkml:trace contextRef="#ctx0" brushRef="#br0" timeOffset="29736.5">18461 5992 385 0,'0'0'122'0,"0"0"-105"15,0 0 17-15,0 0 39 0,0 0 8 16,0 0-47-1,0 0-9-15,0 0 13 0,0 0 24 16,0 0-24-16,0 0-2 16,0 1-14-16,0-1-4 15,0 0 0-15,0 2-8 16,0-2-1-16,0 0-1 16,0 2-1-16,0-2-1 15,0 0-3-15,0 0 4 16,0 0-4-16,0 0-2 15,0 0-1-15,0 0 1 16,0 0-3-16,0 0 5 16,0 0-1-16,0 0 1 15,0 0-3-15,0 0 0 16,0 0-4-16,0 0-1 0,-2 0-3 16,2 0 1-16,0 0 0 15,0 0 0-15,0 0-1 16,0 0 6-16,0 0 2 15,0 0-1-15,0 0 2 16,0 0-2-16,-2 0 2 16,-1 0-2-16,-3 0-10 15,2 0 10-15,-1 0-10 16,-1-2 5-16,3 0 1 16,0 1 1-16,3 1 4 15,0-3 0-15,0 3 0 16,0 0 0-16,0 0 0 0,0 0 0 15,0 0 0-15,0 0 1 16,0 0 3-16,0 0 6 16,0 0 1-16,0 0-5 15,0 0 3-15,0 0-3 16,0 0-3-16,0 0 0 16,0 0-1-16,0 0-1 15,0 0 0-15,0 0 2 16,0 0 2-16,0 0 0 15,0 0 2-15,0 0-4 16,0 0-2-16,0 0-1 16,12 0 1-16,6 0 7 15,4 0 1-15,3 0-4 16,-1 0-2-16,-2 0 3 16,1 0 2-16,-1 0-7 0,1 0 3 15,-2 0 5-15,4 0-3 16,-2 0-6-16,1 3 3 15,4-3 3-15,-1 0-6 16,2 0 1-16,-4 0-1 16,-5 0 1-16,0 0-1 15,-2 0 0-15,2 0 1 16,-5 0-1-16,-1 0 0 16,1 0 0-16,-4 0 0 15,5 0 0-15,-3 0 0 16,-1 0 0-16,-3 0 0 15,-3 0-1-15,1 1 1 16,2 1-1-16,0 0 1 0,-1 0 0 16,6 1 0-16,-1-3 0 15,3 0 1-15,0 0-1 16,-5 0 3-16,-6 0-3 16,-3 0 1-16,-2 0 0 15,0 0 2-15,0 1 3 16,0-1 0-16,0 0 10 15,0 0-4-15,-7 0-4 16,-2 0-4-16,0 0-3 16,0 0 0-16,5 3-1 15,-1-3 0-15,0 0 1 16,1 0-1-16,-4 0 0 16,-1 1 0-16,-5-1 1 0,-1 4-1 15,-3-1 0-15,-1-1 0 16,2 2 0-16,-1 0 0 15,5-3 1-15,1 3-1 16,4-1 0-16,-1 0 0 16,-2 4 0-16,-3-2 0 15,-6 5 0-15,-4 5 0 16,-1-1 0-16,3 2 0 16,-5 0 0-16,5-2 4 15,-2 0-2-15,1-4-2 16,3 2 0-16,0-2 0 0,2 2 0 15,-4 2-1 1,-4 2 1-16,-3 0 0 0,-3 4 0 16,1-2 0-16,2 2 1 15,2-4-1-15,5-4 0 16,5 0-1-16,3-5 1 16,5-2-1-16,7-2 1 15,0-3 1-15,0 1 3 16,2-1-4-16,-4 4 0 15,0 1-1-15,0 0 1 16,-3 1 1-16,1-2 0 16,4-1-1-16,0-3 0 15,2 1 0-15,0-1 0 16,0 0 6-16,0 0-4 16,0 0-1-16,0 0 1 0,0 0-1 15,0 0-1-15,0 0 1 16,0 0-2-16,0 3 1 15,0-3 0-15,0 0 0 16,0 0 1-16,-3 0 3 16,3 0 4-16,0 0 1 15,0 0 3-15,0 0-2 16,0 0 1-16,0 0-2 16,0 0-8-16,0 0 2 15,0 0 3-15,0 0-6 16,0 0 0-16,0 0 0 15,0 0-1-15,0 0-6 0,0 0-39 16,0 0-38 0,22-11-95-16,5-17-190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D28FE6-D1AE-481F-89ED-EAC34DB9A73B}" type="datetimeFigureOut">
              <a:rPr lang="en-GB" smtClean="0"/>
              <a:t>18/12/2020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7BC4A-FF07-41C7-980A-A94BBD9402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807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A7DE5-4238-4C82-9C3E-A57C2B6C89F3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2073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FD0AF-E5B6-4B44-ABD9-9F218BF5C324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30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3C8A4-AAAA-48DB-A9AB-1B813961FB7D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56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871B-B4C1-4EE5-A25E-ED1796E48F68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400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80B75-7148-4426-B4BF-A187A061FA1A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32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241AA-B4A7-45E7-A969-D685485ACDDC}" type="datetime1">
              <a:rPr lang="fr-FR" smtClean="0"/>
              <a:t>18/12/2020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914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6D202-87AD-457D-8B42-161F327E097F}" type="datetime1">
              <a:rPr lang="fr-FR" smtClean="0"/>
              <a:t>18/12/2020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6245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D299-7486-4A8F-90BB-017E83C4005B}" type="datetime1">
              <a:rPr lang="fr-FR" smtClean="0"/>
              <a:t>18/12/2020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514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783DF-42C3-424E-A617-4FBFCBC7D31F}" type="datetime1">
              <a:rPr lang="fr-FR" smtClean="0"/>
              <a:t>18/12/2020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678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EE06D-2FBF-45D2-84E7-84AC313A01F4}" type="datetime1">
              <a:rPr lang="fr-FR" smtClean="0"/>
              <a:t>18/12/2020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36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933C-D79A-490C-A536-DA8A34356FC6}" type="datetime1">
              <a:rPr lang="fr-FR" smtClean="0"/>
              <a:t>18/12/2020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52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72CB9-E7C9-4540-AC45-5B87FBEDA8DF}" type="datetime1">
              <a:rPr lang="fr-FR" smtClean="0"/>
              <a:t>18/12/2020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Y.HIMOUR (y.himour@univ-dbkm.dz)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802B9-5D3A-4A29-93AB-B8AA30B0637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43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Anglais et Automatique</a:t>
            </a:r>
            <a:br>
              <a:rPr lang="fr-FR" dirty="0"/>
            </a:br>
            <a:r>
              <a:rPr lang="fr-FR" dirty="0" err="1"/>
              <a:t>Chapter</a:t>
            </a:r>
            <a:r>
              <a:rPr lang="fr-FR" dirty="0"/>
              <a:t> One : Practice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Par  Mr Y.HIMOUR</a:t>
            </a:r>
          </a:p>
          <a:p>
            <a:endParaRPr lang="fr-FR" dirty="0"/>
          </a:p>
          <a:p>
            <a:r>
              <a:rPr lang="fr-FR" dirty="0"/>
              <a:t>L3 AII</a:t>
            </a:r>
          </a:p>
          <a:p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2CEBE0-DC6E-4279-8783-B4BDD7019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663328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4.</a:t>
            </a:r>
            <a:br>
              <a:rPr lang="en-US" dirty="0"/>
            </a:br>
            <a:r>
              <a:rPr lang="en-US" dirty="0"/>
              <a:t>Jane is talking in class. </a:t>
            </a:r>
            <a:br>
              <a:rPr lang="en-US" dirty="0"/>
            </a:br>
            <a:r>
              <a:rPr lang="en-US" dirty="0"/>
              <a:t>Bob always talks in class. </a:t>
            </a:r>
            <a:br>
              <a:rPr lang="en-US" dirty="0"/>
            </a:br>
            <a:r>
              <a:rPr lang="en-US" dirty="0"/>
              <a:t>Mary is always talking in class.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Whose action bothers you? </a:t>
            </a:r>
            <a:r>
              <a:rPr lang="en-US" b="1" dirty="0"/>
              <a:t>…………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1F30A7-D090-4D8C-B465-29BA53C9B14C}"/>
              </a:ext>
            </a:extLst>
          </p:cNvPr>
          <p:cNvSpPr/>
          <p:nvPr/>
        </p:nvSpPr>
        <p:spPr>
          <a:xfrm>
            <a:off x="5020613" y="3705973"/>
            <a:ext cx="783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mary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8E99D-365A-4517-9F76-41D0FDCB3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30725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</a:t>
            </a:r>
            <a:br>
              <a:rPr lang="en-US" dirty="0"/>
            </a:br>
            <a:r>
              <a:rPr lang="en-US" dirty="0"/>
              <a:t>Jane never left Jamestown. </a:t>
            </a:r>
            <a:br>
              <a:rPr lang="en-US" dirty="0"/>
            </a:br>
            <a:r>
              <a:rPr lang="en-US" dirty="0"/>
              <a:t>Bob has never left Jamestown.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is still alive? </a:t>
            </a:r>
            <a:r>
              <a:rPr lang="fr-FR" b="1" dirty="0"/>
              <a:t>………..</a:t>
            </a:r>
            <a:endParaRPr lang="fr-FR" dirty="0"/>
          </a:p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5AF4B4-D5C9-42F6-89EA-91D9F4A656FB}"/>
              </a:ext>
            </a:extLst>
          </p:cNvPr>
          <p:cNvSpPr/>
          <p:nvPr/>
        </p:nvSpPr>
        <p:spPr>
          <a:xfrm>
            <a:off x="3599102" y="3359744"/>
            <a:ext cx="554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B96BF-4565-44F5-9326-1B022993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4085793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262DD-4648-4581-8CEF-D6D9E3118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994" y="3099617"/>
            <a:ext cx="10515600" cy="1325563"/>
          </a:xfrm>
        </p:spPr>
        <p:txBody>
          <a:bodyPr/>
          <a:lstStyle/>
          <a:p>
            <a:r>
              <a:rPr lang="fr-FR" dirty="0" err="1"/>
              <a:t>Please</a:t>
            </a:r>
            <a:r>
              <a:rPr lang="fr-FR" dirty="0"/>
              <a:t>, click slide show, and </a:t>
            </a:r>
            <a:r>
              <a:rPr lang="fr-FR" dirty="0" err="1"/>
              <a:t>try</a:t>
            </a:r>
            <a:r>
              <a:rPr lang="fr-FR" dirty="0"/>
              <a:t> to </a:t>
            </a:r>
            <a:r>
              <a:rPr lang="fr-FR" dirty="0" err="1"/>
              <a:t>answer</a:t>
            </a:r>
            <a:r>
              <a:rPr lang="fr-FR" dirty="0"/>
              <a:t> </a:t>
            </a:r>
            <a:r>
              <a:rPr lang="fr-FR" dirty="0" err="1"/>
              <a:t>before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see</a:t>
            </a:r>
            <a:r>
              <a:rPr lang="fr-FR" dirty="0"/>
              <a:t> the correct </a:t>
            </a:r>
            <a:r>
              <a:rPr lang="fr-FR" dirty="0" err="1"/>
              <a:t>answers</a:t>
            </a:r>
            <a:r>
              <a:rPr lang="fr-FR" dirty="0"/>
              <a:t>.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19DB2F0-9176-423B-B8AF-D0AA49B97F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9214" t="72636" r="1" b="-1"/>
          <a:stretch/>
        </p:blipFill>
        <p:spPr>
          <a:xfrm>
            <a:off x="4537164" y="348342"/>
            <a:ext cx="4972595" cy="187669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B807B77-CEA9-4F7C-A4A9-1A39F277A71A}"/>
                  </a:ext>
                </a:extLst>
              </p14:cNvPr>
              <p14:cNvContentPartPr/>
              <p14:nvPr/>
            </p14:nvContentPartPr>
            <p14:xfrm>
              <a:off x="2782440" y="2156040"/>
              <a:ext cx="4100760" cy="34671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B807B77-CEA9-4F7C-A4A9-1A39F277A71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73080" y="2146680"/>
                <a:ext cx="4119480" cy="3485880"/>
              </a:xfrm>
              <a:prstGeom prst="rect">
                <a:avLst/>
              </a:prstGeom>
            </p:spPr>
          </p:pic>
        </mc:Fallback>
      </mc:AlternateContent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1D41A-D948-491D-954A-0F39F3C36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943595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Exercise</a:t>
            </a:r>
            <a:r>
              <a:rPr lang="fr-FR" dirty="0"/>
              <a:t> 01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Fill in Past simple, past progressive or past perfect.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1. When they </a:t>
            </a:r>
            <a:r>
              <a:rPr lang="en-US" b="1" dirty="0"/>
              <a:t>…………………….</a:t>
            </a:r>
            <a:r>
              <a:rPr lang="en-US" dirty="0"/>
              <a:t> (sleep), thieves ..</a:t>
            </a:r>
            <a:r>
              <a:rPr lang="en-US" b="1" dirty="0"/>
              <a:t>……..</a:t>
            </a:r>
            <a:r>
              <a:rPr lang="en-US" dirty="0"/>
              <a:t> (break) in and </a:t>
            </a:r>
            <a:r>
              <a:rPr lang="en-US" b="1" dirty="0"/>
              <a:t>………</a:t>
            </a:r>
            <a:r>
              <a:rPr lang="en-US" dirty="0"/>
              <a:t> (steal) their jewelry.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2. After he </a:t>
            </a:r>
            <a:r>
              <a:rPr lang="en-US" b="1" dirty="0"/>
              <a:t>…………………….</a:t>
            </a:r>
            <a:r>
              <a:rPr lang="en-US" dirty="0"/>
              <a:t>(repair) his bike, he </a:t>
            </a:r>
            <a:r>
              <a:rPr lang="en-US" b="1" dirty="0"/>
              <a:t>………………..</a:t>
            </a:r>
            <a:r>
              <a:rPr lang="en-US" dirty="0"/>
              <a:t> (drive) to his grandparents.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3. Before she </a:t>
            </a:r>
            <a:r>
              <a:rPr lang="en-US" b="1" dirty="0"/>
              <a:t>………………</a:t>
            </a:r>
            <a:r>
              <a:rPr lang="en-US" dirty="0"/>
              <a:t> (have) dinner, she …………………… (work) in the garden.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4. I </a:t>
            </a:r>
            <a:r>
              <a:rPr lang="en-US" b="1" dirty="0"/>
              <a:t>…………….</a:t>
            </a:r>
            <a:r>
              <a:rPr lang="en-US" dirty="0"/>
              <a:t> (see) him yesterday in front of the cinema.</a:t>
            </a:r>
            <a:br>
              <a:rPr lang="en-US" dirty="0"/>
            </a:br>
            <a:br>
              <a:rPr lang="en-US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BBC875-CFBD-4D4A-AF82-C53BEF27AE8E}"/>
              </a:ext>
            </a:extLst>
          </p:cNvPr>
          <p:cNvSpPr/>
          <p:nvPr/>
        </p:nvSpPr>
        <p:spPr>
          <a:xfrm>
            <a:off x="3020901" y="2347689"/>
            <a:ext cx="2084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 sleeping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C98B6B-3644-41F4-A180-5EC4E3FC0D39}"/>
              </a:ext>
            </a:extLst>
          </p:cNvPr>
          <p:cNvSpPr/>
          <p:nvPr/>
        </p:nvSpPr>
        <p:spPr>
          <a:xfrm>
            <a:off x="7086876" y="2347689"/>
            <a:ext cx="930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broke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9CFABA-6B2E-4872-9001-C36E331C10D4}"/>
              </a:ext>
            </a:extLst>
          </p:cNvPr>
          <p:cNvSpPr/>
          <p:nvPr/>
        </p:nvSpPr>
        <p:spPr>
          <a:xfrm>
            <a:off x="1727632" y="2631775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stole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23881D-3CE3-4172-BB08-6555AF72BA23}"/>
              </a:ext>
            </a:extLst>
          </p:cNvPr>
          <p:cNvSpPr/>
          <p:nvPr/>
        </p:nvSpPr>
        <p:spPr>
          <a:xfrm>
            <a:off x="2729791" y="3155557"/>
            <a:ext cx="1920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 repaired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9034BE-54F6-4882-A565-70D5447C2B25}"/>
              </a:ext>
            </a:extLst>
          </p:cNvPr>
          <p:cNvSpPr/>
          <p:nvPr/>
        </p:nvSpPr>
        <p:spPr>
          <a:xfrm>
            <a:off x="7539528" y="3155557"/>
            <a:ext cx="925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drove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A8ABC5-B188-467A-8877-73EE5EE83B10}"/>
              </a:ext>
            </a:extLst>
          </p:cNvPr>
          <p:cNvSpPr/>
          <p:nvPr/>
        </p:nvSpPr>
        <p:spPr>
          <a:xfrm>
            <a:off x="6875235" y="3963425"/>
            <a:ext cx="17972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 worked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5D3856-D149-4411-ABF9-46C94059C01F}"/>
              </a:ext>
            </a:extLst>
          </p:cNvPr>
          <p:cNvSpPr/>
          <p:nvPr/>
        </p:nvSpPr>
        <p:spPr>
          <a:xfrm>
            <a:off x="3197772" y="3987523"/>
            <a:ext cx="747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299835-FE23-4F42-9916-4F3EA71C153F}"/>
              </a:ext>
            </a:extLst>
          </p:cNvPr>
          <p:cNvSpPr/>
          <p:nvPr/>
        </p:nvSpPr>
        <p:spPr>
          <a:xfrm>
            <a:off x="1865452" y="4854821"/>
            <a:ext cx="864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saw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FAD0342-366E-4E9C-AC36-6270DC8B2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15647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When they </a:t>
            </a:r>
            <a:r>
              <a:rPr lang="en-US" b="1" dirty="0"/>
              <a:t>………………….</a:t>
            </a:r>
            <a:r>
              <a:rPr lang="en-US" dirty="0"/>
              <a:t> (listen) to music, they </a:t>
            </a:r>
            <a:r>
              <a:rPr lang="en-US" b="1" dirty="0"/>
              <a:t>……………</a:t>
            </a:r>
            <a:r>
              <a:rPr lang="en-US" dirty="0"/>
              <a:t> (hear) a loud noise.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6. He </a:t>
            </a:r>
            <a:r>
              <a:rPr lang="en-US" b="1" dirty="0"/>
              <a:t>………………………..</a:t>
            </a:r>
            <a:r>
              <a:rPr lang="en-US" dirty="0"/>
              <a:t> (not visit) me before he </a:t>
            </a:r>
            <a:r>
              <a:rPr lang="en-US" b="1" dirty="0"/>
              <a:t>…….…… </a:t>
            </a:r>
            <a:r>
              <a:rPr lang="en-US" dirty="0"/>
              <a:t>(fly) to Greece.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7. He </a:t>
            </a:r>
            <a:r>
              <a:rPr lang="en-US" b="1" dirty="0"/>
              <a:t>………………</a:t>
            </a:r>
            <a:r>
              <a:rPr lang="en-US" dirty="0"/>
              <a:t> (hear) a loud cry from outside and </a:t>
            </a:r>
            <a:r>
              <a:rPr lang="en-US" b="1" dirty="0"/>
              <a:t>……………</a:t>
            </a:r>
            <a:r>
              <a:rPr lang="en-US" dirty="0"/>
              <a:t> (rush) out.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8. While she </a:t>
            </a:r>
            <a:r>
              <a:rPr lang="en-US" b="1" dirty="0"/>
              <a:t>………………..</a:t>
            </a:r>
            <a:r>
              <a:rPr lang="en-US" dirty="0"/>
              <a:t> (learn) for her test, her brother </a:t>
            </a:r>
            <a:r>
              <a:rPr lang="en-US" b="1" dirty="0"/>
              <a:t>……………………</a:t>
            </a:r>
            <a:r>
              <a:rPr lang="en-US" dirty="0"/>
              <a:t> (play) football with his friends.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E1E83C-68B4-46F3-B8EE-183F7F8D391E}"/>
              </a:ext>
            </a:extLst>
          </p:cNvPr>
          <p:cNvSpPr/>
          <p:nvPr/>
        </p:nvSpPr>
        <p:spPr>
          <a:xfrm>
            <a:off x="3110601" y="1825625"/>
            <a:ext cx="2117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 listening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3F5C87-0FE1-44F0-A0F0-BD95224D60FC}"/>
              </a:ext>
            </a:extLst>
          </p:cNvPr>
          <p:cNvSpPr/>
          <p:nvPr/>
        </p:nvSpPr>
        <p:spPr>
          <a:xfrm>
            <a:off x="8345131" y="1825625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heard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3A601A-C9C0-4D81-AEEE-6FB973878979}"/>
              </a:ext>
            </a:extLst>
          </p:cNvPr>
          <p:cNvSpPr/>
          <p:nvPr/>
        </p:nvSpPr>
        <p:spPr>
          <a:xfrm>
            <a:off x="2173080" y="2951370"/>
            <a:ext cx="21996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 not visited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39BB4B-827A-473A-806C-CC91F7BA9B17}"/>
              </a:ext>
            </a:extLst>
          </p:cNvPr>
          <p:cNvSpPr/>
          <p:nvPr/>
        </p:nvSpPr>
        <p:spPr>
          <a:xfrm>
            <a:off x="8071658" y="3059668"/>
            <a:ext cx="740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flew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B994328-84EB-4A9F-B129-A049F5A35003}"/>
              </a:ext>
            </a:extLst>
          </p:cNvPr>
          <p:cNvSpPr/>
          <p:nvPr/>
        </p:nvSpPr>
        <p:spPr>
          <a:xfrm>
            <a:off x="2173080" y="4181023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heard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2AF08-3D3D-4ECD-B076-CD045E64575E}"/>
              </a:ext>
            </a:extLst>
          </p:cNvPr>
          <p:cNvSpPr/>
          <p:nvPr/>
        </p:nvSpPr>
        <p:spPr>
          <a:xfrm>
            <a:off x="8461124" y="4109045"/>
            <a:ext cx="1245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rushed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D6F20C-82C9-43D3-B92A-59002F230C0A}"/>
              </a:ext>
            </a:extLst>
          </p:cNvPr>
          <p:cNvSpPr/>
          <p:nvPr/>
        </p:nvSpPr>
        <p:spPr>
          <a:xfrm>
            <a:off x="2980832" y="5226010"/>
            <a:ext cx="1933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learning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F05791-71F4-4499-8FC1-C0F9573EA9DE}"/>
              </a:ext>
            </a:extLst>
          </p:cNvPr>
          <p:cNvSpPr/>
          <p:nvPr/>
        </p:nvSpPr>
        <p:spPr>
          <a:xfrm>
            <a:off x="2561007" y="5701486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playing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640873-74BA-4FFD-9969-1579C38A7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249979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We </a:t>
            </a:r>
            <a:r>
              <a:rPr lang="en-US" b="1" dirty="0"/>
              <a:t>……………..</a:t>
            </a:r>
            <a:r>
              <a:rPr lang="en-US" dirty="0"/>
              <a:t> (not play) chess last Sunday.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10. He </a:t>
            </a:r>
            <a:r>
              <a:rPr lang="en-US" b="1" dirty="0"/>
              <a:t>…………………</a:t>
            </a:r>
            <a:r>
              <a:rPr lang="en-US" dirty="0"/>
              <a:t> (go) shopping after he </a:t>
            </a:r>
            <a:r>
              <a:rPr lang="en-US" b="1" dirty="0"/>
              <a:t>…………………..</a:t>
            </a:r>
            <a:r>
              <a:rPr lang="en-US" dirty="0"/>
              <a:t> (phone) me.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11. When we </a:t>
            </a:r>
            <a:r>
              <a:rPr lang="en-US" b="1" dirty="0"/>
              <a:t>……………</a:t>
            </a:r>
            <a:r>
              <a:rPr lang="en-US" dirty="0"/>
              <a:t> (meet) Jane at the party, she </a:t>
            </a:r>
            <a:r>
              <a:rPr lang="en-US" b="1" dirty="0"/>
              <a:t>……………….</a:t>
            </a:r>
            <a:r>
              <a:rPr lang="en-US" dirty="0"/>
              <a:t>(wear) a red dress.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12. He </a:t>
            </a:r>
            <a:r>
              <a:rPr lang="en-US" b="1" dirty="0"/>
              <a:t>………………………..</a:t>
            </a:r>
            <a:r>
              <a:rPr lang="en-US" dirty="0"/>
              <a:t>(not drive) fast when the accident </a:t>
            </a:r>
            <a:r>
              <a:rPr lang="en-US" b="1" dirty="0"/>
              <a:t>………………………</a:t>
            </a:r>
            <a:r>
              <a:rPr lang="en-US" dirty="0"/>
              <a:t> (happen).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573ADF-0E93-4939-ACBC-57FA6AF4823D}"/>
              </a:ext>
            </a:extLst>
          </p:cNvPr>
          <p:cNvSpPr/>
          <p:nvPr/>
        </p:nvSpPr>
        <p:spPr>
          <a:xfrm>
            <a:off x="1946526" y="1825625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not play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BCEBF9-C9DD-4D54-BD41-5E685F57BCD8}"/>
              </a:ext>
            </a:extLst>
          </p:cNvPr>
          <p:cNvSpPr/>
          <p:nvPr/>
        </p:nvSpPr>
        <p:spPr>
          <a:xfrm>
            <a:off x="2429029" y="2614019"/>
            <a:ext cx="835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4BD399-9395-4708-831D-ACCC52F5296B}"/>
              </a:ext>
            </a:extLst>
          </p:cNvPr>
          <p:cNvSpPr/>
          <p:nvPr/>
        </p:nvSpPr>
        <p:spPr>
          <a:xfrm>
            <a:off x="7383668" y="2614019"/>
            <a:ext cx="1792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 phoned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567CC3-62CC-4DFB-BFBC-A31679180300}"/>
              </a:ext>
            </a:extLst>
          </p:cNvPr>
          <p:cNvSpPr/>
          <p:nvPr/>
        </p:nvSpPr>
        <p:spPr>
          <a:xfrm>
            <a:off x="3479311" y="3429000"/>
            <a:ext cx="6880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B1290C-CC0F-40CD-83E1-A488EFA7CAA5}"/>
              </a:ext>
            </a:extLst>
          </p:cNvPr>
          <p:cNvSpPr/>
          <p:nvPr/>
        </p:nvSpPr>
        <p:spPr>
          <a:xfrm>
            <a:off x="8579069" y="3429000"/>
            <a:ext cx="18341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 wearing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1FD191-2E46-48A6-8D5A-E2327431DADA}"/>
              </a:ext>
            </a:extLst>
          </p:cNvPr>
          <p:cNvSpPr/>
          <p:nvPr/>
        </p:nvSpPr>
        <p:spPr>
          <a:xfrm>
            <a:off x="2345519" y="4478378"/>
            <a:ext cx="2121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wasn't driving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363C46-334A-46A6-9139-2E1848497865}"/>
              </a:ext>
            </a:extLst>
          </p:cNvPr>
          <p:cNvSpPr/>
          <p:nvPr/>
        </p:nvSpPr>
        <p:spPr>
          <a:xfrm>
            <a:off x="2674935" y="4933359"/>
            <a:ext cx="1462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happened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B3F703D-6B02-4BDF-9AB2-D46465E4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64339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boys </a:t>
            </a:r>
            <a:r>
              <a:rPr lang="en-US" b="1" dirty="0"/>
              <a:t>…………….</a:t>
            </a:r>
            <a:r>
              <a:rPr lang="en-US" dirty="0"/>
              <a:t> (break) a window when they …………………….. (play) football in the garden.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14. Mary </a:t>
            </a:r>
            <a:r>
              <a:rPr lang="en-US" b="1" dirty="0"/>
              <a:t>……………………..</a:t>
            </a:r>
            <a:r>
              <a:rPr lang="en-US" dirty="0"/>
              <a:t> (not work) yesterday. She </a:t>
            </a:r>
            <a:r>
              <a:rPr lang="en-US" b="1" dirty="0"/>
              <a:t>…………….</a:t>
            </a:r>
            <a:r>
              <a:rPr lang="en-US" dirty="0"/>
              <a:t> (be) ill.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15. After she </a:t>
            </a:r>
            <a:r>
              <a:rPr lang="en-US" b="1" dirty="0"/>
              <a:t>……………………….</a:t>
            </a:r>
            <a:r>
              <a:rPr lang="en-US" dirty="0"/>
              <a:t> (help) me with the housework, she </a:t>
            </a:r>
            <a:r>
              <a:rPr lang="en-US" b="1" dirty="0"/>
              <a:t>………………………</a:t>
            </a:r>
            <a:r>
              <a:rPr lang="en-US" dirty="0"/>
              <a:t> (go) to meet her friends.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F0C04C0-03E6-48BB-94CF-1E1ECF87CD52}"/>
              </a:ext>
            </a:extLst>
          </p:cNvPr>
          <p:cNvSpPr/>
          <p:nvPr/>
        </p:nvSpPr>
        <p:spPr>
          <a:xfrm>
            <a:off x="3287263" y="1825625"/>
            <a:ext cx="930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broke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E9F2D-A512-488B-88C9-B97FC3DEC65C}"/>
              </a:ext>
            </a:extLst>
          </p:cNvPr>
          <p:cNvSpPr/>
          <p:nvPr/>
        </p:nvSpPr>
        <p:spPr>
          <a:xfrm>
            <a:off x="8834484" y="1825625"/>
            <a:ext cx="1944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were playing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008493-E9D0-43C0-A194-9373BA50BC65}"/>
              </a:ext>
            </a:extLst>
          </p:cNvPr>
          <p:cNvSpPr/>
          <p:nvPr/>
        </p:nvSpPr>
        <p:spPr>
          <a:xfrm>
            <a:off x="2592558" y="2942493"/>
            <a:ext cx="19111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did not work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BAC464-E5A4-43DA-85A5-CFA67110D387}"/>
              </a:ext>
            </a:extLst>
          </p:cNvPr>
          <p:cNvSpPr/>
          <p:nvPr/>
        </p:nvSpPr>
        <p:spPr>
          <a:xfrm>
            <a:off x="8898609" y="2986883"/>
            <a:ext cx="700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1E8402C-1344-4456-B680-E030962226B4}"/>
              </a:ext>
            </a:extLst>
          </p:cNvPr>
          <p:cNvSpPr/>
          <p:nvPr/>
        </p:nvSpPr>
        <p:spPr>
          <a:xfrm>
            <a:off x="3469912" y="3690029"/>
            <a:ext cx="17011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had helped</a:t>
            </a:r>
            <a:r>
              <a:rPr lang="en-US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C61934-2ECC-4DC7-BB3B-3D1B44EFEFAC}"/>
              </a:ext>
            </a:extLst>
          </p:cNvPr>
          <p:cNvSpPr/>
          <p:nvPr/>
        </p:nvSpPr>
        <p:spPr>
          <a:xfrm>
            <a:off x="2451778" y="4190396"/>
            <a:ext cx="835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went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5D76197-CC5F-4573-B4F1-86A385C47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281048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Exercise</a:t>
            </a:r>
            <a:r>
              <a:rPr lang="fr-FR" dirty="0"/>
              <a:t> 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1. </a:t>
            </a:r>
            <a:br>
              <a:rPr lang="en-US" dirty="0"/>
            </a:br>
            <a:r>
              <a:rPr lang="en-US" dirty="0"/>
              <a:t>Jane talks on the phone. </a:t>
            </a:r>
            <a:br>
              <a:rPr lang="en-US" dirty="0"/>
            </a:br>
            <a:r>
              <a:rPr lang="en-US" dirty="0"/>
              <a:t>Bob has been talking on the phone for an hour. </a:t>
            </a:r>
            <a:br>
              <a:rPr lang="en-US" dirty="0"/>
            </a:br>
            <a:r>
              <a:rPr lang="en-US" dirty="0"/>
              <a:t>Mary is talking on the phone.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is not necessarily on the phone now? </a:t>
            </a:r>
            <a:r>
              <a:rPr lang="en-US" b="1" dirty="0"/>
              <a:t>……..</a:t>
            </a: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br>
              <a:rPr lang="en-US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B772967-8B6F-4C4A-A5CB-C7C9781BB72B}"/>
              </a:ext>
            </a:extLst>
          </p:cNvPr>
          <p:cNvSpPr/>
          <p:nvPr/>
        </p:nvSpPr>
        <p:spPr>
          <a:xfrm>
            <a:off x="7280251" y="3705973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jane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FFE4E-73CB-42E1-B7A6-53CB36C62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112763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2. </a:t>
            </a:r>
            <a:br>
              <a:rPr lang="en-US" dirty="0"/>
            </a:br>
            <a:r>
              <a:rPr lang="en-US" dirty="0"/>
              <a:t>I'm going to make dinner for Frank.</a:t>
            </a:r>
            <a:br>
              <a:rPr lang="en-US" dirty="0"/>
            </a:br>
            <a:r>
              <a:rPr lang="en-US" dirty="0"/>
              <a:t>I'm making dinner for Judy.</a:t>
            </a:r>
            <a:br>
              <a:rPr lang="en-US" dirty="0"/>
            </a:br>
            <a:r>
              <a:rPr lang="en-US" dirty="0"/>
              <a:t>I'll make dinner for Mary.</a:t>
            </a:r>
            <a:br>
              <a:rPr lang="en-US" dirty="0"/>
            </a:br>
            <a:r>
              <a:rPr lang="en-US" dirty="0"/>
              <a:t>I make dinner for Ted.</a:t>
            </a:r>
            <a:br>
              <a:rPr lang="en-US" dirty="0"/>
            </a:br>
            <a:r>
              <a:rPr lang="en-US" dirty="0"/>
              <a:t>I will be making dinner for Tony.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are you offering to make dinner for? </a:t>
            </a:r>
            <a:r>
              <a:rPr lang="en-US" b="1" dirty="0"/>
              <a:t>……..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0F09D16-50EE-42E0-BC6E-7BF2D9C64B5D}"/>
              </a:ext>
            </a:extLst>
          </p:cNvPr>
          <p:cNvSpPr/>
          <p:nvPr/>
        </p:nvSpPr>
        <p:spPr>
          <a:xfrm>
            <a:off x="6955761" y="4425064"/>
            <a:ext cx="730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mary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2FD2F-74C1-43B9-B6BF-AFECF4E7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264882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</a:t>
            </a:r>
            <a:br>
              <a:rPr lang="en-US" dirty="0"/>
            </a:br>
            <a:r>
              <a:rPr lang="en-US" dirty="0"/>
              <a:t>Jane left when Tim arrived. </a:t>
            </a:r>
            <a:br>
              <a:rPr lang="en-US" dirty="0"/>
            </a:br>
            <a:r>
              <a:rPr lang="en-US" dirty="0"/>
              <a:t>Bob left when Tim had arrived. </a:t>
            </a:r>
            <a:br>
              <a:rPr lang="en-US" dirty="0"/>
            </a:br>
            <a:r>
              <a:rPr lang="en-US" dirty="0"/>
              <a:t>When Tim arrived, Mary was leaving. </a:t>
            </a:r>
            <a:br>
              <a:rPr lang="en-US" dirty="0"/>
            </a:br>
            <a:r>
              <a:rPr lang="en-US" dirty="0"/>
              <a:t>John had left when Tim arrived. </a:t>
            </a:r>
            <a:br>
              <a:rPr lang="en-US" dirty="0"/>
            </a:br>
            <a:r>
              <a:rPr lang="en-US" dirty="0"/>
              <a:t>After Tim arrived, Frank left. 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Who did not run into Tim? </a:t>
            </a:r>
            <a:r>
              <a:rPr lang="en-US" b="1" dirty="0"/>
              <a:t>….....</a:t>
            </a:r>
            <a:br>
              <a:rPr lang="en-US" dirty="0"/>
            </a:br>
            <a:br>
              <a:rPr lang="en-US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E5F1CF-680C-4D70-B774-294E22947158}"/>
              </a:ext>
            </a:extLst>
          </p:cNvPr>
          <p:cNvSpPr/>
          <p:nvPr/>
        </p:nvSpPr>
        <p:spPr>
          <a:xfrm>
            <a:off x="4812688" y="4531596"/>
            <a:ext cx="7200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john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0DC75-8BA0-42DE-8E20-58056CEEE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Y.HIMOUR (y.himour@univ-dbkm.dz)</a:t>
            </a:r>
          </a:p>
        </p:txBody>
      </p:sp>
    </p:spTree>
    <p:extLst>
      <p:ext uri="{BB962C8B-B14F-4D97-AF65-F5344CB8AC3E}">
        <p14:creationId xmlns:p14="http://schemas.microsoft.com/office/powerpoint/2010/main" val="328626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1205</TotalTime>
  <Words>750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Verdana</vt:lpstr>
      <vt:lpstr>Thème Office</vt:lpstr>
      <vt:lpstr>Anglais et Automatique Chapter One : Practice</vt:lpstr>
      <vt:lpstr>Please, click slide show, and try to answer before you see the correct answers.</vt:lpstr>
      <vt:lpstr>Exercise 01</vt:lpstr>
      <vt:lpstr>PowerPoint Presentation</vt:lpstr>
      <vt:lpstr>PowerPoint Presentation</vt:lpstr>
      <vt:lpstr>PowerPoint Presentation</vt:lpstr>
      <vt:lpstr>Exercise 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user</cp:lastModifiedBy>
  <cp:revision>81</cp:revision>
  <dcterms:created xsi:type="dcterms:W3CDTF">2017-09-26T15:07:27Z</dcterms:created>
  <dcterms:modified xsi:type="dcterms:W3CDTF">2020-12-18T15:54:44Z</dcterms:modified>
</cp:coreProperties>
</file>