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A2A3-1A26-4CCD-AB3B-5907226247C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663B-08DB-468F-BE02-54E6251345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fr-FR" dirty="0" smtClean="0">
                <a:solidFill>
                  <a:schemeClr val="tx1"/>
                </a:solidFill>
              </a:rPr>
              <a:t>Lecture08</a:t>
            </a:r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꞉  importance of technology</a:t>
            </a:r>
          </a:p>
          <a:p>
            <a:pPr marL="342900" lvl="0" indent="-342900">
              <a:lnSpc>
                <a:spcPct val="115000"/>
              </a:lnSpc>
            </a:pPr>
            <a:endParaRPr lang="fr-FR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buFont typeface="Wingdings"/>
              <a:buChar char=""/>
            </a:pPr>
            <a:r>
              <a:rPr lang="fr-F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Technology has witnessed impressive evolution in the past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few decades.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Calibri"/>
              </a:rPr>
              <a:t>                                        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sz="2800" b="1" dirty="0">
                <a:solidFill>
                  <a:schemeClr val="tx1"/>
                </a:solidFill>
                <a:ea typeface="Calibri"/>
                <a:cs typeface="Arial"/>
              </a:rPr>
              <a:t>Has in turn transformed our life and helped us evolve with it.</a:t>
            </a:r>
            <a:endParaRPr lang="fr-FR" sz="2800" b="1" dirty="0">
              <a:solidFill>
                <a:schemeClr val="tx1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en-US" sz="2800" b="1" dirty="0">
                <a:solidFill>
                  <a:schemeClr val="tx1"/>
                </a:solidFill>
                <a:ea typeface="Calibri"/>
                <a:cs typeface="Calibri"/>
              </a:rPr>
              <a:t> 	            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buFont typeface="Wingdings"/>
              <a:buChar char=""/>
              <a:tabLst>
                <a:tab pos="800100" algn="l"/>
              </a:tabLst>
            </a:pPr>
            <a:r>
              <a:rPr lang="en-US" sz="2800" b="1" dirty="0">
                <a:solidFill>
                  <a:schemeClr val="tx1"/>
                </a:solidFill>
                <a:ea typeface="Calibri"/>
                <a:cs typeface="Arial"/>
              </a:rPr>
              <a:t>To making communication effortless from any part of the </a:t>
            </a:r>
            <a:r>
              <a:rPr lang="en-US" sz="2800" b="1" dirty="0" smtClean="0">
                <a:solidFill>
                  <a:schemeClr val="tx1"/>
                </a:solidFill>
                <a:ea typeface="Calibri"/>
                <a:cs typeface="Arial"/>
              </a:rPr>
              <a:t>word.                                      </a:t>
            </a:r>
            <a:endParaRPr lang="en-US" sz="2800" b="1" dirty="0" smtClean="0">
              <a:solidFill>
                <a:schemeClr val="tx1"/>
              </a:solidFill>
              <a:ea typeface="Calibri"/>
              <a:cs typeface="Calibri"/>
            </a:endParaRPr>
          </a:p>
          <a:p>
            <a:pPr marL="1039495">
              <a:lnSpc>
                <a:spcPct val="115000"/>
              </a:lnSpc>
              <a:spcAft>
                <a:spcPts val="0"/>
              </a:spcAft>
              <a:tabLst>
                <a:tab pos="800100" algn="l"/>
              </a:tabLst>
            </a:pP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800100" algn="l"/>
              </a:tabLs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Technology contributed more than anything to help a life and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convenience.</a:t>
            </a:r>
            <a:endParaRPr lang="fr-FR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800100" algn="l"/>
              </a:tabLs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Technology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knows o</a:t>
            </a:r>
            <a:r>
              <a:rPr lang="en-US" dirty="0">
                <a:solidFill>
                  <a:schemeClr val="tx1"/>
                </a:solidFill>
                <a:ea typeface="Calibri"/>
                <a:cs typeface="Arial"/>
              </a:rPr>
              <a:t>ur word and outer space batter</a:t>
            </a:r>
            <a:r>
              <a:rPr lang="en-US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fr-FR" dirty="0">
              <a:solidFill>
                <a:schemeClr val="tx1"/>
              </a:solidFill>
              <a:ea typeface="Calibri"/>
              <a:cs typeface="Arial"/>
            </a:endParaRP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2</cp:revision>
  <dcterms:created xsi:type="dcterms:W3CDTF">2023-03-13T14:55:29Z</dcterms:created>
  <dcterms:modified xsi:type="dcterms:W3CDTF">2023-03-13T15:11:28Z</dcterms:modified>
</cp:coreProperties>
</file>