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BA2A3-1A26-4CCD-AB3B-5907226247C7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1663B-08DB-468F-BE02-54E6251345D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BA2A3-1A26-4CCD-AB3B-5907226247C7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1663B-08DB-468F-BE02-54E6251345D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BA2A3-1A26-4CCD-AB3B-5907226247C7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1663B-08DB-468F-BE02-54E6251345D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BA2A3-1A26-4CCD-AB3B-5907226247C7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1663B-08DB-468F-BE02-54E6251345D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BA2A3-1A26-4CCD-AB3B-5907226247C7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1663B-08DB-468F-BE02-54E6251345D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BA2A3-1A26-4CCD-AB3B-5907226247C7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1663B-08DB-468F-BE02-54E6251345D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BA2A3-1A26-4CCD-AB3B-5907226247C7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1663B-08DB-468F-BE02-54E6251345D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BA2A3-1A26-4CCD-AB3B-5907226247C7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1663B-08DB-468F-BE02-54E6251345D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BA2A3-1A26-4CCD-AB3B-5907226247C7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1663B-08DB-468F-BE02-54E6251345D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BA2A3-1A26-4CCD-AB3B-5907226247C7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1663B-08DB-468F-BE02-54E6251345D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ABA2A3-1A26-4CCD-AB3B-5907226247C7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C1663B-08DB-468F-BE02-54E6251345D1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BA2A3-1A26-4CCD-AB3B-5907226247C7}" type="datetimeFigureOut">
              <a:rPr lang="fr-FR" smtClean="0"/>
              <a:t>13/03/2023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1663B-08DB-468F-BE02-54E6251345D1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pPr marL="342900" lvl="0" indent="-342900">
              <a:lnSpc>
                <a:spcPct val="115000"/>
              </a:lnSpc>
              <a:buFont typeface="Wingdings"/>
              <a:buChar char=""/>
            </a:pPr>
            <a:r>
              <a:rPr lang="fr-FR" dirty="0" smtClean="0">
                <a:solidFill>
                  <a:schemeClr val="tx1"/>
                </a:solidFill>
              </a:rPr>
              <a:t>Lecture08</a:t>
            </a:r>
            <a:r>
              <a:rPr lang="fr-FR" dirty="0" smtClean="0">
                <a:solidFill>
                  <a:schemeClr val="tx1"/>
                </a:solidFill>
                <a:latin typeface="Times New Roman"/>
                <a:cs typeface="Times New Roman"/>
              </a:rPr>
              <a:t>꞉  importance of technology</a:t>
            </a:r>
          </a:p>
          <a:p>
            <a:pPr marL="342900" lvl="0" indent="-342900">
              <a:lnSpc>
                <a:spcPct val="115000"/>
              </a:lnSpc>
            </a:pPr>
            <a:endParaRPr lang="fr-FR" dirty="0" smtClean="0">
              <a:solidFill>
                <a:schemeClr val="tx1"/>
              </a:solidFill>
              <a:latin typeface="Times New Roman"/>
              <a:cs typeface="Times New Roman"/>
            </a:endParaRPr>
          </a:p>
          <a:p>
            <a:pPr marL="342900" lvl="0" indent="-342900" algn="l">
              <a:lnSpc>
                <a:spcPct val="115000"/>
              </a:lnSpc>
              <a:buFont typeface="Wingdings"/>
              <a:buChar char=""/>
            </a:pPr>
            <a:r>
              <a:rPr lang="fr-FR" sz="2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z="2800" dirty="0">
                <a:solidFill>
                  <a:schemeClr val="tx1"/>
                </a:solidFill>
                <a:ea typeface="Calibri"/>
                <a:cs typeface="Arial"/>
              </a:rPr>
              <a:t>Technology has witnessed impressive evolution in the past </a:t>
            </a:r>
            <a:r>
              <a:rPr lang="en-US" sz="2800" dirty="0" smtClean="0">
                <a:solidFill>
                  <a:schemeClr val="tx1"/>
                </a:solidFill>
                <a:ea typeface="Calibri"/>
                <a:cs typeface="Arial"/>
              </a:rPr>
              <a:t> few decades.</a:t>
            </a:r>
            <a:endParaRPr lang="fr-FR" sz="2800" dirty="0">
              <a:solidFill>
                <a:schemeClr val="tx1"/>
              </a:solidFill>
              <a:ea typeface="Calibri"/>
              <a:cs typeface="Arial"/>
            </a:endParaRPr>
          </a:p>
          <a:p>
            <a:pPr marL="914400">
              <a:lnSpc>
                <a:spcPct val="115000"/>
              </a:lnSpc>
              <a:spcAft>
                <a:spcPts val="0"/>
              </a:spcAft>
            </a:pPr>
            <a:r>
              <a:rPr lang="en-US" sz="2800" dirty="0">
                <a:solidFill>
                  <a:schemeClr val="tx1"/>
                </a:solidFill>
                <a:ea typeface="Calibri"/>
                <a:cs typeface="Calibri"/>
              </a:rPr>
              <a:t>                                        </a:t>
            </a:r>
            <a:endParaRPr lang="fr-FR" sz="2800" dirty="0">
              <a:solidFill>
                <a:schemeClr val="tx1"/>
              </a:solidFill>
              <a:ea typeface="Calibri"/>
              <a:cs typeface="Arial"/>
            </a:endParaRPr>
          </a:p>
          <a:p>
            <a:pPr marL="342900" lvl="0" indent="-342900" algn="l">
              <a:lnSpc>
                <a:spcPct val="115000"/>
              </a:lnSpc>
              <a:spcAft>
                <a:spcPts val="1000"/>
              </a:spcAft>
              <a:buFont typeface="Wingdings"/>
              <a:buChar char=""/>
            </a:pPr>
            <a:r>
              <a:rPr lang="en-US" sz="2800" b="1" dirty="0">
                <a:solidFill>
                  <a:schemeClr val="tx1"/>
                </a:solidFill>
                <a:ea typeface="Calibri"/>
                <a:cs typeface="Arial"/>
              </a:rPr>
              <a:t>Has in turn transformed our life and helped us evolve with it.</a:t>
            </a:r>
            <a:endParaRPr lang="fr-FR" sz="2800" b="1" dirty="0">
              <a:solidFill>
                <a:schemeClr val="tx1"/>
              </a:solidFill>
              <a:ea typeface="Calibri"/>
              <a:cs typeface="Arial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US" sz="2800" dirty="0">
                <a:solidFill>
                  <a:schemeClr val="tx1"/>
                </a:solidFill>
                <a:ea typeface="Calibri"/>
                <a:cs typeface="Calibri"/>
              </a:rPr>
              <a:t> </a:t>
            </a:r>
            <a:r>
              <a:rPr lang="en-US" sz="2800" b="1" dirty="0">
                <a:solidFill>
                  <a:schemeClr val="tx1"/>
                </a:solidFill>
                <a:ea typeface="Calibri"/>
                <a:cs typeface="Calibri"/>
              </a:rPr>
              <a:t> 	            </a:t>
            </a:r>
            <a:endParaRPr lang="fr-FR" sz="2800" dirty="0">
              <a:solidFill>
                <a:schemeClr val="tx1"/>
              </a:solidFill>
              <a:ea typeface="Calibri"/>
              <a:cs typeface="Arial"/>
            </a:endParaRPr>
          </a:p>
          <a:p>
            <a:pPr marL="342900" lvl="0" indent="-342900" algn="l">
              <a:lnSpc>
                <a:spcPct val="115000"/>
              </a:lnSpc>
              <a:buFont typeface="Wingdings"/>
              <a:buChar char=""/>
              <a:tabLst>
                <a:tab pos="800100" algn="l"/>
              </a:tabLst>
            </a:pPr>
            <a:r>
              <a:rPr lang="en-US" sz="2800" b="1" dirty="0">
                <a:solidFill>
                  <a:schemeClr val="tx1"/>
                </a:solidFill>
                <a:ea typeface="Calibri"/>
                <a:cs typeface="Arial"/>
              </a:rPr>
              <a:t>To making communication effortless from any part of the </a:t>
            </a:r>
            <a:r>
              <a:rPr lang="en-US" sz="2800" b="1" dirty="0" smtClean="0">
                <a:solidFill>
                  <a:schemeClr val="tx1"/>
                </a:solidFill>
                <a:ea typeface="Calibri"/>
                <a:cs typeface="Arial"/>
              </a:rPr>
              <a:t>word.                                      </a:t>
            </a:r>
            <a:endParaRPr lang="en-US" sz="2800" b="1" dirty="0" smtClean="0">
              <a:solidFill>
                <a:schemeClr val="tx1"/>
              </a:solidFill>
              <a:ea typeface="Calibri"/>
              <a:cs typeface="Calibri"/>
            </a:endParaRPr>
          </a:p>
          <a:p>
            <a:pPr marL="1039495">
              <a:lnSpc>
                <a:spcPct val="115000"/>
              </a:lnSpc>
              <a:spcAft>
                <a:spcPts val="0"/>
              </a:spcAft>
              <a:tabLst>
                <a:tab pos="800100" algn="l"/>
              </a:tabLst>
            </a:pPr>
            <a:endParaRPr lang="fr-FR" sz="2800" dirty="0">
              <a:solidFill>
                <a:schemeClr val="tx1"/>
              </a:solidFill>
              <a:ea typeface="Calibri"/>
              <a:cs typeface="Arial"/>
            </a:endParaRPr>
          </a:p>
          <a:p>
            <a:pPr marL="342900" lvl="0" indent="-342900" algn="l">
              <a:lnSpc>
                <a:spcPct val="115000"/>
              </a:lnSpc>
              <a:spcAft>
                <a:spcPts val="1000"/>
              </a:spcAft>
              <a:buFont typeface="Wingdings"/>
              <a:buChar char=""/>
              <a:tabLst>
                <a:tab pos="800100" algn="l"/>
              </a:tabLst>
            </a:pPr>
            <a:r>
              <a:rPr lang="en-US" sz="2800" dirty="0">
                <a:solidFill>
                  <a:schemeClr val="tx1"/>
                </a:solidFill>
                <a:ea typeface="Calibri"/>
                <a:cs typeface="Arial"/>
              </a:rPr>
              <a:t>Technology contributed more than anything to help a life and </a:t>
            </a:r>
            <a:r>
              <a:rPr lang="en-US" sz="2800" dirty="0" smtClean="0">
                <a:solidFill>
                  <a:schemeClr val="tx1"/>
                </a:solidFill>
                <a:ea typeface="Calibri"/>
                <a:cs typeface="Arial"/>
              </a:rPr>
              <a:t>convenience.</a:t>
            </a:r>
            <a:endParaRPr lang="fr-FR" sz="2800" dirty="0" smtClean="0">
              <a:solidFill>
                <a:schemeClr val="tx1"/>
              </a:solidFill>
              <a:ea typeface="Calibri"/>
              <a:cs typeface="Arial"/>
            </a:endParaRPr>
          </a:p>
          <a:p>
            <a:pPr marL="342900" lvl="0" indent="-342900" algn="l">
              <a:lnSpc>
                <a:spcPct val="115000"/>
              </a:lnSpc>
              <a:spcAft>
                <a:spcPts val="1000"/>
              </a:spcAft>
              <a:buFont typeface="Wingdings"/>
              <a:buChar char=""/>
              <a:tabLst>
                <a:tab pos="800100" algn="l"/>
              </a:tabLst>
            </a:pPr>
            <a:r>
              <a:rPr lang="en-US" sz="2800" dirty="0" smtClean="0">
                <a:solidFill>
                  <a:schemeClr val="tx1"/>
                </a:solidFill>
                <a:ea typeface="Calibri"/>
                <a:cs typeface="Arial"/>
              </a:rPr>
              <a:t>Technology </a:t>
            </a:r>
            <a:r>
              <a:rPr lang="en-US" sz="2800" dirty="0">
                <a:solidFill>
                  <a:schemeClr val="tx1"/>
                </a:solidFill>
                <a:ea typeface="Calibri"/>
                <a:cs typeface="Arial"/>
              </a:rPr>
              <a:t>knows o</a:t>
            </a:r>
            <a:r>
              <a:rPr lang="en-US" dirty="0">
                <a:solidFill>
                  <a:schemeClr val="tx1"/>
                </a:solidFill>
                <a:ea typeface="Calibri"/>
                <a:cs typeface="Arial"/>
              </a:rPr>
              <a:t>ur word and outer space batter</a:t>
            </a:r>
            <a:r>
              <a:rPr lang="en-US" dirty="0" smtClean="0">
                <a:solidFill>
                  <a:schemeClr val="tx1"/>
                </a:solidFill>
                <a:ea typeface="Calibri"/>
                <a:cs typeface="Arial"/>
              </a:rPr>
              <a:t>. </a:t>
            </a:r>
            <a:endParaRPr lang="fr-FR" dirty="0">
              <a:solidFill>
                <a:schemeClr val="tx1"/>
              </a:solidFill>
              <a:ea typeface="Calibri"/>
              <a:cs typeface="Arial"/>
            </a:endParaRPr>
          </a:p>
          <a:p>
            <a:pPr algn="l"/>
            <a:endParaRPr lang="fr-F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32</Words>
  <Application>Microsoft Office PowerPoint</Application>
  <PresentationFormat>Affichage à l'écran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crash</dc:creator>
  <cp:lastModifiedBy>crash</cp:lastModifiedBy>
  <cp:revision>2</cp:revision>
  <dcterms:created xsi:type="dcterms:W3CDTF">2023-03-13T14:55:29Z</dcterms:created>
  <dcterms:modified xsi:type="dcterms:W3CDTF">2023-03-13T15:11:28Z</dcterms:modified>
</cp:coreProperties>
</file>