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FF119-B9ED-4B15-9109-E33C16381271}" type="datetimeFigureOut">
              <a:rPr lang="fr-FR" smtClean="0"/>
              <a:t>01/11/2021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526505C-FC8D-43D9-8E31-E282123435C1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FF119-B9ED-4B15-9109-E33C16381271}" type="datetimeFigureOut">
              <a:rPr lang="fr-FR" smtClean="0"/>
              <a:t>01/11/2021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6505C-FC8D-43D9-8E31-E282123435C1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526505C-FC8D-43D9-8E31-E282123435C1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FF119-B9ED-4B15-9109-E33C16381271}" type="datetimeFigureOut">
              <a:rPr lang="fr-FR" smtClean="0"/>
              <a:t>01/11/2021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FF119-B9ED-4B15-9109-E33C16381271}" type="datetimeFigureOut">
              <a:rPr lang="fr-FR" smtClean="0"/>
              <a:t>01/11/2021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526505C-FC8D-43D9-8E31-E282123435C1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FF119-B9ED-4B15-9109-E33C16381271}" type="datetimeFigureOut">
              <a:rPr lang="fr-FR" smtClean="0"/>
              <a:t>01/11/2021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526505C-FC8D-43D9-8E31-E282123435C1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8BFF119-B9ED-4B15-9109-E33C16381271}" type="datetimeFigureOut">
              <a:rPr lang="fr-FR" smtClean="0"/>
              <a:t>01/11/2021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6505C-FC8D-43D9-8E31-E282123435C1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FF119-B9ED-4B15-9109-E33C16381271}" type="datetimeFigureOut">
              <a:rPr lang="fr-FR" smtClean="0"/>
              <a:t>01/11/2021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526505C-FC8D-43D9-8E31-E282123435C1}" type="slidenum">
              <a:rPr lang="fr-FR" smtClean="0"/>
              <a:t>‹N°›</a:t>
            </a:fld>
            <a:endParaRPr lang="fr-FR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FF119-B9ED-4B15-9109-E33C16381271}" type="datetimeFigureOut">
              <a:rPr lang="fr-FR" smtClean="0"/>
              <a:t>01/11/2021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526505C-FC8D-43D9-8E31-E282123435C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FF119-B9ED-4B15-9109-E33C16381271}" type="datetimeFigureOut">
              <a:rPr lang="fr-FR" smtClean="0"/>
              <a:t>01/11/2021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526505C-FC8D-43D9-8E31-E282123435C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526505C-FC8D-43D9-8E31-E282123435C1}" type="slidenum">
              <a:rPr lang="fr-FR" smtClean="0"/>
              <a:t>‹N°›</a:t>
            </a:fld>
            <a:endParaRPr lang="fr-F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FF119-B9ED-4B15-9109-E33C16381271}" type="datetimeFigureOut">
              <a:rPr lang="fr-FR" smtClean="0"/>
              <a:t>01/11/2021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526505C-FC8D-43D9-8E31-E282123435C1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8BFF119-B9ED-4B15-9109-E33C16381271}" type="datetimeFigureOut">
              <a:rPr lang="fr-FR" smtClean="0"/>
              <a:t>01/11/2021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8BFF119-B9ED-4B15-9109-E33C16381271}" type="datetimeFigureOut">
              <a:rPr lang="fr-FR" smtClean="0"/>
              <a:t>01/11/2021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526505C-FC8D-43D9-8E31-E282123435C1}" type="slidenum">
              <a:rPr lang="fr-FR" smtClean="0"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Vie sociale et professionnelle de Maurice Blanchot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Repères Chronologiques</a:t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55870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Vie sociale de Maurice Blanchot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FR" dirty="0" smtClean="0"/>
              <a:t>Naissance de Blanchot : 22 septembre 1907 à </a:t>
            </a:r>
            <a:r>
              <a:rPr lang="fr-FR" dirty="0" err="1" smtClean="0"/>
              <a:t>Quain</a:t>
            </a:r>
            <a:r>
              <a:rPr lang="fr-FR" dirty="0" smtClean="0"/>
              <a:t> . De mère chrétienne et bourgeoise et de père précepteur de fonction.</a:t>
            </a:r>
          </a:p>
          <a:p>
            <a:r>
              <a:rPr lang="fr-FR" dirty="0" smtClean="0"/>
              <a:t>Obtention du baccalauréat en 1923, puis études de philosophie et d’allemand en 1925.</a:t>
            </a:r>
          </a:p>
          <a:p>
            <a:r>
              <a:rPr lang="fr-FR" dirty="0" smtClean="0"/>
              <a:t>Soutenance d’un Mémoire à la Sorbonne sur les sceptiques en 1930, puis études de médecine à Sainte-Anne qu’il quittera pour se consacrer au  journalisme. </a:t>
            </a:r>
          </a:p>
          <a:p>
            <a:r>
              <a:rPr lang="fr-FR" dirty="0" smtClean="0"/>
              <a:t>Appartenance à un milieu juif et dénonciation des exécutions nazies et expéditions des juifs en camps de travail.</a:t>
            </a:r>
          </a:p>
          <a:p>
            <a:r>
              <a:rPr lang="fr-FR" dirty="0" smtClean="0"/>
              <a:t>Mort du père en 1936</a:t>
            </a:r>
          </a:p>
          <a:p>
            <a:r>
              <a:rPr lang="fr-FR" dirty="0" smtClean="0"/>
              <a:t>En 1944, il est sauvé du peloton d’exécution  </a:t>
            </a:r>
          </a:p>
          <a:p>
            <a:r>
              <a:rPr lang="fr-FR" dirty="0" smtClean="0"/>
              <a:t>Rencontre de problèmes de santé en 1970.</a:t>
            </a:r>
          </a:p>
          <a:p>
            <a:r>
              <a:rPr lang="fr-FR" dirty="0" smtClean="0"/>
              <a:t>Mort de la plupart de ses amis : </a:t>
            </a:r>
            <a:r>
              <a:rPr lang="fr-FR" dirty="0" err="1" smtClean="0"/>
              <a:t>Antelme</a:t>
            </a:r>
            <a:r>
              <a:rPr lang="fr-FR" dirty="0" smtClean="0"/>
              <a:t> 1990; Levinas 1995; Duras 1997, …..</a:t>
            </a:r>
          </a:p>
          <a:p>
            <a:r>
              <a:rPr lang="fr-FR" dirty="0" smtClean="0"/>
              <a:t>Mort de Blanchot, le 20 février 2003. 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dirty="0" smtClean="0"/>
              <a:t> 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4891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534400" cy="1046984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Vie professionnelle et littéraire de Maurice Blanchot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r-FR" dirty="0" smtClean="0"/>
              <a:t>Rédacteur et éditorialiste dans plusieurs journaux et revues : Action française, L’insurgé, Le journal des débats, Le Rempart, Combat,  Aux Ecoutes, L’Arche critique, Les temps modernes, La Nouvelle </a:t>
            </a:r>
            <a:r>
              <a:rPr lang="fr-FR" dirty="0" err="1" smtClean="0"/>
              <a:t>Nouvelle</a:t>
            </a:r>
            <a:r>
              <a:rPr lang="fr-FR" dirty="0" smtClean="0"/>
              <a:t> Revue Française, Critique, ……</a:t>
            </a:r>
          </a:p>
          <a:p>
            <a:r>
              <a:rPr lang="fr-FR" dirty="0" smtClean="0"/>
              <a:t>Premier article publié fut sur Mauriac en 1931</a:t>
            </a:r>
          </a:p>
          <a:p>
            <a:r>
              <a:rPr lang="fr-FR" dirty="0" smtClean="0"/>
              <a:t>1941, début de l’écriture de ses chroniques littéraires  (171 articles) au journal des débats, puis celle de son premier livre : </a:t>
            </a:r>
            <a:r>
              <a:rPr lang="fr-FR" b="1" i="1" dirty="0" smtClean="0"/>
              <a:t>Thomas l’obscur.</a:t>
            </a:r>
          </a:p>
          <a:p>
            <a:r>
              <a:rPr lang="fr-FR" dirty="0" smtClean="0"/>
              <a:t>De 1946 à 1958 : Ecriture de plusieurs articles dans la revue La Nouvelle </a:t>
            </a:r>
            <a:r>
              <a:rPr lang="fr-FR" dirty="0" err="1" smtClean="0"/>
              <a:t>Nouvelle</a:t>
            </a:r>
            <a:r>
              <a:rPr lang="fr-FR" dirty="0" smtClean="0"/>
              <a:t> Revue Française . Parution de son deuxième livre en 1955 : </a:t>
            </a:r>
            <a:r>
              <a:rPr lang="fr-FR" b="1" i="1" dirty="0" smtClean="0"/>
              <a:t>L’espace littéraire</a:t>
            </a:r>
            <a:r>
              <a:rPr lang="fr-FR" dirty="0" smtClean="0"/>
              <a:t>. Publication en 1957 de </a:t>
            </a:r>
            <a:r>
              <a:rPr lang="fr-FR" b="1" i="1" dirty="0" smtClean="0"/>
              <a:t>L’arrêt de mort, Au moment voulu, Celui qui ne m’accompagnait pas , La dernier homme , Mort de la mère</a:t>
            </a:r>
            <a:r>
              <a:rPr lang="fr-FR" dirty="0" smtClean="0"/>
              <a:t>.</a:t>
            </a:r>
          </a:p>
          <a:p>
            <a:r>
              <a:rPr lang="fr-FR" dirty="0" smtClean="0"/>
              <a:t>1960 : rédaction du Manifeste des 121</a:t>
            </a:r>
          </a:p>
          <a:p>
            <a:r>
              <a:rPr lang="fr-FR" dirty="0" smtClean="0"/>
              <a:t>1962 : publication de son premier livre fragmentaire : </a:t>
            </a:r>
            <a:r>
              <a:rPr lang="fr-FR" b="1" i="1" dirty="0" smtClean="0"/>
              <a:t>L’Attente l’oubli</a:t>
            </a:r>
            <a:r>
              <a:rPr lang="fr-FR" dirty="0" smtClean="0"/>
              <a:t>. Ecriture de </a:t>
            </a:r>
            <a:r>
              <a:rPr lang="fr-FR" b="1" i="1" dirty="0" smtClean="0"/>
              <a:t>L’amitié </a:t>
            </a:r>
            <a:r>
              <a:rPr lang="fr-FR" dirty="0" smtClean="0"/>
              <a:t>en hommage à Georges Bataille</a:t>
            </a:r>
          </a:p>
          <a:p>
            <a:r>
              <a:rPr lang="fr-FR" dirty="0" smtClean="0"/>
              <a:t>1972 : Ecriture d’un texte en hommage à Paul Celan : </a:t>
            </a:r>
            <a:r>
              <a:rPr lang="fr-FR" b="1" i="1" dirty="0" smtClean="0"/>
              <a:t>Le dernier à parler</a:t>
            </a:r>
            <a:r>
              <a:rPr lang="fr-FR" dirty="0" smtClean="0"/>
              <a:t>.</a:t>
            </a:r>
          </a:p>
          <a:p>
            <a:r>
              <a:rPr lang="fr-FR" dirty="0" smtClean="0"/>
              <a:t>DE 1973 à 1980 : Ecriture de deux livres fragmentaires  : </a:t>
            </a:r>
            <a:r>
              <a:rPr lang="fr-FR" b="1" i="1" dirty="0" smtClean="0"/>
              <a:t>Le Pas au-delà</a:t>
            </a:r>
            <a:r>
              <a:rPr lang="fr-FR" dirty="0" smtClean="0"/>
              <a:t>, </a:t>
            </a:r>
            <a:r>
              <a:rPr lang="fr-FR" b="1" i="1" dirty="0" smtClean="0"/>
              <a:t>L’écriture du désastre.</a:t>
            </a:r>
          </a:p>
          <a:p>
            <a:r>
              <a:rPr lang="fr-FR" dirty="0" smtClean="0"/>
              <a:t>1983 : Ecriture  d’un livre : </a:t>
            </a:r>
            <a:r>
              <a:rPr lang="fr-FR" b="1" i="1" dirty="0" smtClean="0"/>
              <a:t>La communauté inavouable.</a:t>
            </a:r>
            <a:r>
              <a:rPr lang="fr-FR" dirty="0" smtClean="0"/>
              <a:t> Puis séries d’articles politiques, hommages, correspondances jusqu’à sa mort.</a:t>
            </a:r>
          </a:p>
          <a:p>
            <a:pPr marL="0" indent="0">
              <a:buNone/>
            </a:pPr>
            <a:r>
              <a:rPr lang="fr-FR" dirty="0" smtClean="0"/>
              <a:t> </a:t>
            </a:r>
          </a:p>
          <a:p>
            <a:pPr marL="0" indent="0">
              <a:buNone/>
            </a:pP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31929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81</TotalTime>
  <Words>374</Words>
  <Application>Microsoft Office PowerPoint</Application>
  <PresentationFormat>Affichage à l'écran (4:3)</PresentationFormat>
  <Paragraphs>26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Civil</vt:lpstr>
      <vt:lpstr>Repères Chronologiques  </vt:lpstr>
      <vt:lpstr>Vie sociale de Maurice Blanchot</vt:lpstr>
      <vt:lpstr>Vie professionnelle et littéraire de Maurice Blanchot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Repères Chronologiques</dc:title>
  <dc:creator>moi</dc:creator>
  <cp:lastModifiedBy>moi</cp:lastModifiedBy>
  <cp:revision>8</cp:revision>
  <dcterms:created xsi:type="dcterms:W3CDTF">2021-11-01T03:12:34Z</dcterms:created>
  <dcterms:modified xsi:type="dcterms:W3CDTF">2021-11-01T04:34:08Z</dcterms:modified>
</cp:coreProperties>
</file>