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76" r:id="rId3"/>
    <p:sldId id="258" r:id="rId4"/>
    <p:sldId id="260" r:id="rId5"/>
    <p:sldId id="267" r:id="rId6"/>
    <p:sldId id="268" r:id="rId7"/>
    <p:sldId id="259" r:id="rId8"/>
    <p:sldId id="261" r:id="rId9"/>
    <p:sldId id="262" r:id="rId10"/>
    <p:sldId id="266" r:id="rId11"/>
    <p:sldId id="277" r:id="rId12"/>
    <p:sldId id="263" r:id="rId13"/>
    <p:sldId id="278" r:id="rId14"/>
    <p:sldId id="279" r:id="rId15"/>
    <p:sldId id="264" r:id="rId16"/>
    <p:sldId id="265" r:id="rId17"/>
    <p:sldId id="270" r:id="rId18"/>
    <p:sldId id="271" r:id="rId19"/>
    <p:sldId id="272" r:id="rId20"/>
    <p:sldId id="273" r:id="rId21"/>
    <p:sldId id="274" r:id="rId22"/>
    <p:sldId id="281" r:id="rId23"/>
    <p:sldId id="280" r:id="rId24"/>
    <p:sldId id="282" r:id="rId25"/>
    <p:sldId id="288" r:id="rId26"/>
    <p:sldId id="283" r:id="rId27"/>
    <p:sldId id="284" r:id="rId28"/>
    <p:sldId id="287" r:id="rId29"/>
    <p:sldId id="285" r:id="rId30"/>
    <p:sldId id="286" r:id="rId31"/>
    <p:sldId id="289" r:id="rId32"/>
    <p:sldId id="290" r:id="rId33"/>
    <p:sldId id="292" r:id="rId34"/>
    <p:sldId id="294" r:id="rId35"/>
    <p:sldId id="295" r:id="rId36"/>
    <p:sldId id="296" r:id="rId37"/>
    <p:sldId id="297" r:id="rId38"/>
    <p:sldId id="298" r:id="rId39"/>
    <p:sldId id="299" r:id="rId40"/>
    <p:sldId id="293" r:id="rId41"/>
    <p:sldId id="300" r:id="rId42"/>
    <p:sldId id="302" r:id="rId43"/>
    <p:sldId id="301" r:id="rId44"/>
    <p:sldId id="306" r:id="rId45"/>
    <p:sldId id="307" r:id="rId46"/>
    <p:sldId id="308" r:id="rId47"/>
    <p:sldId id="305" r:id="rId48"/>
    <p:sldId id="309" r:id="rId49"/>
    <p:sldId id="310" r:id="rId50"/>
    <p:sldId id="269"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1569" autoAdjust="0"/>
  </p:normalViewPr>
  <p:slideViewPr>
    <p:cSldViewPr>
      <p:cViewPr>
        <p:scale>
          <a:sx n="96" d="100"/>
          <a:sy n="96" d="100"/>
        </p:scale>
        <p:origin x="-426" y="11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74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69F50-6860-4406-ADAF-C58429D2D54D}" type="doc">
      <dgm:prSet loTypeId="urn:microsoft.com/office/officeart/2005/8/layout/radial6" loCatId="cycle" qsTypeId="urn:microsoft.com/office/officeart/2005/8/quickstyle/simple1" qsCatId="simple" csTypeId="urn:microsoft.com/office/officeart/2005/8/colors/accent0_2" csCatId="mainScheme" phldr="1"/>
      <dgm:spPr/>
      <dgm:t>
        <a:bodyPr/>
        <a:lstStyle/>
        <a:p>
          <a:endParaRPr lang="fr-FR"/>
        </a:p>
      </dgm:t>
    </dgm:pt>
    <dgm:pt modelId="{EF221FCD-561E-4F25-8132-AA14E3E2985E}">
      <dgm:prSet phldrT="[Texte]" custT="1"/>
      <dgm:spPr/>
      <dgm:t>
        <a:bodyPr/>
        <a:lstStyle/>
        <a:p>
          <a:r>
            <a:rPr lang="fr-FR" sz="2000" b="1" dirty="0" err="1" smtClean="0"/>
            <a:t>Politics</a:t>
          </a:r>
          <a:endParaRPr lang="fr-FR" sz="2000" b="1" dirty="0"/>
        </a:p>
      </dgm:t>
    </dgm:pt>
    <dgm:pt modelId="{E9809C0D-E488-4CC0-B11F-6CF4BD0134F7}" type="parTrans" cxnId="{18AD1298-208C-4317-B5A3-45C75B465D5C}">
      <dgm:prSet/>
      <dgm:spPr/>
      <dgm:t>
        <a:bodyPr/>
        <a:lstStyle/>
        <a:p>
          <a:endParaRPr lang="fr-FR" sz="1200" b="1"/>
        </a:p>
      </dgm:t>
    </dgm:pt>
    <dgm:pt modelId="{D0B27EF9-ED52-4081-B932-0A4DAEB70D1E}" type="sibTrans" cxnId="{18AD1298-208C-4317-B5A3-45C75B465D5C}">
      <dgm:prSet/>
      <dgm:spPr/>
      <dgm:t>
        <a:bodyPr/>
        <a:lstStyle/>
        <a:p>
          <a:endParaRPr lang="fr-FR" sz="1200" b="1"/>
        </a:p>
      </dgm:t>
    </dgm:pt>
    <dgm:pt modelId="{DA0142A6-7F4C-413A-9A20-2AB5CB729CA7}">
      <dgm:prSet phldrT="[Texte]" custT="1"/>
      <dgm:spPr/>
      <dgm:t>
        <a:bodyPr/>
        <a:lstStyle/>
        <a:p>
          <a:r>
            <a:rPr lang="fr-FR" sz="1600" b="1" dirty="0" smtClean="0"/>
            <a:t>Party</a:t>
          </a:r>
          <a:endParaRPr lang="fr-FR" sz="1600" b="1" dirty="0"/>
        </a:p>
      </dgm:t>
    </dgm:pt>
    <dgm:pt modelId="{CF0B04BB-B60C-4CC0-8AA0-44702CC72A21}" type="parTrans" cxnId="{4E6F1D41-B13D-4905-B7BC-E1967DB9543C}">
      <dgm:prSet/>
      <dgm:spPr/>
      <dgm:t>
        <a:bodyPr/>
        <a:lstStyle/>
        <a:p>
          <a:endParaRPr lang="fr-FR" sz="1200" b="1"/>
        </a:p>
      </dgm:t>
    </dgm:pt>
    <dgm:pt modelId="{B1B948DA-875B-47B3-B024-5CF8B363217A}" type="sibTrans" cxnId="{4E6F1D41-B13D-4905-B7BC-E1967DB9543C}">
      <dgm:prSet/>
      <dgm:spPr/>
      <dgm:t>
        <a:bodyPr/>
        <a:lstStyle/>
        <a:p>
          <a:endParaRPr lang="fr-FR" sz="1200" b="1"/>
        </a:p>
      </dgm:t>
    </dgm:pt>
    <dgm:pt modelId="{1C5480D8-BD9E-4EFE-9613-9324FEC26840}">
      <dgm:prSet phldrT="[Texte]" custT="1"/>
      <dgm:spPr/>
      <dgm:t>
        <a:bodyPr/>
        <a:lstStyle/>
        <a:p>
          <a:r>
            <a:rPr lang="fr-FR" sz="1600" b="1" dirty="0" smtClean="0"/>
            <a:t>Election</a:t>
          </a:r>
          <a:endParaRPr lang="fr-FR" sz="1600" b="1" dirty="0"/>
        </a:p>
      </dgm:t>
    </dgm:pt>
    <dgm:pt modelId="{2EB2A60F-87D7-4B33-9F65-68F29378B73F}" type="parTrans" cxnId="{2C3A1BA1-AB6E-4DD6-A04C-9F5D74336EC8}">
      <dgm:prSet/>
      <dgm:spPr/>
      <dgm:t>
        <a:bodyPr/>
        <a:lstStyle/>
        <a:p>
          <a:endParaRPr lang="fr-FR" sz="1200" b="1"/>
        </a:p>
      </dgm:t>
    </dgm:pt>
    <dgm:pt modelId="{61C4D70D-5562-4C91-B388-4E0593BAC941}" type="sibTrans" cxnId="{2C3A1BA1-AB6E-4DD6-A04C-9F5D74336EC8}">
      <dgm:prSet/>
      <dgm:spPr/>
      <dgm:t>
        <a:bodyPr/>
        <a:lstStyle/>
        <a:p>
          <a:endParaRPr lang="fr-FR" sz="1200" b="1"/>
        </a:p>
      </dgm:t>
    </dgm:pt>
    <dgm:pt modelId="{045C070C-601D-43EA-AAAB-BD6CA9F141EF}">
      <dgm:prSet phldrT="[Texte]" custT="1"/>
      <dgm:spPr/>
      <dgm:t>
        <a:bodyPr/>
        <a:lstStyle/>
        <a:p>
          <a:r>
            <a:rPr lang="fr-FR" sz="1600" b="1" dirty="0" smtClean="0"/>
            <a:t>Vote</a:t>
          </a:r>
          <a:endParaRPr lang="fr-FR" sz="1600" b="1" dirty="0"/>
        </a:p>
      </dgm:t>
    </dgm:pt>
    <dgm:pt modelId="{22BFF7EA-7B10-42B5-9DBB-3716BF4D8D32}" type="parTrans" cxnId="{B5A33870-6B70-46C2-A2E8-987AC7EF4F56}">
      <dgm:prSet/>
      <dgm:spPr/>
      <dgm:t>
        <a:bodyPr/>
        <a:lstStyle/>
        <a:p>
          <a:endParaRPr lang="fr-FR" sz="1200" b="1"/>
        </a:p>
      </dgm:t>
    </dgm:pt>
    <dgm:pt modelId="{4B88A4DA-062F-4B67-B4AF-7496483FAD75}" type="sibTrans" cxnId="{B5A33870-6B70-46C2-A2E8-987AC7EF4F56}">
      <dgm:prSet/>
      <dgm:spPr/>
      <dgm:t>
        <a:bodyPr/>
        <a:lstStyle/>
        <a:p>
          <a:endParaRPr lang="fr-FR" sz="1200" b="1"/>
        </a:p>
      </dgm:t>
    </dgm:pt>
    <dgm:pt modelId="{9BBC8260-050E-4BB6-A7CA-928AE29F508D}">
      <dgm:prSet phldrT="[Texte]" custT="1"/>
      <dgm:spPr/>
      <dgm:t>
        <a:bodyPr/>
        <a:lstStyle/>
        <a:p>
          <a:r>
            <a:rPr lang="fr-FR" sz="1600" b="1" dirty="0" err="1" smtClean="0"/>
            <a:t>Democracy</a:t>
          </a:r>
          <a:endParaRPr lang="fr-FR" sz="1600" b="1" dirty="0"/>
        </a:p>
      </dgm:t>
    </dgm:pt>
    <dgm:pt modelId="{4D9384B2-002D-4ED1-A2D1-EDFF62532BFD}" type="parTrans" cxnId="{85106F24-39E6-4B93-B0D0-3BEC6EE4BFDE}">
      <dgm:prSet/>
      <dgm:spPr/>
      <dgm:t>
        <a:bodyPr/>
        <a:lstStyle/>
        <a:p>
          <a:endParaRPr lang="fr-FR" sz="1200" b="1"/>
        </a:p>
      </dgm:t>
    </dgm:pt>
    <dgm:pt modelId="{9FDE1E94-0DE0-46D5-87BA-EAE51A952E2C}" type="sibTrans" cxnId="{85106F24-39E6-4B93-B0D0-3BEC6EE4BFDE}">
      <dgm:prSet/>
      <dgm:spPr/>
      <dgm:t>
        <a:bodyPr/>
        <a:lstStyle/>
        <a:p>
          <a:endParaRPr lang="fr-FR" sz="1200" b="1"/>
        </a:p>
      </dgm:t>
    </dgm:pt>
    <dgm:pt modelId="{BA413C9A-0851-4074-9822-0E9733C04554}">
      <dgm:prSet phldrT="[Texte]" custT="1"/>
      <dgm:spPr/>
      <dgm:t>
        <a:bodyPr/>
        <a:lstStyle/>
        <a:p>
          <a:r>
            <a:rPr lang="fr-FR" sz="1600" b="1" dirty="0" smtClean="0"/>
            <a:t>State</a:t>
          </a:r>
          <a:endParaRPr lang="fr-FR" sz="1600" b="1" dirty="0"/>
        </a:p>
      </dgm:t>
    </dgm:pt>
    <dgm:pt modelId="{44AF73C4-2BC5-40E2-9D73-DE8A3D852AD6}" type="parTrans" cxnId="{C2FD7191-DE30-4E6F-968F-A95D661BA586}">
      <dgm:prSet/>
      <dgm:spPr/>
      <dgm:t>
        <a:bodyPr/>
        <a:lstStyle/>
        <a:p>
          <a:endParaRPr lang="fr-FR" sz="1200" b="1"/>
        </a:p>
      </dgm:t>
    </dgm:pt>
    <dgm:pt modelId="{25CC7C22-E886-4E1C-9DAC-854FF97B1658}" type="sibTrans" cxnId="{C2FD7191-DE30-4E6F-968F-A95D661BA586}">
      <dgm:prSet/>
      <dgm:spPr/>
      <dgm:t>
        <a:bodyPr/>
        <a:lstStyle/>
        <a:p>
          <a:endParaRPr lang="fr-FR" sz="1200" b="1"/>
        </a:p>
      </dgm:t>
    </dgm:pt>
    <dgm:pt modelId="{D7E231BB-D043-42E4-9C60-992D9693A199}">
      <dgm:prSet phldrT="[Texte]" custT="1"/>
      <dgm:spPr/>
      <dgm:t>
        <a:bodyPr/>
        <a:lstStyle/>
        <a:p>
          <a:r>
            <a:rPr lang="fr-FR" sz="1600" b="1" dirty="0" smtClean="0"/>
            <a:t>Referendum</a:t>
          </a:r>
          <a:endParaRPr lang="fr-FR" sz="1600" b="1" dirty="0"/>
        </a:p>
      </dgm:t>
    </dgm:pt>
    <dgm:pt modelId="{422831B7-BF6A-4F40-A095-85679F039348}" type="parTrans" cxnId="{3A4AB1F1-F6D5-4ECC-8A4C-62CA57520CF8}">
      <dgm:prSet/>
      <dgm:spPr/>
      <dgm:t>
        <a:bodyPr/>
        <a:lstStyle/>
        <a:p>
          <a:endParaRPr lang="fr-FR" sz="1200" b="1"/>
        </a:p>
      </dgm:t>
    </dgm:pt>
    <dgm:pt modelId="{DD79B202-5208-45CD-828C-661EAC2D062F}" type="sibTrans" cxnId="{3A4AB1F1-F6D5-4ECC-8A4C-62CA57520CF8}">
      <dgm:prSet/>
      <dgm:spPr/>
      <dgm:t>
        <a:bodyPr/>
        <a:lstStyle/>
        <a:p>
          <a:endParaRPr lang="fr-FR" sz="1200" b="1"/>
        </a:p>
      </dgm:t>
    </dgm:pt>
    <dgm:pt modelId="{D1DF34DE-78EF-4588-83E7-635D70FA6C60}" type="pres">
      <dgm:prSet presAssocID="{4AA69F50-6860-4406-ADAF-C58429D2D54D}" presName="Name0" presStyleCnt="0">
        <dgm:presLayoutVars>
          <dgm:chMax val="1"/>
          <dgm:dir/>
          <dgm:animLvl val="ctr"/>
          <dgm:resizeHandles val="exact"/>
        </dgm:presLayoutVars>
      </dgm:prSet>
      <dgm:spPr/>
      <dgm:t>
        <a:bodyPr/>
        <a:lstStyle/>
        <a:p>
          <a:endParaRPr lang="fr-FR"/>
        </a:p>
      </dgm:t>
    </dgm:pt>
    <dgm:pt modelId="{6B6B8362-5B0F-43F5-8157-878531917275}" type="pres">
      <dgm:prSet presAssocID="{EF221FCD-561E-4F25-8132-AA14E3E2985E}" presName="centerShape" presStyleLbl="node0" presStyleIdx="0" presStyleCnt="1"/>
      <dgm:spPr/>
      <dgm:t>
        <a:bodyPr/>
        <a:lstStyle/>
        <a:p>
          <a:endParaRPr lang="fr-FR"/>
        </a:p>
      </dgm:t>
    </dgm:pt>
    <dgm:pt modelId="{521BD70D-67CB-452A-B335-0AF34E109BBA}" type="pres">
      <dgm:prSet presAssocID="{DA0142A6-7F4C-413A-9A20-2AB5CB729CA7}" presName="node" presStyleLbl="node1" presStyleIdx="0" presStyleCnt="6">
        <dgm:presLayoutVars>
          <dgm:bulletEnabled val="1"/>
        </dgm:presLayoutVars>
      </dgm:prSet>
      <dgm:spPr/>
      <dgm:t>
        <a:bodyPr/>
        <a:lstStyle/>
        <a:p>
          <a:endParaRPr lang="fr-FR"/>
        </a:p>
      </dgm:t>
    </dgm:pt>
    <dgm:pt modelId="{A3EE33E4-835F-497A-884A-F9D539AD979C}" type="pres">
      <dgm:prSet presAssocID="{DA0142A6-7F4C-413A-9A20-2AB5CB729CA7}" presName="dummy" presStyleCnt="0"/>
      <dgm:spPr/>
    </dgm:pt>
    <dgm:pt modelId="{C382A4EE-6562-435F-8353-D5BF05134ACC}" type="pres">
      <dgm:prSet presAssocID="{B1B948DA-875B-47B3-B024-5CF8B363217A}" presName="sibTrans" presStyleLbl="sibTrans2D1" presStyleIdx="0" presStyleCnt="6"/>
      <dgm:spPr/>
      <dgm:t>
        <a:bodyPr/>
        <a:lstStyle/>
        <a:p>
          <a:endParaRPr lang="fr-FR"/>
        </a:p>
      </dgm:t>
    </dgm:pt>
    <dgm:pt modelId="{F57E8848-3038-46FF-BF6F-5473F5384036}" type="pres">
      <dgm:prSet presAssocID="{1C5480D8-BD9E-4EFE-9613-9324FEC26840}" presName="node" presStyleLbl="node1" presStyleIdx="1" presStyleCnt="6">
        <dgm:presLayoutVars>
          <dgm:bulletEnabled val="1"/>
        </dgm:presLayoutVars>
      </dgm:prSet>
      <dgm:spPr/>
      <dgm:t>
        <a:bodyPr/>
        <a:lstStyle/>
        <a:p>
          <a:endParaRPr lang="fr-FR"/>
        </a:p>
      </dgm:t>
    </dgm:pt>
    <dgm:pt modelId="{B686B4AD-810B-4115-AB73-024DC28E1B61}" type="pres">
      <dgm:prSet presAssocID="{1C5480D8-BD9E-4EFE-9613-9324FEC26840}" presName="dummy" presStyleCnt="0"/>
      <dgm:spPr/>
    </dgm:pt>
    <dgm:pt modelId="{7D287712-177A-4FDC-879E-B77A5196053C}" type="pres">
      <dgm:prSet presAssocID="{61C4D70D-5562-4C91-B388-4E0593BAC941}" presName="sibTrans" presStyleLbl="sibTrans2D1" presStyleIdx="1" presStyleCnt="6"/>
      <dgm:spPr/>
      <dgm:t>
        <a:bodyPr/>
        <a:lstStyle/>
        <a:p>
          <a:endParaRPr lang="fr-FR"/>
        </a:p>
      </dgm:t>
    </dgm:pt>
    <dgm:pt modelId="{A5D04E8C-DED1-4B13-A459-254E62ADEB06}" type="pres">
      <dgm:prSet presAssocID="{D7E231BB-D043-42E4-9C60-992D9693A199}" presName="node" presStyleLbl="node1" presStyleIdx="2" presStyleCnt="6" custScaleX="156386" custScaleY="105800">
        <dgm:presLayoutVars>
          <dgm:bulletEnabled val="1"/>
        </dgm:presLayoutVars>
      </dgm:prSet>
      <dgm:spPr/>
      <dgm:t>
        <a:bodyPr/>
        <a:lstStyle/>
        <a:p>
          <a:endParaRPr lang="fr-FR"/>
        </a:p>
      </dgm:t>
    </dgm:pt>
    <dgm:pt modelId="{DFE6162D-2B23-48BD-BD99-955EF10F18D1}" type="pres">
      <dgm:prSet presAssocID="{D7E231BB-D043-42E4-9C60-992D9693A199}" presName="dummy" presStyleCnt="0"/>
      <dgm:spPr/>
    </dgm:pt>
    <dgm:pt modelId="{9D8A14F1-5824-4396-8A26-620E7478EDB5}" type="pres">
      <dgm:prSet presAssocID="{DD79B202-5208-45CD-828C-661EAC2D062F}" presName="sibTrans" presStyleLbl="sibTrans2D1" presStyleIdx="2" presStyleCnt="6"/>
      <dgm:spPr/>
      <dgm:t>
        <a:bodyPr/>
        <a:lstStyle/>
        <a:p>
          <a:endParaRPr lang="fr-FR"/>
        </a:p>
      </dgm:t>
    </dgm:pt>
    <dgm:pt modelId="{CA9D17E9-EB67-46DC-B19B-9A08B0D90CC9}" type="pres">
      <dgm:prSet presAssocID="{045C070C-601D-43EA-AAAB-BD6CA9F141EF}" presName="node" presStyleLbl="node1" presStyleIdx="3" presStyleCnt="6">
        <dgm:presLayoutVars>
          <dgm:bulletEnabled val="1"/>
        </dgm:presLayoutVars>
      </dgm:prSet>
      <dgm:spPr/>
      <dgm:t>
        <a:bodyPr/>
        <a:lstStyle/>
        <a:p>
          <a:endParaRPr lang="fr-FR"/>
        </a:p>
      </dgm:t>
    </dgm:pt>
    <dgm:pt modelId="{C063A37E-300D-49D4-B214-81842D7733B9}" type="pres">
      <dgm:prSet presAssocID="{045C070C-601D-43EA-AAAB-BD6CA9F141EF}" presName="dummy" presStyleCnt="0"/>
      <dgm:spPr/>
    </dgm:pt>
    <dgm:pt modelId="{4652E1A1-540D-4187-A7DE-6FD8FBBD1038}" type="pres">
      <dgm:prSet presAssocID="{4B88A4DA-062F-4B67-B4AF-7496483FAD75}" presName="sibTrans" presStyleLbl="sibTrans2D1" presStyleIdx="3" presStyleCnt="6"/>
      <dgm:spPr/>
      <dgm:t>
        <a:bodyPr/>
        <a:lstStyle/>
        <a:p>
          <a:endParaRPr lang="fr-FR"/>
        </a:p>
      </dgm:t>
    </dgm:pt>
    <dgm:pt modelId="{3F2D1B3C-2394-457B-BC6D-F84617F3F405}" type="pres">
      <dgm:prSet presAssocID="{BA413C9A-0851-4074-9822-0E9733C04554}" presName="node" presStyleLbl="node1" presStyleIdx="4" presStyleCnt="6">
        <dgm:presLayoutVars>
          <dgm:bulletEnabled val="1"/>
        </dgm:presLayoutVars>
      </dgm:prSet>
      <dgm:spPr/>
      <dgm:t>
        <a:bodyPr/>
        <a:lstStyle/>
        <a:p>
          <a:endParaRPr lang="fr-FR"/>
        </a:p>
      </dgm:t>
    </dgm:pt>
    <dgm:pt modelId="{CFED99F7-B9B7-4965-B972-0438F54BB0FA}" type="pres">
      <dgm:prSet presAssocID="{BA413C9A-0851-4074-9822-0E9733C04554}" presName="dummy" presStyleCnt="0"/>
      <dgm:spPr/>
    </dgm:pt>
    <dgm:pt modelId="{DD125379-30B9-4E3F-B40B-83E532E7226E}" type="pres">
      <dgm:prSet presAssocID="{25CC7C22-E886-4E1C-9DAC-854FF97B1658}" presName="sibTrans" presStyleLbl="sibTrans2D1" presStyleIdx="4" presStyleCnt="6"/>
      <dgm:spPr/>
      <dgm:t>
        <a:bodyPr/>
        <a:lstStyle/>
        <a:p>
          <a:endParaRPr lang="fr-FR"/>
        </a:p>
      </dgm:t>
    </dgm:pt>
    <dgm:pt modelId="{9215B939-823A-4FF1-9181-29171A4EBA9B}" type="pres">
      <dgm:prSet presAssocID="{9BBC8260-050E-4BB6-A7CA-928AE29F508D}" presName="node" presStyleLbl="node1" presStyleIdx="5" presStyleCnt="6" custScaleX="144311">
        <dgm:presLayoutVars>
          <dgm:bulletEnabled val="1"/>
        </dgm:presLayoutVars>
      </dgm:prSet>
      <dgm:spPr/>
      <dgm:t>
        <a:bodyPr/>
        <a:lstStyle/>
        <a:p>
          <a:endParaRPr lang="fr-FR"/>
        </a:p>
      </dgm:t>
    </dgm:pt>
    <dgm:pt modelId="{5868C24F-E51D-4C6E-9B85-EFD3CE4EAB36}" type="pres">
      <dgm:prSet presAssocID="{9BBC8260-050E-4BB6-A7CA-928AE29F508D}" presName="dummy" presStyleCnt="0"/>
      <dgm:spPr/>
    </dgm:pt>
    <dgm:pt modelId="{D9539B71-C077-403F-945D-C98163D65877}" type="pres">
      <dgm:prSet presAssocID="{9FDE1E94-0DE0-46D5-87BA-EAE51A952E2C}" presName="sibTrans" presStyleLbl="sibTrans2D1" presStyleIdx="5" presStyleCnt="6"/>
      <dgm:spPr/>
      <dgm:t>
        <a:bodyPr/>
        <a:lstStyle/>
        <a:p>
          <a:endParaRPr lang="fr-FR"/>
        </a:p>
      </dgm:t>
    </dgm:pt>
  </dgm:ptLst>
  <dgm:cxnLst>
    <dgm:cxn modelId="{87A35620-8105-45CE-9D40-E4C0B7212D57}" type="presOf" srcId="{4AA69F50-6860-4406-ADAF-C58429D2D54D}" destId="{D1DF34DE-78EF-4588-83E7-635D70FA6C60}" srcOrd="0" destOrd="0" presId="urn:microsoft.com/office/officeart/2005/8/layout/radial6"/>
    <dgm:cxn modelId="{3F69E049-5B81-4717-8AF5-718CF1E50BEB}" type="presOf" srcId="{DA0142A6-7F4C-413A-9A20-2AB5CB729CA7}" destId="{521BD70D-67CB-452A-B335-0AF34E109BBA}" srcOrd="0" destOrd="0" presId="urn:microsoft.com/office/officeart/2005/8/layout/radial6"/>
    <dgm:cxn modelId="{1FDE447B-73FB-4A04-B552-7A4E4DE43F25}" type="presOf" srcId="{045C070C-601D-43EA-AAAB-BD6CA9F141EF}" destId="{CA9D17E9-EB67-46DC-B19B-9A08B0D90CC9}" srcOrd="0" destOrd="0" presId="urn:microsoft.com/office/officeart/2005/8/layout/radial6"/>
    <dgm:cxn modelId="{2C3A1BA1-AB6E-4DD6-A04C-9F5D74336EC8}" srcId="{EF221FCD-561E-4F25-8132-AA14E3E2985E}" destId="{1C5480D8-BD9E-4EFE-9613-9324FEC26840}" srcOrd="1" destOrd="0" parTransId="{2EB2A60F-87D7-4B33-9F65-68F29378B73F}" sibTransId="{61C4D70D-5562-4C91-B388-4E0593BAC941}"/>
    <dgm:cxn modelId="{7BFA3E34-C114-47DF-BF25-1BAC27D18AE4}" type="presOf" srcId="{DD79B202-5208-45CD-828C-661EAC2D062F}" destId="{9D8A14F1-5824-4396-8A26-620E7478EDB5}" srcOrd="0" destOrd="0" presId="urn:microsoft.com/office/officeart/2005/8/layout/radial6"/>
    <dgm:cxn modelId="{3A4AB1F1-F6D5-4ECC-8A4C-62CA57520CF8}" srcId="{EF221FCD-561E-4F25-8132-AA14E3E2985E}" destId="{D7E231BB-D043-42E4-9C60-992D9693A199}" srcOrd="2" destOrd="0" parTransId="{422831B7-BF6A-4F40-A095-85679F039348}" sibTransId="{DD79B202-5208-45CD-828C-661EAC2D062F}"/>
    <dgm:cxn modelId="{C64288F1-9CE1-4637-B7A4-BB399FFC556B}" type="presOf" srcId="{EF221FCD-561E-4F25-8132-AA14E3E2985E}" destId="{6B6B8362-5B0F-43F5-8157-878531917275}" srcOrd="0" destOrd="0" presId="urn:microsoft.com/office/officeart/2005/8/layout/radial6"/>
    <dgm:cxn modelId="{5D6F1DAE-F46C-44BB-8F79-D8CFBA2DBED3}" type="presOf" srcId="{4B88A4DA-062F-4B67-B4AF-7496483FAD75}" destId="{4652E1A1-540D-4187-A7DE-6FD8FBBD1038}" srcOrd="0" destOrd="0" presId="urn:microsoft.com/office/officeart/2005/8/layout/radial6"/>
    <dgm:cxn modelId="{18AD1298-208C-4317-B5A3-45C75B465D5C}" srcId="{4AA69F50-6860-4406-ADAF-C58429D2D54D}" destId="{EF221FCD-561E-4F25-8132-AA14E3E2985E}" srcOrd="0" destOrd="0" parTransId="{E9809C0D-E488-4CC0-B11F-6CF4BD0134F7}" sibTransId="{D0B27EF9-ED52-4081-B932-0A4DAEB70D1E}"/>
    <dgm:cxn modelId="{9B22F014-09E0-49C1-95CA-B7A144843EC8}" type="presOf" srcId="{9FDE1E94-0DE0-46D5-87BA-EAE51A952E2C}" destId="{D9539B71-C077-403F-945D-C98163D65877}" srcOrd="0" destOrd="0" presId="urn:microsoft.com/office/officeart/2005/8/layout/radial6"/>
    <dgm:cxn modelId="{BBD9C181-063A-44D3-8B5D-3D555D67D5D5}" type="presOf" srcId="{B1B948DA-875B-47B3-B024-5CF8B363217A}" destId="{C382A4EE-6562-435F-8353-D5BF05134ACC}" srcOrd="0" destOrd="0" presId="urn:microsoft.com/office/officeart/2005/8/layout/radial6"/>
    <dgm:cxn modelId="{B5A33870-6B70-46C2-A2E8-987AC7EF4F56}" srcId="{EF221FCD-561E-4F25-8132-AA14E3E2985E}" destId="{045C070C-601D-43EA-AAAB-BD6CA9F141EF}" srcOrd="3" destOrd="0" parTransId="{22BFF7EA-7B10-42B5-9DBB-3716BF4D8D32}" sibTransId="{4B88A4DA-062F-4B67-B4AF-7496483FAD75}"/>
    <dgm:cxn modelId="{152A2526-91BB-414D-8658-2C7C393CA55C}" type="presOf" srcId="{1C5480D8-BD9E-4EFE-9613-9324FEC26840}" destId="{F57E8848-3038-46FF-BF6F-5473F5384036}" srcOrd="0" destOrd="0" presId="urn:microsoft.com/office/officeart/2005/8/layout/radial6"/>
    <dgm:cxn modelId="{BD2A68FA-8C14-4A8B-AFC0-1C863EC32610}" type="presOf" srcId="{61C4D70D-5562-4C91-B388-4E0593BAC941}" destId="{7D287712-177A-4FDC-879E-B77A5196053C}" srcOrd="0" destOrd="0" presId="urn:microsoft.com/office/officeart/2005/8/layout/radial6"/>
    <dgm:cxn modelId="{ECC3F0B8-E26A-4C9A-A063-334177DA4B1A}" type="presOf" srcId="{BA413C9A-0851-4074-9822-0E9733C04554}" destId="{3F2D1B3C-2394-457B-BC6D-F84617F3F405}" srcOrd="0" destOrd="0" presId="urn:microsoft.com/office/officeart/2005/8/layout/radial6"/>
    <dgm:cxn modelId="{4E6F1D41-B13D-4905-B7BC-E1967DB9543C}" srcId="{EF221FCD-561E-4F25-8132-AA14E3E2985E}" destId="{DA0142A6-7F4C-413A-9A20-2AB5CB729CA7}" srcOrd="0" destOrd="0" parTransId="{CF0B04BB-B60C-4CC0-8AA0-44702CC72A21}" sibTransId="{B1B948DA-875B-47B3-B024-5CF8B363217A}"/>
    <dgm:cxn modelId="{6AA8803E-2B89-4FA8-B2D2-B33243F23D42}" type="presOf" srcId="{9BBC8260-050E-4BB6-A7CA-928AE29F508D}" destId="{9215B939-823A-4FF1-9181-29171A4EBA9B}" srcOrd="0" destOrd="0" presId="urn:microsoft.com/office/officeart/2005/8/layout/radial6"/>
    <dgm:cxn modelId="{85106F24-39E6-4B93-B0D0-3BEC6EE4BFDE}" srcId="{EF221FCD-561E-4F25-8132-AA14E3E2985E}" destId="{9BBC8260-050E-4BB6-A7CA-928AE29F508D}" srcOrd="5" destOrd="0" parTransId="{4D9384B2-002D-4ED1-A2D1-EDFF62532BFD}" sibTransId="{9FDE1E94-0DE0-46D5-87BA-EAE51A952E2C}"/>
    <dgm:cxn modelId="{C2FD7191-DE30-4E6F-968F-A95D661BA586}" srcId="{EF221FCD-561E-4F25-8132-AA14E3E2985E}" destId="{BA413C9A-0851-4074-9822-0E9733C04554}" srcOrd="4" destOrd="0" parTransId="{44AF73C4-2BC5-40E2-9D73-DE8A3D852AD6}" sibTransId="{25CC7C22-E886-4E1C-9DAC-854FF97B1658}"/>
    <dgm:cxn modelId="{20D684B1-53EE-4611-AE6F-EEF767DC8265}" type="presOf" srcId="{D7E231BB-D043-42E4-9C60-992D9693A199}" destId="{A5D04E8C-DED1-4B13-A459-254E62ADEB06}" srcOrd="0" destOrd="0" presId="urn:microsoft.com/office/officeart/2005/8/layout/radial6"/>
    <dgm:cxn modelId="{6ED782F3-7212-4028-AAED-2E05D800C79E}" type="presOf" srcId="{25CC7C22-E886-4E1C-9DAC-854FF97B1658}" destId="{DD125379-30B9-4E3F-B40B-83E532E7226E}" srcOrd="0" destOrd="0" presId="urn:microsoft.com/office/officeart/2005/8/layout/radial6"/>
    <dgm:cxn modelId="{06A4CEE1-6BD6-40A1-B9E0-FA4C15357783}" type="presParOf" srcId="{D1DF34DE-78EF-4588-83E7-635D70FA6C60}" destId="{6B6B8362-5B0F-43F5-8157-878531917275}" srcOrd="0" destOrd="0" presId="urn:microsoft.com/office/officeart/2005/8/layout/radial6"/>
    <dgm:cxn modelId="{54227B1D-CF77-400A-B4B1-53976DD4B3D2}" type="presParOf" srcId="{D1DF34DE-78EF-4588-83E7-635D70FA6C60}" destId="{521BD70D-67CB-452A-B335-0AF34E109BBA}" srcOrd="1" destOrd="0" presId="urn:microsoft.com/office/officeart/2005/8/layout/radial6"/>
    <dgm:cxn modelId="{F62AFF7A-BEED-4822-817A-203D7F88A2FA}" type="presParOf" srcId="{D1DF34DE-78EF-4588-83E7-635D70FA6C60}" destId="{A3EE33E4-835F-497A-884A-F9D539AD979C}" srcOrd="2" destOrd="0" presId="urn:microsoft.com/office/officeart/2005/8/layout/radial6"/>
    <dgm:cxn modelId="{279F1174-40E4-42A3-A539-6CAB3CDD2500}" type="presParOf" srcId="{D1DF34DE-78EF-4588-83E7-635D70FA6C60}" destId="{C382A4EE-6562-435F-8353-D5BF05134ACC}" srcOrd="3" destOrd="0" presId="urn:microsoft.com/office/officeart/2005/8/layout/radial6"/>
    <dgm:cxn modelId="{A258EFB6-262D-48CD-842F-F603E68A3E16}" type="presParOf" srcId="{D1DF34DE-78EF-4588-83E7-635D70FA6C60}" destId="{F57E8848-3038-46FF-BF6F-5473F5384036}" srcOrd="4" destOrd="0" presId="urn:microsoft.com/office/officeart/2005/8/layout/radial6"/>
    <dgm:cxn modelId="{38734D1C-F529-4083-9E6A-00CBB3D0EE0B}" type="presParOf" srcId="{D1DF34DE-78EF-4588-83E7-635D70FA6C60}" destId="{B686B4AD-810B-4115-AB73-024DC28E1B61}" srcOrd="5" destOrd="0" presId="urn:microsoft.com/office/officeart/2005/8/layout/radial6"/>
    <dgm:cxn modelId="{84B0D5E2-3302-4A82-BC52-C65499E7463B}" type="presParOf" srcId="{D1DF34DE-78EF-4588-83E7-635D70FA6C60}" destId="{7D287712-177A-4FDC-879E-B77A5196053C}" srcOrd="6" destOrd="0" presId="urn:microsoft.com/office/officeart/2005/8/layout/radial6"/>
    <dgm:cxn modelId="{BFBF4A0D-B314-4B44-A37F-065CA61B6B79}" type="presParOf" srcId="{D1DF34DE-78EF-4588-83E7-635D70FA6C60}" destId="{A5D04E8C-DED1-4B13-A459-254E62ADEB06}" srcOrd="7" destOrd="0" presId="urn:microsoft.com/office/officeart/2005/8/layout/radial6"/>
    <dgm:cxn modelId="{07097DA9-8ECD-4258-9D3A-D2FFC166F153}" type="presParOf" srcId="{D1DF34DE-78EF-4588-83E7-635D70FA6C60}" destId="{DFE6162D-2B23-48BD-BD99-955EF10F18D1}" srcOrd="8" destOrd="0" presId="urn:microsoft.com/office/officeart/2005/8/layout/radial6"/>
    <dgm:cxn modelId="{F0228179-712E-4BC7-8001-53ACDAE142AC}" type="presParOf" srcId="{D1DF34DE-78EF-4588-83E7-635D70FA6C60}" destId="{9D8A14F1-5824-4396-8A26-620E7478EDB5}" srcOrd="9" destOrd="0" presId="urn:microsoft.com/office/officeart/2005/8/layout/radial6"/>
    <dgm:cxn modelId="{2D486455-52ED-48DF-AECC-B19DE61F354A}" type="presParOf" srcId="{D1DF34DE-78EF-4588-83E7-635D70FA6C60}" destId="{CA9D17E9-EB67-46DC-B19B-9A08B0D90CC9}" srcOrd="10" destOrd="0" presId="urn:microsoft.com/office/officeart/2005/8/layout/radial6"/>
    <dgm:cxn modelId="{53575831-D865-4A00-999B-D1C203235541}" type="presParOf" srcId="{D1DF34DE-78EF-4588-83E7-635D70FA6C60}" destId="{C063A37E-300D-49D4-B214-81842D7733B9}" srcOrd="11" destOrd="0" presId="urn:microsoft.com/office/officeart/2005/8/layout/radial6"/>
    <dgm:cxn modelId="{9058BBF8-640A-4AAD-9131-84BE00686D8F}" type="presParOf" srcId="{D1DF34DE-78EF-4588-83E7-635D70FA6C60}" destId="{4652E1A1-540D-4187-A7DE-6FD8FBBD1038}" srcOrd="12" destOrd="0" presId="urn:microsoft.com/office/officeart/2005/8/layout/radial6"/>
    <dgm:cxn modelId="{5ED8B728-C511-423A-A75C-0C9BF2CF53B1}" type="presParOf" srcId="{D1DF34DE-78EF-4588-83E7-635D70FA6C60}" destId="{3F2D1B3C-2394-457B-BC6D-F84617F3F405}" srcOrd="13" destOrd="0" presId="urn:microsoft.com/office/officeart/2005/8/layout/radial6"/>
    <dgm:cxn modelId="{62E69DBA-952A-4034-8484-CD4989200D21}" type="presParOf" srcId="{D1DF34DE-78EF-4588-83E7-635D70FA6C60}" destId="{CFED99F7-B9B7-4965-B972-0438F54BB0FA}" srcOrd="14" destOrd="0" presId="urn:microsoft.com/office/officeart/2005/8/layout/radial6"/>
    <dgm:cxn modelId="{A106291B-F410-4E40-9C95-66F3B29A8DF8}" type="presParOf" srcId="{D1DF34DE-78EF-4588-83E7-635D70FA6C60}" destId="{DD125379-30B9-4E3F-B40B-83E532E7226E}" srcOrd="15" destOrd="0" presId="urn:microsoft.com/office/officeart/2005/8/layout/radial6"/>
    <dgm:cxn modelId="{D150625F-0B6D-47F5-ABD0-28C507C3BCC1}" type="presParOf" srcId="{D1DF34DE-78EF-4588-83E7-635D70FA6C60}" destId="{9215B939-823A-4FF1-9181-29171A4EBA9B}" srcOrd="16" destOrd="0" presId="urn:microsoft.com/office/officeart/2005/8/layout/radial6"/>
    <dgm:cxn modelId="{673371B8-8379-4A53-A793-A0CB9A403ACA}" type="presParOf" srcId="{D1DF34DE-78EF-4588-83E7-635D70FA6C60}" destId="{5868C24F-E51D-4C6E-9B85-EFD3CE4EAB36}" srcOrd="17" destOrd="0" presId="urn:microsoft.com/office/officeart/2005/8/layout/radial6"/>
    <dgm:cxn modelId="{3FE30CD4-8DAF-42A9-B740-91035C6CF523}" type="presParOf" srcId="{D1DF34DE-78EF-4588-83E7-635D70FA6C60}" destId="{D9539B71-C077-403F-945D-C98163D65877}" srcOrd="18"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A69F50-6860-4406-ADAF-C58429D2D54D}"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fr-FR"/>
        </a:p>
      </dgm:t>
    </dgm:pt>
    <dgm:pt modelId="{EF221FCD-561E-4F25-8132-AA14E3E2985E}">
      <dgm:prSet phldrT="[Texte]"/>
      <dgm:spPr/>
      <dgm:t>
        <a:bodyPr/>
        <a:lstStyle/>
        <a:p>
          <a:r>
            <a:rPr lang="fr-FR" b="1" dirty="0" err="1" smtClean="0"/>
            <a:t>Military</a:t>
          </a:r>
          <a:endParaRPr lang="fr-FR" b="1" dirty="0"/>
        </a:p>
      </dgm:t>
    </dgm:pt>
    <dgm:pt modelId="{E9809C0D-E488-4CC0-B11F-6CF4BD0134F7}" type="parTrans" cxnId="{18AD1298-208C-4317-B5A3-45C75B465D5C}">
      <dgm:prSet/>
      <dgm:spPr/>
      <dgm:t>
        <a:bodyPr/>
        <a:lstStyle/>
        <a:p>
          <a:endParaRPr lang="fr-FR" b="1"/>
        </a:p>
      </dgm:t>
    </dgm:pt>
    <dgm:pt modelId="{D0B27EF9-ED52-4081-B932-0A4DAEB70D1E}" type="sibTrans" cxnId="{18AD1298-208C-4317-B5A3-45C75B465D5C}">
      <dgm:prSet/>
      <dgm:spPr/>
      <dgm:t>
        <a:bodyPr/>
        <a:lstStyle/>
        <a:p>
          <a:endParaRPr lang="fr-FR" b="1"/>
        </a:p>
      </dgm:t>
    </dgm:pt>
    <dgm:pt modelId="{DA0142A6-7F4C-413A-9A20-2AB5CB729CA7}">
      <dgm:prSet phldrT="[Texte]" custT="1"/>
      <dgm:spPr/>
      <dgm:t>
        <a:bodyPr/>
        <a:lstStyle/>
        <a:p>
          <a:r>
            <a:rPr lang="fr-FR" sz="1600" b="1" dirty="0" err="1" smtClean="0"/>
            <a:t>War</a:t>
          </a:r>
          <a:endParaRPr lang="fr-FR" sz="1600" b="1" dirty="0"/>
        </a:p>
      </dgm:t>
    </dgm:pt>
    <dgm:pt modelId="{CF0B04BB-B60C-4CC0-8AA0-44702CC72A21}" type="parTrans" cxnId="{4E6F1D41-B13D-4905-B7BC-E1967DB9543C}">
      <dgm:prSet/>
      <dgm:spPr/>
      <dgm:t>
        <a:bodyPr/>
        <a:lstStyle/>
        <a:p>
          <a:endParaRPr lang="fr-FR" b="1"/>
        </a:p>
      </dgm:t>
    </dgm:pt>
    <dgm:pt modelId="{B1B948DA-875B-47B3-B024-5CF8B363217A}" type="sibTrans" cxnId="{4E6F1D41-B13D-4905-B7BC-E1967DB9543C}">
      <dgm:prSet/>
      <dgm:spPr/>
      <dgm:t>
        <a:bodyPr/>
        <a:lstStyle/>
        <a:p>
          <a:endParaRPr lang="fr-FR" b="1"/>
        </a:p>
      </dgm:t>
    </dgm:pt>
    <dgm:pt modelId="{1C5480D8-BD9E-4EFE-9613-9324FEC26840}">
      <dgm:prSet phldrT="[Texte]"/>
      <dgm:spPr/>
      <dgm:t>
        <a:bodyPr/>
        <a:lstStyle/>
        <a:p>
          <a:r>
            <a:rPr lang="fr-FR" b="1" dirty="0" err="1" smtClean="0"/>
            <a:t>Weapons</a:t>
          </a:r>
          <a:endParaRPr lang="fr-FR" b="1" dirty="0" smtClean="0"/>
        </a:p>
        <a:p>
          <a:r>
            <a:rPr lang="fr-FR" b="1" dirty="0" smtClean="0"/>
            <a:t>Or</a:t>
          </a:r>
        </a:p>
        <a:p>
          <a:r>
            <a:rPr lang="fr-FR" b="1" dirty="0" err="1" smtClean="0"/>
            <a:t>Arms</a:t>
          </a:r>
          <a:endParaRPr lang="fr-FR" b="1" dirty="0"/>
        </a:p>
      </dgm:t>
    </dgm:pt>
    <dgm:pt modelId="{2EB2A60F-87D7-4B33-9F65-68F29378B73F}" type="parTrans" cxnId="{2C3A1BA1-AB6E-4DD6-A04C-9F5D74336EC8}">
      <dgm:prSet/>
      <dgm:spPr/>
      <dgm:t>
        <a:bodyPr/>
        <a:lstStyle/>
        <a:p>
          <a:endParaRPr lang="fr-FR" b="1"/>
        </a:p>
      </dgm:t>
    </dgm:pt>
    <dgm:pt modelId="{61C4D70D-5562-4C91-B388-4E0593BAC941}" type="sibTrans" cxnId="{2C3A1BA1-AB6E-4DD6-A04C-9F5D74336EC8}">
      <dgm:prSet/>
      <dgm:spPr/>
      <dgm:t>
        <a:bodyPr/>
        <a:lstStyle/>
        <a:p>
          <a:endParaRPr lang="fr-FR" b="1"/>
        </a:p>
      </dgm:t>
    </dgm:pt>
    <dgm:pt modelId="{045C070C-601D-43EA-AAAB-BD6CA9F141EF}">
      <dgm:prSet phldrT="[Texte]"/>
      <dgm:spPr/>
      <dgm:t>
        <a:bodyPr/>
        <a:lstStyle/>
        <a:p>
          <a:r>
            <a:rPr lang="fr-FR" b="1" dirty="0" err="1" smtClean="0"/>
            <a:t>Ally</a:t>
          </a:r>
          <a:r>
            <a:rPr lang="fr-FR" b="1" dirty="0" smtClean="0"/>
            <a:t> / Coalition</a:t>
          </a:r>
          <a:endParaRPr lang="fr-FR" b="1" dirty="0"/>
        </a:p>
      </dgm:t>
    </dgm:pt>
    <dgm:pt modelId="{22BFF7EA-7B10-42B5-9DBB-3716BF4D8D32}" type="parTrans" cxnId="{B5A33870-6B70-46C2-A2E8-987AC7EF4F56}">
      <dgm:prSet/>
      <dgm:spPr/>
      <dgm:t>
        <a:bodyPr/>
        <a:lstStyle/>
        <a:p>
          <a:endParaRPr lang="fr-FR" b="1"/>
        </a:p>
      </dgm:t>
    </dgm:pt>
    <dgm:pt modelId="{4B88A4DA-062F-4B67-B4AF-7496483FAD75}" type="sibTrans" cxnId="{B5A33870-6B70-46C2-A2E8-987AC7EF4F56}">
      <dgm:prSet/>
      <dgm:spPr/>
      <dgm:t>
        <a:bodyPr/>
        <a:lstStyle/>
        <a:p>
          <a:endParaRPr lang="fr-FR" b="1"/>
        </a:p>
      </dgm:t>
    </dgm:pt>
    <dgm:pt modelId="{9BBC8260-050E-4BB6-A7CA-928AE29F508D}">
      <dgm:prSet phldrT="[Texte]"/>
      <dgm:spPr/>
      <dgm:t>
        <a:bodyPr/>
        <a:lstStyle/>
        <a:p>
          <a:r>
            <a:rPr lang="fr-FR" b="1" dirty="0" err="1" smtClean="0"/>
            <a:t>Ceasefire</a:t>
          </a:r>
          <a:endParaRPr lang="fr-FR" b="1" dirty="0"/>
        </a:p>
      </dgm:t>
    </dgm:pt>
    <dgm:pt modelId="{4D9384B2-002D-4ED1-A2D1-EDFF62532BFD}" type="parTrans" cxnId="{85106F24-39E6-4B93-B0D0-3BEC6EE4BFDE}">
      <dgm:prSet/>
      <dgm:spPr/>
      <dgm:t>
        <a:bodyPr/>
        <a:lstStyle/>
        <a:p>
          <a:endParaRPr lang="fr-FR" b="1"/>
        </a:p>
      </dgm:t>
    </dgm:pt>
    <dgm:pt modelId="{9FDE1E94-0DE0-46D5-87BA-EAE51A952E2C}" type="sibTrans" cxnId="{85106F24-39E6-4B93-B0D0-3BEC6EE4BFDE}">
      <dgm:prSet/>
      <dgm:spPr/>
      <dgm:t>
        <a:bodyPr/>
        <a:lstStyle/>
        <a:p>
          <a:endParaRPr lang="fr-FR" b="1"/>
        </a:p>
      </dgm:t>
    </dgm:pt>
    <dgm:pt modelId="{BA413C9A-0851-4074-9822-0E9733C04554}">
      <dgm:prSet phldrT="[Texte]"/>
      <dgm:spPr/>
      <dgm:t>
        <a:bodyPr/>
        <a:lstStyle/>
        <a:p>
          <a:r>
            <a:rPr lang="fr-FR" b="1" dirty="0" err="1" smtClean="0"/>
            <a:t>Guerilla</a:t>
          </a:r>
          <a:endParaRPr lang="fr-FR" b="1" dirty="0" smtClean="0"/>
        </a:p>
        <a:p>
          <a:r>
            <a:rPr lang="fr-FR" b="1" dirty="0" err="1" smtClean="0"/>
            <a:t>Militia</a:t>
          </a:r>
          <a:endParaRPr lang="fr-FR" b="1" dirty="0"/>
        </a:p>
      </dgm:t>
    </dgm:pt>
    <dgm:pt modelId="{44AF73C4-2BC5-40E2-9D73-DE8A3D852AD6}" type="parTrans" cxnId="{C2FD7191-DE30-4E6F-968F-A95D661BA586}">
      <dgm:prSet/>
      <dgm:spPr/>
      <dgm:t>
        <a:bodyPr/>
        <a:lstStyle/>
        <a:p>
          <a:endParaRPr lang="fr-FR" b="1"/>
        </a:p>
      </dgm:t>
    </dgm:pt>
    <dgm:pt modelId="{25CC7C22-E886-4E1C-9DAC-854FF97B1658}" type="sibTrans" cxnId="{C2FD7191-DE30-4E6F-968F-A95D661BA586}">
      <dgm:prSet/>
      <dgm:spPr/>
      <dgm:t>
        <a:bodyPr/>
        <a:lstStyle/>
        <a:p>
          <a:endParaRPr lang="fr-FR" b="1"/>
        </a:p>
      </dgm:t>
    </dgm:pt>
    <dgm:pt modelId="{D7E231BB-D043-42E4-9C60-992D9693A199}">
      <dgm:prSet phldrT="[Texte]"/>
      <dgm:spPr/>
      <dgm:t>
        <a:bodyPr/>
        <a:lstStyle/>
        <a:p>
          <a:r>
            <a:rPr lang="fr-FR" b="1" dirty="0" err="1" smtClean="0"/>
            <a:t>Branch</a:t>
          </a:r>
          <a:endParaRPr lang="fr-FR" b="1" dirty="0" smtClean="0"/>
        </a:p>
        <a:p>
          <a:r>
            <a:rPr lang="fr-FR" b="1" dirty="0" smtClean="0"/>
            <a:t>&amp; </a:t>
          </a:r>
        </a:p>
        <a:p>
          <a:r>
            <a:rPr lang="fr-FR" b="1" dirty="0" smtClean="0"/>
            <a:t>Rank</a:t>
          </a:r>
          <a:endParaRPr lang="fr-FR" b="1" dirty="0"/>
        </a:p>
      </dgm:t>
    </dgm:pt>
    <dgm:pt modelId="{422831B7-BF6A-4F40-A095-85679F039348}" type="parTrans" cxnId="{3A4AB1F1-F6D5-4ECC-8A4C-62CA57520CF8}">
      <dgm:prSet/>
      <dgm:spPr/>
      <dgm:t>
        <a:bodyPr/>
        <a:lstStyle/>
        <a:p>
          <a:endParaRPr lang="fr-FR" b="1"/>
        </a:p>
      </dgm:t>
    </dgm:pt>
    <dgm:pt modelId="{DD79B202-5208-45CD-828C-661EAC2D062F}" type="sibTrans" cxnId="{3A4AB1F1-F6D5-4ECC-8A4C-62CA57520CF8}">
      <dgm:prSet/>
      <dgm:spPr/>
      <dgm:t>
        <a:bodyPr/>
        <a:lstStyle/>
        <a:p>
          <a:endParaRPr lang="fr-FR" b="1"/>
        </a:p>
      </dgm:t>
    </dgm:pt>
    <dgm:pt modelId="{D1DF34DE-78EF-4588-83E7-635D70FA6C60}" type="pres">
      <dgm:prSet presAssocID="{4AA69F50-6860-4406-ADAF-C58429D2D54D}" presName="Name0" presStyleCnt="0">
        <dgm:presLayoutVars>
          <dgm:chMax val="1"/>
          <dgm:dir/>
          <dgm:animLvl val="ctr"/>
          <dgm:resizeHandles val="exact"/>
        </dgm:presLayoutVars>
      </dgm:prSet>
      <dgm:spPr/>
      <dgm:t>
        <a:bodyPr/>
        <a:lstStyle/>
        <a:p>
          <a:endParaRPr lang="fr-FR"/>
        </a:p>
      </dgm:t>
    </dgm:pt>
    <dgm:pt modelId="{6B6B8362-5B0F-43F5-8157-878531917275}" type="pres">
      <dgm:prSet presAssocID="{EF221FCD-561E-4F25-8132-AA14E3E2985E}" presName="centerShape" presStyleLbl="node0" presStyleIdx="0" presStyleCnt="1"/>
      <dgm:spPr/>
      <dgm:t>
        <a:bodyPr/>
        <a:lstStyle/>
        <a:p>
          <a:endParaRPr lang="fr-FR"/>
        </a:p>
      </dgm:t>
    </dgm:pt>
    <dgm:pt modelId="{521BD70D-67CB-452A-B335-0AF34E109BBA}" type="pres">
      <dgm:prSet presAssocID="{DA0142A6-7F4C-413A-9A20-2AB5CB729CA7}" presName="node" presStyleLbl="node1" presStyleIdx="0" presStyleCnt="6">
        <dgm:presLayoutVars>
          <dgm:bulletEnabled val="1"/>
        </dgm:presLayoutVars>
      </dgm:prSet>
      <dgm:spPr/>
      <dgm:t>
        <a:bodyPr/>
        <a:lstStyle/>
        <a:p>
          <a:endParaRPr lang="fr-FR"/>
        </a:p>
      </dgm:t>
    </dgm:pt>
    <dgm:pt modelId="{A3EE33E4-835F-497A-884A-F9D539AD979C}" type="pres">
      <dgm:prSet presAssocID="{DA0142A6-7F4C-413A-9A20-2AB5CB729CA7}" presName="dummy" presStyleCnt="0"/>
      <dgm:spPr/>
    </dgm:pt>
    <dgm:pt modelId="{C382A4EE-6562-435F-8353-D5BF05134ACC}" type="pres">
      <dgm:prSet presAssocID="{B1B948DA-875B-47B3-B024-5CF8B363217A}" presName="sibTrans" presStyleLbl="sibTrans2D1" presStyleIdx="0" presStyleCnt="6"/>
      <dgm:spPr/>
      <dgm:t>
        <a:bodyPr/>
        <a:lstStyle/>
        <a:p>
          <a:endParaRPr lang="fr-FR"/>
        </a:p>
      </dgm:t>
    </dgm:pt>
    <dgm:pt modelId="{F57E8848-3038-46FF-BF6F-5473F5384036}" type="pres">
      <dgm:prSet presAssocID="{1C5480D8-BD9E-4EFE-9613-9324FEC26840}" presName="node" presStyleLbl="node1" presStyleIdx="1" presStyleCnt="6">
        <dgm:presLayoutVars>
          <dgm:bulletEnabled val="1"/>
        </dgm:presLayoutVars>
      </dgm:prSet>
      <dgm:spPr/>
      <dgm:t>
        <a:bodyPr/>
        <a:lstStyle/>
        <a:p>
          <a:endParaRPr lang="fr-FR"/>
        </a:p>
      </dgm:t>
    </dgm:pt>
    <dgm:pt modelId="{B686B4AD-810B-4115-AB73-024DC28E1B61}" type="pres">
      <dgm:prSet presAssocID="{1C5480D8-BD9E-4EFE-9613-9324FEC26840}" presName="dummy" presStyleCnt="0"/>
      <dgm:spPr/>
    </dgm:pt>
    <dgm:pt modelId="{7D287712-177A-4FDC-879E-B77A5196053C}" type="pres">
      <dgm:prSet presAssocID="{61C4D70D-5562-4C91-B388-4E0593BAC941}" presName="sibTrans" presStyleLbl="sibTrans2D1" presStyleIdx="1" presStyleCnt="6"/>
      <dgm:spPr/>
      <dgm:t>
        <a:bodyPr/>
        <a:lstStyle/>
        <a:p>
          <a:endParaRPr lang="fr-FR"/>
        </a:p>
      </dgm:t>
    </dgm:pt>
    <dgm:pt modelId="{A5D04E8C-DED1-4B13-A459-254E62ADEB06}" type="pres">
      <dgm:prSet presAssocID="{D7E231BB-D043-42E4-9C60-992D9693A199}" presName="node" presStyleLbl="node1" presStyleIdx="2" presStyleCnt="6">
        <dgm:presLayoutVars>
          <dgm:bulletEnabled val="1"/>
        </dgm:presLayoutVars>
      </dgm:prSet>
      <dgm:spPr/>
      <dgm:t>
        <a:bodyPr/>
        <a:lstStyle/>
        <a:p>
          <a:endParaRPr lang="fr-FR"/>
        </a:p>
      </dgm:t>
    </dgm:pt>
    <dgm:pt modelId="{DFE6162D-2B23-48BD-BD99-955EF10F18D1}" type="pres">
      <dgm:prSet presAssocID="{D7E231BB-D043-42E4-9C60-992D9693A199}" presName="dummy" presStyleCnt="0"/>
      <dgm:spPr/>
    </dgm:pt>
    <dgm:pt modelId="{9D8A14F1-5824-4396-8A26-620E7478EDB5}" type="pres">
      <dgm:prSet presAssocID="{DD79B202-5208-45CD-828C-661EAC2D062F}" presName="sibTrans" presStyleLbl="sibTrans2D1" presStyleIdx="2" presStyleCnt="6"/>
      <dgm:spPr/>
      <dgm:t>
        <a:bodyPr/>
        <a:lstStyle/>
        <a:p>
          <a:endParaRPr lang="fr-FR"/>
        </a:p>
      </dgm:t>
    </dgm:pt>
    <dgm:pt modelId="{CA9D17E9-EB67-46DC-B19B-9A08B0D90CC9}" type="pres">
      <dgm:prSet presAssocID="{045C070C-601D-43EA-AAAB-BD6CA9F141EF}" presName="node" presStyleLbl="node1" presStyleIdx="3" presStyleCnt="6">
        <dgm:presLayoutVars>
          <dgm:bulletEnabled val="1"/>
        </dgm:presLayoutVars>
      </dgm:prSet>
      <dgm:spPr/>
      <dgm:t>
        <a:bodyPr/>
        <a:lstStyle/>
        <a:p>
          <a:endParaRPr lang="fr-FR"/>
        </a:p>
      </dgm:t>
    </dgm:pt>
    <dgm:pt modelId="{C063A37E-300D-49D4-B214-81842D7733B9}" type="pres">
      <dgm:prSet presAssocID="{045C070C-601D-43EA-AAAB-BD6CA9F141EF}" presName="dummy" presStyleCnt="0"/>
      <dgm:spPr/>
    </dgm:pt>
    <dgm:pt modelId="{4652E1A1-540D-4187-A7DE-6FD8FBBD1038}" type="pres">
      <dgm:prSet presAssocID="{4B88A4DA-062F-4B67-B4AF-7496483FAD75}" presName="sibTrans" presStyleLbl="sibTrans2D1" presStyleIdx="3" presStyleCnt="6"/>
      <dgm:spPr/>
      <dgm:t>
        <a:bodyPr/>
        <a:lstStyle/>
        <a:p>
          <a:endParaRPr lang="fr-FR"/>
        </a:p>
      </dgm:t>
    </dgm:pt>
    <dgm:pt modelId="{3F2D1B3C-2394-457B-BC6D-F84617F3F405}" type="pres">
      <dgm:prSet presAssocID="{BA413C9A-0851-4074-9822-0E9733C04554}" presName="node" presStyleLbl="node1" presStyleIdx="4" presStyleCnt="6">
        <dgm:presLayoutVars>
          <dgm:bulletEnabled val="1"/>
        </dgm:presLayoutVars>
      </dgm:prSet>
      <dgm:spPr/>
      <dgm:t>
        <a:bodyPr/>
        <a:lstStyle/>
        <a:p>
          <a:endParaRPr lang="fr-FR"/>
        </a:p>
      </dgm:t>
    </dgm:pt>
    <dgm:pt modelId="{CFED99F7-B9B7-4965-B972-0438F54BB0FA}" type="pres">
      <dgm:prSet presAssocID="{BA413C9A-0851-4074-9822-0E9733C04554}" presName="dummy" presStyleCnt="0"/>
      <dgm:spPr/>
    </dgm:pt>
    <dgm:pt modelId="{DD125379-30B9-4E3F-B40B-83E532E7226E}" type="pres">
      <dgm:prSet presAssocID="{25CC7C22-E886-4E1C-9DAC-854FF97B1658}" presName="sibTrans" presStyleLbl="sibTrans2D1" presStyleIdx="4" presStyleCnt="6"/>
      <dgm:spPr/>
      <dgm:t>
        <a:bodyPr/>
        <a:lstStyle/>
        <a:p>
          <a:endParaRPr lang="fr-FR"/>
        </a:p>
      </dgm:t>
    </dgm:pt>
    <dgm:pt modelId="{9215B939-823A-4FF1-9181-29171A4EBA9B}" type="pres">
      <dgm:prSet presAssocID="{9BBC8260-050E-4BB6-A7CA-928AE29F508D}" presName="node" presStyleLbl="node1" presStyleIdx="5" presStyleCnt="6">
        <dgm:presLayoutVars>
          <dgm:bulletEnabled val="1"/>
        </dgm:presLayoutVars>
      </dgm:prSet>
      <dgm:spPr/>
      <dgm:t>
        <a:bodyPr/>
        <a:lstStyle/>
        <a:p>
          <a:endParaRPr lang="fr-FR"/>
        </a:p>
      </dgm:t>
    </dgm:pt>
    <dgm:pt modelId="{5868C24F-E51D-4C6E-9B85-EFD3CE4EAB36}" type="pres">
      <dgm:prSet presAssocID="{9BBC8260-050E-4BB6-A7CA-928AE29F508D}" presName="dummy" presStyleCnt="0"/>
      <dgm:spPr/>
    </dgm:pt>
    <dgm:pt modelId="{D9539B71-C077-403F-945D-C98163D65877}" type="pres">
      <dgm:prSet presAssocID="{9FDE1E94-0DE0-46D5-87BA-EAE51A952E2C}" presName="sibTrans" presStyleLbl="sibTrans2D1" presStyleIdx="5" presStyleCnt="6"/>
      <dgm:spPr/>
      <dgm:t>
        <a:bodyPr/>
        <a:lstStyle/>
        <a:p>
          <a:endParaRPr lang="fr-FR"/>
        </a:p>
      </dgm:t>
    </dgm:pt>
  </dgm:ptLst>
  <dgm:cxnLst>
    <dgm:cxn modelId="{8AD9CCD2-AAAB-4B70-83C7-35368C2E2440}" type="presOf" srcId="{BA413C9A-0851-4074-9822-0E9733C04554}" destId="{3F2D1B3C-2394-457B-BC6D-F84617F3F405}" srcOrd="0" destOrd="0" presId="urn:microsoft.com/office/officeart/2005/8/layout/radial6"/>
    <dgm:cxn modelId="{D4E43442-8F2F-44BE-BBC9-A311574E3796}" type="presOf" srcId="{045C070C-601D-43EA-AAAB-BD6CA9F141EF}" destId="{CA9D17E9-EB67-46DC-B19B-9A08B0D90CC9}" srcOrd="0" destOrd="0" presId="urn:microsoft.com/office/officeart/2005/8/layout/radial6"/>
    <dgm:cxn modelId="{2C3A1BA1-AB6E-4DD6-A04C-9F5D74336EC8}" srcId="{EF221FCD-561E-4F25-8132-AA14E3E2985E}" destId="{1C5480D8-BD9E-4EFE-9613-9324FEC26840}" srcOrd="1" destOrd="0" parTransId="{2EB2A60F-87D7-4B33-9F65-68F29378B73F}" sibTransId="{61C4D70D-5562-4C91-B388-4E0593BAC941}"/>
    <dgm:cxn modelId="{A34075F3-D677-4B11-A543-D7FCCBBDB46B}" type="presOf" srcId="{1C5480D8-BD9E-4EFE-9613-9324FEC26840}" destId="{F57E8848-3038-46FF-BF6F-5473F5384036}" srcOrd="0" destOrd="0" presId="urn:microsoft.com/office/officeart/2005/8/layout/radial6"/>
    <dgm:cxn modelId="{3A4AB1F1-F6D5-4ECC-8A4C-62CA57520CF8}" srcId="{EF221FCD-561E-4F25-8132-AA14E3E2985E}" destId="{D7E231BB-D043-42E4-9C60-992D9693A199}" srcOrd="2" destOrd="0" parTransId="{422831B7-BF6A-4F40-A095-85679F039348}" sibTransId="{DD79B202-5208-45CD-828C-661EAC2D062F}"/>
    <dgm:cxn modelId="{4A49AD80-D40C-4955-8070-F49C3E88E49E}" type="presOf" srcId="{4AA69F50-6860-4406-ADAF-C58429D2D54D}" destId="{D1DF34DE-78EF-4588-83E7-635D70FA6C60}" srcOrd="0" destOrd="0" presId="urn:microsoft.com/office/officeart/2005/8/layout/radial6"/>
    <dgm:cxn modelId="{945B5E6E-B2A8-43A2-AC7B-10B085013D8A}" type="presOf" srcId="{9FDE1E94-0DE0-46D5-87BA-EAE51A952E2C}" destId="{D9539B71-C077-403F-945D-C98163D65877}" srcOrd="0" destOrd="0" presId="urn:microsoft.com/office/officeart/2005/8/layout/radial6"/>
    <dgm:cxn modelId="{35FEB032-4D10-49A0-8922-6F0BD1D6E811}" type="presOf" srcId="{9BBC8260-050E-4BB6-A7CA-928AE29F508D}" destId="{9215B939-823A-4FF1-9181-29171A4EBA9B}" srcOrd="0" destOrd="0" presId="urn:microsoft.com/office/officeart/2005/8/layout/radial6"/>
    <dgm:cxn modelId="{18AD1298-208C-4317-B5A3-45C75B465D5C}" srcId="{4AA69F50-6860-4406-ADAF-C58429D2D54D}" destId="{EF221FCD-561E-4F25-8132-AA14E3E2985E}" srcOrd="0" destOrd="0" parTransId="{E9809C0D-E488-4CC0-B11F-6CF4BD0134F7}" sibTransId="{D0B27EF9-ED52-4081-B932-0A4DAEB70D1E}"/>
    <dgm:cxn modelId="{B5A33870-6B70-46C2-A2E8-987AC7EF4F56}" srcId="{EF221FCD-561E-4F25-8132-AA14E3E2985E}" destId="{045C070C-601D-43EA-AAAB-BD6CA9F141EF}" srcOrd="3" destOrd="0" parTransId="{22BFF7EA-7B10-42B5-9DBB-3716BF4D8D32}" sibTransId="{4B88A4DA-062F-4B67-B4AF-7496483FAD75}"/>
    <dgm:cxn modelId="{003E3913-ECDA-41C4-9FFB-87A13CE68E77}" type="presOf" srcId="{EF221FCD-561E-4F25-8132-AA14E3E2985E}" destId="{6B6B8362-5B0F-43F5-8157-878531917275}" srcOrd="0" destOrd="0" presId="urn:microsoft.com/office/officeart/2005/8/layout/radial6"/>
    <dgm:cxn modelId="{901E2BEC-F055-4A3F-8D35-8B2F24EC6814}" type="presOf" srcId="{DA0142A6-7F4C-413A-9A20-2AB5CB729CA7}" destId="{521BD70D-67CB-452A-B335-0AF34E109BBA}" srcOrd="0" destOrd="0" presId="urn:microsoft.com/office/officeart/2005/8/layout/radial6"/>
    <dgm:cxn modelId="{9BC7F64D-59C5-4C3D-9C2B-1F484A7720F9}" type="presOf" srcId="{DD79B202-5208-45CD-828C-661EAC2D062F}" destId="{9D8A14F1-5824-4396-8A26-620E7478EDB5}" srcOrd="0" destOrd="0" presId="urn:microsoft.com/office/officeart/2005/8/layout/radial6"/>
    <dgm:cxn modelId="{9E777A80-8025-4AF0-9FB6-6F8CE79002DC}" type="presOf" srcId="{61C4D70D-5562-4C91-B388-4E0593BAC941}" destId="{7D287712-177A-4FDC-879E-B77A5196053C}" srcOrd="0" destOrd="0" presId="urn:microsoft.com/office/officeart/2005/8/layout/radial6"/>
    <dgm:cxn modelId="{9A13D6AA-3E2A-404E-8D15-06FD0BFA3A79}" type="presOf" srcId="{B1B948DA-875B-47B3-B024-5CF8B363217A}" destId="{C382A4EE-6562-435F-8353-D5BF05134ACC}" srcOrd="0" destOrd="0" presId="urn:microsoft.com/office/officeart/2005/8/layout/radial6"/>
    <dgm:cxn modelId="{4E6F1D41-B13D-4905-B7BC-E1967DB9543C}" srcId="{EF221FCD-561E-4F25-8132-AA14E3E2985E}" destId="{DA0142A6-7F4C-413A-9A20-2AB5CB729CA7}" srcOrd="0" destOrd="0" parTransId="{CF0B04BB-B60C-4CC0-8AA0-44702CC72A21}" sibTransId="{B1B948DA-875B-47B3-B024-5CF8B363217A}"/>
    <dgm:cxn modelId="{85106F24-39E6-4B93-B0D0-3BEC6EE4BFDE}" srcId="{EF221FCD-561E-4F25-8132-AA14E3E2985E}" destId="{9BBC8260-050E-4BB6-A7CA-928AE29F508D}" srcOrd="5" destOrd="0" parTransId="{4D9384B2-002D-4ED1-A2D1-EDFF62532BFD}" sibTransId="{9FDE1E94-0DE0-46D5-87BA-EAE51A952E2C}"/>
    <dgm:cxn modelId="{C2FD7191-DE30-4E6F-968F-A95D661BA586}" srcId="{EF221FCD-561E-4F25-8132-AA14E3E2985E}" destId="{BA413C9A-0851-4074-9822-0E9733C04554}" srcOrd="4" destOrd="0" parTransId="{44AF73C4-2BC5-40E2-9D73-DE8A3D852AD6}" sibTransId="{25CC7C22-E886-4E1C-9DAC-854FF97B1658}"/>
    <dgm:cxn modelId="{609F82CB-0A23-41E7-8CC5-0CDDD9C5A3FC}" type="presOf" srcId="{25CC7C22-E886-4E1C-9DAC-854FF97B1658}" destId="{DD125379-30B9-4E3F-B40B-83E532E7226E}" srcOrd="0" destOrd="0" presId="urn:microsoft.com/office/officeart/2005/8/layout/radial6"/>
    <dgm:cxn modelId="{FDA8F3AB-C2FD-405A-98CA-30D858786A0C}" type="presOf" srcId="{D7E231BB-D043-42E4-9C60-992D9693A199}" destId="{A5D04E8C-DED1-4B13-A459-254E62ADEB06}" srcOrd="0" destOrd="0" presId="urn:microsoft.com/office/officeart/2005/8/layout/radial6"/>
    <dgm:cxn modelId="{DF66CDAB-E00C-47C0-91F6-5CDEDB78455A}" type="presOf" srcId="{4B88A4DA-062F-4B67-B4AF-7496483FAD75}" destId="{4652E1A1-540D-4187-A7DE-6FD8FBBD1038}" srcOrd="0" destOrd="0" presId="urn:microsoft.com/office/officeart/2005/8/layout/radial6"/>
    <dgm:cxn modelId="{63F28984-D805-4169-930D-24CA05C46EAF}" type="presParOf" srcId="{D1DF34DE-78EF-4588-83E7-635D70FA6C60}" destId="{6B6B8362-5B0F-43F5-8157-878531917275}" srcOrd="0" destOrd="0" presId="urn:microsoft.com/office/officeart/2005/8/layout/radial6"/>
    <dgm:cxn modelId="{41335BF9-F6D0-48C6-A7AF-7133C83870B4}" type="presParOf" srcId="{D1DF34DE-78EF-4588-83E7-635D70FA6C60}" destId="{521BD70D-67CB-452A-B335-0AF34E109BBA}" srcOrd="1" destOrd="0" presId="urn:microsoft.com/office/officeart/2005/8/layout/radial6"/>
    <dgm:cxn modelId="{D37D9FA5-01DA-42F3-8BA9-8EA36C724657}" type="presParOf" srcId="{D1DF34DE-78EF-4588-83E7-635D70FA6C60}" destId="{A3EE33E4-835F-497A-884A-F9D539AD979C}" srcOrd="2" destOrd="0" presId="urn:microsoft.com/office/officeart/2005/8/layout/radial6"/>
    <dgm:cxn modelId="{C5C00863-DEFD-4AD6-BAFF-1BC017A2536B}" type="presParOf" srcId="{D1DF34DE-78EF-4588-83E7-635D70FA6C60}" destId="{C382A4EE-6562-435F-8353-D5BF05134ACC}" srcOrd="3" destOrd="0" presId="urn:microsoft.com/office/officeart/2005/8/layout/radial6"/>
    <dgm:cxn modelId="{6C1BB217-4E41-4061-896C-F53307BB08E6}" type="presParOf" srcId="{D1DF34DE-78EF-4588-83E7-635D70FA6C60}" destId="{F57E8848-3038-46FF-BF6F-5473F5384036}" srcOrd="4" destOrd="0" presId="urn:microsoft.com/office/officeart/2005/8/layout/radial6"/>
    <dgm:cxn modelId="{0708C944-220A-4050-A117-434D1DD0DBFB}" type="presParOf" srcId="{D1DF34DE-78EF-4588-83E7-635D70FA6C60}" destId="{B686B4AD-810B-4115-AB73-024DC28E1B61}" srcOrd="5" destOrd="0" presId="urn:microsoft.com/office/officeart/2005/8/layout/radial6"/>
    <dgm:cxn modelId="{2F60D9BC-EF1A-4B92-94B6-C6A856FC5B64}" type="presParOf" srcId="{D1DF34DE-78EF-4588-83E7-635D70FA6C60}" destId="{7D287712-177A-4FDC-879E-B77A5196053C}" srcOrd="6" destOrd="0" presId="urn:microsoft.com/office/officeart/2005/8/layout/radial6"/>
    <dgm:cxn modelId="{DF39FFDD-44F6-41DB-B348-BBDA0270D937}" type="presParOf" srcId="{D1DF34DE-78EF-4588-83E7-635D70FA6C60}" destId="{A5D04E8C-DED1-4B13-A459-254E62ADEB06}" srcOrd="7" destOrd="0" presId="urn:microsoft.com/office/officeart/2005/8/layout/radial6"/>
    <dgm:cxn modelId="{D1155E14-BDD8-4A8C-9109-F20BF153334E}" type="presParOf" srcId="{D1DF34DE-78EF-4588-83E7-635D70FA6C60}" destId="{DFE6162D-2B23-48BD-BD99-955EF10F18D1}" srcOrd="8" destOrd="0" presId="urn:microsoft.com/office/officeart/2005/8/layout/radial6"/>
    <dgm:cxn modelId="{BA8E3A58-5951-4AEF-92FF-09D3BC22645C}" type="presParOf" srcId="{D1DF34DE-78EF-4588-83E7-635D70FA6C60}" destId="{9D8A14F1-5824-4396-8A26-620E7478EDB5}" srcOrd="9" destOrd="0" presId="urn:microsoft.com/office/officeart/2005/8/layout/radial6"/>
    <dgm:cxn modelId="{03CF6595-73D7-4EA0-B5C9-6774AB974D6F}" type="presParOf" srcId="{D1DF34DE-78EF-4588-83E7-635D70FA6C60}" destId="{CA9D17E9-EB67-46DC-B19B-9A08B0D90CC9}" srcOrd="10" destOrd="0" presId="urn:microsoft.com/office/officeart/2005/8/layout/radial6"/>
    <dgm:cxn modelId="{56213552-EAD7-4A5D-899F-8D6B56960DA2}" type="presParOf" srcId="{D1DF34DE-78EF-4588-83E7-635D70FA6C60}" destId="{C063A37E-300D-49D4-B214-81842D7733B9}" srcOrd="11" destOrd="0" presId="urn:microsoft.com/office/officeart/2005/8/layout/radial6"/>
    <dgm:cxn modelId="{475A4F1F-8B23-4A29-80CB-9FEC634D24BF}" type="presParOf" srcId="{D1DF34DE-78EF-4588-83E7-635D70FA6C60}" destId="{4652E1A1-540D-4187-A7DE-6FD8FBBD1038}" srcOrd="12" destOrd="0" presId="urn:microsoft.com/office/officeart/2005/8/layout/radial6"/>
    <dgm:cxn modelId="{38538F90-99D0-4174-8747-E2A68E5EF0DF}" type="presParOf" srcId="{D1DF34DE-78EF-4588-83E7-635D70FA6C60}" destId="{3F2D1B3C-2394-457B-BC6D-F84617F3F405}" srcOrd="13" destOrd="0" presId="urn:microsoft.com/office/officeart/2005/8/layout/radial6"/>
    <dgm:cxn modelId="{234D1C40-44D4-42BD-85A0-14C0CFD3AA19}" type="presParOf" srcId="{D1DF34DE-78EF-4588-83E7-635D70FA6C60}" destId="{CFED99F7-B9B7-4965-B972-0438F54BB0FA}" srcOrd="14" destOrd="0" presId="urn:microsoft.com/office/officeart/2005/8/layout/radial6"/>
    <dgm:cxn modelId="{EDED70F9-258E-4466-A24E-C22802FFA040}" type="presParOf" srcId="{D1DF34DE-78EF-4588-83E7-635D70FA6C60}" destId="{DD125379-30B9-4E3F-B40B-83E532E7226E}" srcOrd="15" destOrd="0" presId="urn:microsoft.com/office/officeart/2005/8/layout/radial6"/>
    <dgm:cxn modelId="{A0C8EF15-B27C-4299-9E2E-A9DB3DC32FA4}" type="presParOf" srcId="{D1DF34DE-78EF-4588-83E7-635D70FA6C60}" destId="{9215B939-823A-4FF1-9181-29171A4EBA9B}" srcOrd="16" destOrd="0" presId="urn:microsoft.com/office/officeart/2005/8/layout/radial6"/>
    <dgm:cxn modelId="{92AAAC8D-1C66-4CE3-B810-9CB57597FAA9}" type="presParOf" srcId="{D1DF34DE-78EF-4588-83E7-635D70FA6C60}" destId="{5868C24F-E51D-4C6E-9B85-EFD3CE4EAB36}" srcOrd="17" destOrd="0" presId="urn:microsoft.com/office/officeart/2005/8/layout/radial6"/>
    <dgm:cxn modelId="{21E08FBE-EB7D-41F5-880D-068966496FCB}" type="presParOf" srcId="{D1DF34DE-78EF-4588-83E7-635D70FA6C60}" destId="{D9539B71-C077-403F-945D-C98163D65877}" srcOrd="18" destOrd="0" presId="urn:microsoft.com/office/officeart/2005/8/layout/radial6"/>
  </dgm:cxnLst>
  <dgm:bg>
    <a:solidFill>
      <a:srgbClr val="92D050"/>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A69F50-6860-4406-ADAF-C58429D2D54D}"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fr-FR"/>
        </a:p>
      </dgm:t>
    </dgm:pt>
    <dgm:pt modelId="{EF221FCD-561E-4F25-8132-AA14E3E2985E}">
      <dgm:prSet phldrT="[Texte]"/>
      <dgm:spPr/>
      <dgm:t>
        <a:bodyPr/>
        <a:lstStyle/>
        <a:p>
          <a:r>
            <a:rPr lang="fr-FR" b="1" dirty="0" smtClean="0"/>
            <a:t>United Nations</a:t>
          </a:r>
        </a:p>
        <a:p>
          <a:r>
            <a:rPr lang="fr-FR" b="1" dirty="0" smtClean="0"/>
            <a:t>(UN)</a:t>
          </a:r>
          <a:endParaRPr lang="fr-FR" b="1" dirty="0"/>
        </a:p>
      </dgm:t>
    </dgm:pt>
    <dgm:pt modelId="{E9809C0D-E488-4CC0-B11F-6CF4BD0134F7}" type="parTrans" cxnId="{18AD1298-208C-4317-B5A3-45C75B465D5C}">
      <dgm:prSet/>
      <dgm:spPr/>
      <dgm:t>
        <a:bodyPr/>
        <a:lstStyle/>
        <a:p>
          <a:endParaRPr lang="fr-FR" b="1"/>
        </a:p>
      </dgm:t>
    </dgm:pt>
    <dgm:pt modelId="{D0B27EF9-ED52-4081-B932-0A4DAEB70D1E}" type="sibTrans" cxnId="{18AD1298-208C-4317-B5A3-45C75B465D5C}">
      <dgm:prSet/>
      <dgm:spPr/>
      <dgm:t>
        <a:bodyPr/>
        <a:lstStyle/>
        <a:p>
          <a:endParaRPr lang="fr-FR" b="1"/>
        </a:p>
      </dgm:t>
    </dgm:pt>
    <dgm:pt modelId="{DA0142A6-7F4C-413A-9A20-2AB5CB729CA7}">
      <dgm:prSet phldrT="[Texte]" custT="1"/>
      <dgm:spPr/>
      <dgm:t>
        <a:bodyPr/>
        <a:lstStyle/>
        <a:p>
          <a:r>
            <a:rPr lang="fr-FR" sz="1600" b="1" dirty="0" err="1" smtClean="0"/>
            <a:t>Diplomacy</a:t>
          </a:r>
          <a:r>
            <a:rPr lang="fr-FR" sz="1600" b="1" dirty="0" smtClean="0"/>
            <a:t> </a:t>
          </a:r>
          <a:endParaRPr lang="fr-FR" sz="1600" b="1" dirty="0"/>
        </a:p>
      </dgm:t>
    </dgm:pt>
    <dgm:pt modelId="{CF0B04BB-B60C-4CC0-8AA0-44702CC72A21}" type="parTrans" cxnId="{4E6F1D41-B13D-4905-B7BC-E1967DB9543C}">
      <dgm:prSet/>
      <dgm:spPr/>
      <dgm:t>
        <a:bodyPr/>
        <a:lstStyle/>
        <a:p>
          <a:endParaRPr lang="fr-FR" b="1"/>
        </a:p>
      </dgm:t>
    </dgm:pt>
    <dgm:pt modelId="{B1B948DA-875B-47B3-B024-5CF8B363217A}" type="sibTrans" cxnId="{4E6F1D41-B13D-4905-B7BC-E1967DB9543C}">
      <dgm:prSet/>
      <dgm:spPr/>
      <dgm:t>
        <a:bodyPr/>
        <a:lstStyle/>
        <a:p>
          <a:endParaRPr lang="fr-FR" b="1"/>
        </a:p>
      </dgm:t>
    </dgm:pt>
    <dgm:pt modelId="{1C5480D8-BD9E-4EFE-9613-9324FEC26840}">
      <dgm:prSet phldrT="[Texte]"/>
      <dgm:spPr/>
      <dgm:t>
        <a:bodyPr/>
        <a:lstStyle/>
        <a:p>
          <a:r>
            <a:rPr lang="fr-FR" b="1" dirty="0" err="1" smtClean="0"/>
            <a:t>Human</a:t>
          </a:r>
          <a:r>
            <a:rPr lang="fr-FR" b="1" dirty="0" smtClean="0"/>
            <a:t> </a:t>
          </a:r>
          <a:r>
            <a:rPr lang="fr-FR" b="1" dirty="0" err="1" smtClean="0"/>
            <a:t>Rights</a:t>
          </a:r>
          <a:endParaRPr lang="fr-FR" b="1" dirty="0"/>
        </a:p>
      </dgm:t>
    </dgm:pt>
    <dgm:pt modelId="{2EB2A60F-87D7-4B33-9F65-68F29378B73F}" type="parTrans" cxnId="{2C3A1BA1-AB6E-4DD6-A04C-9F5D74336EC8}">
      <dgm:prSet/>
      <dgm:spPr/>
      <dgm:t>
        <a:bodyPr/>
        <a:lstStyle/>
        <a:p>
          <a:endParaRPr lang="fr-FR" b="1"/>
        </a:p>
      </dgm:t>
    </dgm:pt>
    <dgm:pt modelId="{61C4D70D-5562-4C91-B388-4E0593BAC941}" type="sibTrans" cxnId="{2C3A1BA1-AB6E-4DD6-A04C-9F5D74336EC8}">
      <dgm:prSet/>
      <dgm:spPr/>
      <dgm:t>
        <a:bodyPr/>
        <a:lstStyle/>
        <a:p>
          <a:endParaRPr lang="fr-FR" b="1"/>
        </a:p>
      </dgm:t>
    </dgm:pt>
    <dgm:pt modelId="{045C070C-601D-43EA-AAAB-BD6CA9F141EF}">
      <dgm:prSet phldrT="[Texte]"/>
      <dgm:spPr/>
      <dgm:t>
        <a:bodyPr/>
        <a:lstStyle/>
        <a:p>
          <a:r>
            <a:rPr lang="fr-FR" b="1" dirty="0" err="1" smtClean="0"/>
            <a:t>Peace</a:t>
          </a:r>
          <a:r>
            <a:rPr lang="fr-FR" b="1" dirty="0" smtClean="0"/>
            <a:t> Building</a:t>
          </a:r>
          <a:endParaRPr lang="fr-FR" b="1" dirty="0"/>
        </a:p>
      </dgm:t>
    </dgm:pt>
    <dgm:pt modelId="{22BFF7EA-7B10-42B5-9DBB-3716BF4D8D32}" type="parTrans" cxnId="{B5A33870-6B70-46C2-A2E8-987AC7EF4F56}">
      <dgm:prSet/>
      <dgm:spPr/>
      <dgm:t>
        <a:bodyPr/>
        <a:lstStyle/>
        <a:p>
          <a:endParaRPr lang="fr-FR" b="1"/>
        </a:p>
      </dgm:t>
    </dgm:pt>
    <dgm:pt modelId="{4B88A4DA-062F-4B67-B4AF-7496483FAD75}" type="sibTrans" cxnId="{B5A33870-6B70-46C2-A2E8-987AC7EF4F56}">
      <dgm:prSet/>
      <dgm:spPr/>
      <dgm:t>
        <a:bodyPr/>
        <a:lstStyle/>
        <a:p>
          <a:endParaRPr lang="fr-FR" b="1"/>
        </a:p>
      </dgm:t>
    </dgm:pt>
    <dgm:pt modelId="{9BBC8260-050E-4BB6-A7CA-928AE29F508D}">
      <dgm:prSet phldrT="[Texte]"/>
      <dgm:spPr/>
      <dgm:t>
        <a:bodyPr/>
        <a:lstStyle/>
        <a:p>
          <a:r>
            <a:rPr lang="fr-FR" b="1" dirty="0" smtClean="0"/>
            <a:t>General </a:t>
          </a:r>
          <a:r>
            <a:rPr lang="fr-FR" b="1" dirty="0" err="1" smtClean="0"/>
            <a:t>Assembly</a:t>
          </a:r>
          <a:endParaRPr lang="fr-FR" b="1" dirty="0"/>
        </a:p>
      </dgm:t>
    </dgm:pt>
    <dgm:pt modelId="{4D9384B2-002D-4ED1-A2D1-EDFF62532BFD}" type="parTrans" cxnId="{85106F24-39E6-4B93-B0D0-3BEC6EE4BFDE}">
      <dgm:prSet/>
      <dgm:spPr/>
      <dgm:t>
        <a:bodyPr/>
        <a:lstStyle/>
        <a:p>
          <a:endParaRPr lang="fr-FR" b="1"/>
        </a:p>
      </dgm:t>
    </dgm:pt>
    <dgm:pt modelId="{9FDE1E94-0DE0-46D5-87BA-EAE51A952E2C}" type="sibTrans" cxnId="{85106F24-39E6-4B93-B0D0-3BEC6EE4BFDE}">
      <dgm:prSet/>
      <dgm:spPr/>
      <dgm:t>
        <a:bodyPr/>
        <a:lstStyle/>
        <a:p>
          <a:endParaRPr lang="fr-FR" b="1"/>
        </a:p>
      </dgm:t>
    </dgm:pt>
    <dgm:pt modelId="{BA413C9A-0851-4074-9822-0E9733C04554}">
      <dgm:prSet phldrT="[Texte]"/>
      <dgm:spPr/>
      <dgm:t>
        <a:bodyPr/>
        <a:lstStyle/>
        <a:p>
          <a:r>
            <a:rPr lang="fr-FR" b="1" dirty="0" smtClean="0"/>
            <a:t>Security </a:t>
          </a:r>
          <a:r>
            <a:rPr lang="fr-FR" b="1" dirty="0" err="1" smtClean="0"/>
            <a:t>council</a:t>
          </a:r>
          <a:endParaRPr lang="fr-FR" b="1" dirty="0" smtClean="0"/>
        </a:p>
        <a:p>
          <a:r>
            <a:rPr lang="fr-FR" b="0" i="0" dirty="0" smtClean="0"/>
            <a:t>(UNSC) </a:t>
          </a:r>
          <a:endParaRPr lang="fr-FR" b="1" dirty="0"/>
        </a:p>
      </dgm:t>
    </dgm:pt>
    <dgm:pt modelId="{44AF73C4-2BC5-40E2-9D73-DE8A3D852AD6}" type="parTrans" cxnId="{C2FD7191-DE30-4E6F-968F-A95D661BA586}">
      <dgm:prSet/>
      <dgm:spPr/>
      <dgm:t>
        <a:bodyPr/>
        <a:lstStyle/>
        <a:p>
          <a:endParaRPr lang="fr-FR" b="1"/>
        </a:p>
      </dgm:t>
    </dgm:pt>
    <dgm:pt modelId="{25CC7C22-E886-4E1C-9DAC-854FF97B1658}" type="sibTrans" cxnId="{C2FD7191-DE30-4E6F-968F-A95D661BA586}">
      <dgm:prSet/>
      <dgm:spPr/>
      <dgm:t>
        <a:bodyPr/>
        <a:lstStyle/>
        <a:p>
          <a:endParaRPr lang="fr-FR" b="1"/>
        </a:p>
      </dgm:t>
    </dgm:pt>
    <dgm:pt modelId="{D7E231BB-D043-42E4-9C60-992D9693A199}">
      <dgm:prSet phldrT="[Texte]"/>
      <dgm:spPr/>
      <dgm:t>
        <a:bodyPr/>
        <a:lstStyle/>
        <a:p>
          <a:r>
            <a:rPr lang="fr-FR" b="1" dirty="0" err="1" smtClean="0"/>
            <a:t>Peace</a:t>
          </a:r>
          <a:r>
            <a:rPr lang="fr-FR" b="1" dirty="0" smtClean="0"/>
            <a:t> </a:t>
          </a:r>
          <a:r>
            <a:rPr lang="fr-FR" b="1" dirty="0" err="1" smtClean="0"/>
            <a:t>Keeping</a:t>
          </a:r>
          <a:endParaRPr lang="fr-FR" b="1" dirty="0"/>
        </a:p>
      </dgm:t>
    </dgm:pt>
    <dgm:pt modelId="{422831B7-BF6A-4F40-A095-85679F039348}" type="parTrans" cxnId="{3A4AB1F1-F6D5-4ECC-8A4C-62CA57520CF8}">
      <dgm:prSet/>
      <dgm:spPr/>
      <dgm:t>
        <a:bodyPr/>
        <a:lstStyle/>
        <a:p>
          <a:endParaRPr lang="fr-FR" b="1"/>
        </a:p>
      </dgm:t>
    </dgm:pt>
    <dgm:pt modelId="{DD79B202-5208-45CD-828C-661EAC2D062F}" type="sibTrans" cxnId="{3A4AB1F1-F6D5-4ECC-8A4C-62CA57520CF8}">
      <dgm:prSet/>
      <dgm:spPr/>
      <dgm:t>
        <a:bodyPr/>
        <a:lstStyle/>
        <a:p>
          <a:endParaRPr lang="fr-FR" b="1"/>
        </a:p>
      </dgm:t>
    </dgm:pt>
    <dgm:pt modelId="{D1DF34DE-78EF-4588-83E7-635D70FA6C60}" type="pres">
      <dgm:prSet presAssocID="{4AA69F50-6860-4406-ADAF-C58429D2D54D}" presName="Name0" presStyleCnt="0">
        <dgm:presLayoutVars>
          <dgm:chMax val="1"/>
          <dgm:dir/>
          <dgm:animLvl val="ctr"/>
          <dgm:resizeHandles val="exact"/>
        </dgm:presLayoutVars>
      </dgm:prSet>
      <dgm:spPr/>
      <dgm:t>
        <a:bodyPr/>
        <a:lstStyle/>
        <a:p>
          <a:endParaRPr lang="fr-FR"/>
        </a:p>
      </dgm:t>
    </dgm:pt>
    <dgm:pt modelId="{6B6B8362-5B0F-43F5-8157-878531917275}" type="pres">
      <dgm:prSet presAssocID="{EF221FCD-561E-4F25-8132-AA14E3E2985E}" presName="centerShape" presStyleLbl="node0" presStyleIdx="0" presStyleCnt="1"/>
      <dgm:spPr/>
      <dgm:t>
        <a:bodyPr/>
        <a:lstStyle/>
        <a:p>
          <a:endParaRPr lang="fr-FR"/>
        </a:p>
      </dgm:t>
    </dgm:pt>
    <dgm:pt modelId="{521BD70D-67CB-452A-B335-0AF34E109BBA}" type="pres">
      <dgm:prSet presAssocID="{DA0142A6-7F4C-413A-9A20-2AB5CB729CA7}" presName="node" presStyleLbl="node1" presStyleIdx="0" presStyleCnt="6" custScaleX="122433">
        <dgm:presLayoutVars>
          <dgm:bulletEnabled val="1"/>
        </dgm:presLayoutVars>
      </dgm:prSet>
      <dgm:spPr/>
      <dgm:t>
        <a:bodyPr/>
        <a:lstStyle/>
        <a:p>
          <a:endParaRPr lang="fr-FR"/>
        </a:p>
      </dgm:t>
    </dgm:pt>
    <dgm:pt modelId="{A3EE33E4-835F-497A-884A-F9D539AD979C}" type="pres">
      <dgm:prSet presAssocID="{DA0142A6-7F4C-413A-9A20-2AB5CB729CA7}" presName="dummy" presStyleCnt="0"/>
      <dgm:spPr/>
    </dgm:pt>
    <dgm:pt modelId="{C382A4EE-6562-435F-8353-D5BF05134ACC}" type="pres">
      <dgm:prSet presAssocID="{B1B948DA-875B-47B3-B024-5CF8B363217A}" presName="sibTrans" presStyleLbl="sibTrans2D1" presStyleIdx="0" presStyleCnt="6"/>
      <dgm:spPr/>
      <dgm:t>
        <a:bodyPr/>
        <a:lstStyle/>
        <a:p>
          <a:endParaRPr lang="fr-FR"/>
        </a:p>
      </dgm:t>
    </dgm:pt>
    <dgm:pt modelId="{F57E8848-3038-46FF-BF6F-5473F5384036}" type="pres">
      <dgm:prSet presAssocID="{1C5480D8-BD9E-4EFE-9613-9324FEC26840}" presName="node" presStyleLbl="node1" presStyleIdx="1" presStyleCnt="6" custScaleX="114639">
        <dgm:presLayoutVars>
          <dgm:bulletEnabled val="1"/>
        </dgm:presLayoutVars>
      </dgm:prSet>
      <dgm:spPr/>
      <dgm:t>
        <a:bodyPr/>
        <a:lstStyle/>
        <a:p>
          <a:endParaRPr lang="fr-FR"/>
        </a:p>
      </dgm:t>
    </dgm:pt>
    <dgm:pt modelId="{B686B4AD-810B-4115-AB73-024DC28E1B61}" type="pres">
      <dgm:prSet presAssocID="{1C5480D8-BD9E-4EFE-9613-9324FEC26840}" presName="dummy" presStyleCnt="0"/>
      <dgm:spPr/>
    </dgm:pt>
    <dgm:pt modelId="{7D287712-177A-4FDC-879E-B77A5196053C}" type="pres">
      <dgm:prSet presAssocID="{61C4D70D-5562-4C91-B388-4E0593BAC941}" presName="sibTrans" presStyleLbl="sibTrans2D1" presStyleIdx="1" presStyleCnt="6"/>
      <dgm:spPr/>
      <dgm:t>
        <a:bodyPr/>
        <a:lstStyle/>
        <a:p>
          <a:endParaRPr lang="fr-FR"/>
        </a:p>
      </dgm:t>
    </dgm:pt>
    <dgm:pt modelId="{A5D04E8C-DED1-4B13-A459-254E62ADEB06}" type="pres">
      <dgm:prSet presAssocID="{D7E231BB-D043-42E4-9C60-992D9693A199}" presName="node" presStyleLbl="node1" presStyleIdx="2" presStyleCnt="6">
        <dgm:presLayoutVars>
          <dgm:bulletEnabled val="1"/>
        </dgm:presLayoutVars>
      </dgm:prSet>
      <dgm:spPr/>
      <dgm:t>
        <a:bodyPr/>
        <a:lstStyle/>
        <a:p>
          <a:endParaRPr lang="fr-FR"/>
        </a:p>
      </dgm:t>
    </dgm:pt>
    <dgm:pt modelId="{DFE6162D-2B23-48BD-BD99-955EF10F18D1}" type="pres">
      <dgm:prSet presAssocID="{D7E231BB-D043-42E4-9C60-992D9693A199}" presName="dummy" presStyleCnt="0"/>
      <dgm:spPr/>
    </dgm:pt>
    <dgm:pt modelId="{9D8A14F1-5824-4396-8A26-620E7478EDB5}" type="pres">
      <dgm:prSet presAssocID="{DD79B202-5208-45CD-828C-661EAC2D062F}" presName="sibTrans" presStyleLbl="sibTrans2D1" presStyleIdx="2" presStyleCnt="6"/>
      <dgm:spPr/>
      <dgm:t>
        <a:bodyPr/>
        <a:lstStyle/>
        <a:p>
          <a:endParaRPr lang="fr-FR"/>
        </a:p>
      </dgm:t>
    </dgm:pt>
    <dgm:pt modelId="{CA9D17E9-EB67-46DC-B19B-9A08B0D90CC9}" type="pres">
      <dgm:prSet presAssocID="{045C070C-601D-43EA-AAAB-BD6CA9F141EF}" presName="node" presStyleLbl="node1" presStyleIdx="3" presStyleCnt="6">
        <dgm:presLayoutVars>
          <dgm:bulletEnabled val="1"/>
        </dgm:presLayoutVars>
      </dgm:prSet>
      <dgm:spPr/>
      <dgm:t>
        <a:bodyPr/>
        <a:lstStyle/>
        <a:p>
          <a:endParaRPr lang="fr-FR"/>
        </a:p>
      </dgm:t>
    </dgm:pt>
    <dgm:pt modelId="{C063A37E-300D-49D4-B214-81842D7733B9}" type="pres">
      <dgm:prSet presAssocID="{045C070C-601D-43EA-AAAB-BD6CA9F141EF}" presName="dummy" presStyleCnt="0"/>
      <dgm:spPr/>
    </dgm:pt>
    <dgm:pt modelId="{4652E1A1-540D-4187-A7DE-6FD8FBBD1038}" type="pres">
      <dgm:prSet presAssocID="{4B88A4DA-062F-4B67-B4AF-7496483FAD75}" presName="sibTrans" presStyleLbl="sibTrans2D1" presStyleIdx="3" presStyleCnt="6"/>
      <dgm:spPr/>
      <dgm:t>
        <a:bodyPr/>
        <a:lstStyle/>
        <a:p>
          <a:endParaRPr lang="fr-FR"/>
        </a:p>
      </dgm:t>
    </dgm:pt>
    <dgm:pt modelId="{3F2D1B3C-2394-457B-BC6D-F84617F3F405}" type="pres">
      <dgm:prSet presAssocID="{BA413C9A-0851-4074-9822-0E9733C04554}" presName="node" presStyleLbl="node1" presStyleIdx="4" presStyleCnt="6">
        <dgm:presLayoutVars>
          <dgm:bulletEnabled val="1"/>
        </dgm:presLayoutVars>
      </dgm:prSet>
      <dgm:spPr/>
      <dgm:t>
        <a:bodyPr/>
        <a:lstStyle/>
        <a:p>
          <a:endParaRPr lang="fr-FR"/>
        </a:p>
      </dgm:t>
    </dgm:pt>
    <dgm:pt modelId="{CFED99F7-B9B7-4965-B972-0438F54BB0FA}" type="pres">
      <dgm:prSet presAssocID="{BA413C9A-0851-4074-9822-0E9733C04554}" presName="dummy" presStyleCnt="0"/>
      <dgm:spPr/>
    </dgm:pt>
    <dgm:pt modelId="{DD125379-30B9-4E3F-B40B-83E532E7226E}" type="pres">
      <dgm:prSet presAssocID="{25CC7C22-E886-4E1C-9DAC-854FF97B1658}" presName="sibTrans" presStyleLbl="sibTrans2D1" presStyleIdx="4" presStyleCnt="6"/>
      <dgm:spPr/>
      <dgm:t>
        <a:bodyPr/>
        <a:lstStyle/>
        <a:p>
          <a:endParaRPr lang="fr-FR"/>
        </a:p>
      </dgm:t>
    </dgm:pt>
    <dgm:pt modelId="{9215B939-823A-4FF1-9181-29171A4EBA9B}" type="pres">
      <dgm:prSet presAssocID="{9BBC8260-050E-4BB6-A7CA-928AE29F508D}" presName="node" presStyleLbl="node1" presStyleIdx="5" presStyleCnt="6">
        <dgm:presLayoutVars>
          <dgm:bulletEnabled val="1"/>
        </dgm:presLayoutVars>
      </dgm:prSet>
      <dgm:spPr/>
      <dgm:t>
        <a:bodyPr/>
        <a:lstStyle/>
        <a:p>
          <a:endParaRPr lang="fr-FR"/>
        </a:p>
      </dgm:t>
    </dgm:pt>
    <dgm:pt modelId="{5868C24F-E51D-4C6E-9B85-EFD3CE4EAB36}" type="pres">
      <dgm:prSet presAssocID="{9BBC8260-050E-4BB6-A7CA-928AE29F508D}" presName="dummy" presStyleCnt="0"/>
      <dgm:spPr/>
    </dgm:pt>
    <dgm:pt modelId="{D9539B71-C077-403F-945D-C98163D65877}" type="pres">
      <dgm:prSet presAssocID="{9FDE1E94-0DE0-46D5-87BA-EAE51A952E2C}" presName="sibTrans" presStyleLbl="sibTrans2D1" presStyleIdx="5" presStyleCnt="6"/>
      <dgm:spPr/>
      <dgm:t>
        <a:bodyPr/>
        <a:lstStyle/>
        <a:p>
          <a:endParaRPr lang="fr-FR"/>
        </a:p>
      </dgm:t>
    </dgm:pt>
  </dgm:ptLst>
  <dgm:cxnLst>
    <dgm:cxn modelId="{1057FF3A-6382-4645-9D80-2ED130FBC91C}" type="presOf" srcId="{9FDE1E94-0DE0-46D5-87BA-EAE51A952E2C}" destId="{D9539B71-C077-403F-945D-C98163D65877}" srcOrd="0" destOrd="0" presId="urn:microsoft.com/office/officeart/2005/8/layout/radial6"/>
    <dgm:cxn modelId="{34161D54-084B-458E-889E-5B54D24CFEFA}" type="presOf" srcId="{4AA69F50-6860-4406-ADAF-C58429D2D54D}" destId="{D1DF34DE-78EF-4588-83E7-635D70FA6C60}" srcOrd="0" destOrd="0" presId="urn:microsoft.com/office/officeart/2005/8/layout/radial6"/>
    <dgm:cxn modelId="{F6593BE9-F5C4-416C-A784-9DF44BD516CF}" type="presOf" srcId="{D7E231BB-D043-42E4-9C60-992D9693A199}" destId="{A5D04E8C-DED1-4B13-A459-254E62ADEB06}" srcOrd="0" destOrd="0" presId="urn:microsoft.com/office/officeart/2005/8/layout/radial6"/>
    <dgm:cxn modelId="{7D56B5B7-7E0E-4539-8F56-7699AA873432}" type="presOf" srcId="{B1B948DA-875B-47B3-B024-5CF8B363217A}" destId="{C382A4EE-6562-435F-8353-D5BF05134ACC}" srcOrd="0" destOrd="0" presId="urn:microsoft.com/office/officeart/2005/8/layout/radial6"/>
    <dgm:cxn modelId="{2C3A1BA1-AB6E-4DD6-A04C-9F5D74336EC8}" srcId="{EF221FCD-561E-4F25-8132-AA14E3E2985E}" destId="{1C5480D8-BD9E-4EFE-9613-9324FEC26840}" srcOrd="1" destOrd="0" parTransId="{2EB2A60F-87D7-4B33-9F65-68F29378B73F}" sibTransId="{61C4D70D-5562-4C91-B388-4E0593BAC941}"/>
    <dgm:cxn modelId="{00C5D7AD-7FBD-4526-B2A1-232F6303CF97}" type="presOf" srcId="{EF221FCD-561E-4F25-8132-AA14E3E2985E}" destId="{6B6B8362-5B0F-43F5-8157-878531917275}" srcOrd="0" destOrd="0" presId="urn:microsoft.com/office/officeart/2005/8/layout/radial6"/>
    <dgm:cxn modelId="{3A4AB1F1-F6D5-4ECC-8A4C-62CA57520CF8}" srcId="{EF221FCD-561E-4F25-8132-AA14E3E2985E}" destId="{D7E231BB-D043-42E4-9C60-992D9693A199}" srcOrd="2" destOrd="0" parTransId="{422831B7-BF6A-4F40-A095-85679F039348}" sibTransId="{DD79B202-5208-45CD-828C-661EAC2D062F}"/>
    <dgm:cxn modelId="{71F3587C-EDC3-4060-A7FE-4FDBB9FFF0B0}" type="presOf" srcId="{4B88A4DA-062F-4B67-B4AF-7496483FAD75}" destId="{4652E1A1-540D-4187-A7DE-6FD8FBBD1038}" srcOrd="0" destOrd="0" presId="urn:microsoft.com/office/officeart/2005/8/layout/radial6"/>
    <dgm:cxn modelId="{90DE4C2E-505B-437D-8396-65098C7030FF}" type="presOf" srcId="{045C070C-601D-43EA-AAAB-BD6CA9F141EF}" destId="{CA9D17E9-EB67-46DC-B19B-9A08B0D90CC9}" srcOrd="0" destOrd="0" presId="urn:microsoft.com/office/officeart/2005/8/layout/radial6"/>
    <dgm:cxn modelId="{CD0AAC02-9547-4D63-A78D-F3B4D7261E88}" type="presOf" srcId="{BA413C9A-0851-4074-9822-0E9733C04554}" destId="{3F2D1B3C-2394-457B-BC6D-F84617F3F405}" srcOrd="0" destOrd="0" presId="urn:microsoft.com/office/officeart/2005/8/layout/radial6"/>
    <dgm:cxn modelId="{25C9B8EF-DCBE-43B8-AB4B-F2D772D30E7E}" type="presOf" srcId="{DA0142A6-7F4C-413A-9A20-2AB5CB729CA7}" destId="{521BD70D-67CB-452A-B335-0AF34E109BBA}" srcOrd="0" destOrd="0" presId="urn:microsoft.com/office/officeart/2005/8/layout/radial6"/>
    <dgm:cxn modelId="{18AD1298-208C-4317-B5A3-45C75B465D5C}" srcId="{4AA69F50-6860-4406-ADAF-C58429D2D54D}" destId="{EF221FCD-561E-4F25-8132-AA14E3E2985E}" srcOrd="0" destOrd="0" parTransId="{E9809C0D-E488-4CC0-B11F-6CF4BD0134F7}" sibTransId="{D0B27EF9-ED52-4081-B932-0A4DAEB70D1E}"/>
    <dgm:cxn modelId="{B5A33870-6B70-46C2-A2E8-987AC7EF4F56}" srcId="{EF221FCD-561E-4F25-8132-AA14E3E2985E}" destId="{045C070C-601D-43EA-AAAB-BD6CA9F141EF}" srcOrd="3" destOrd="0" parTransId="{22BFF7EA-7B10-42B5-9DBB-3716BF4D8D32}" sibTransId="{4B88A4DA-062F-4B67-B4AF-7496483FAD75}"/>
    <dgm:cxn modelId="{9C465C6E-F3C7-44D4-862A-3EB6018F17E9}" type="presOf" srcId="{61C4D70D-5562-4C91-B388-4E0593BAC941}" destId="{7D287712-177A-4FDC-879E-B77A5196053C}" srcOrd="0" destOrd="0" presId="urn:microsoft.com/office/officeart/2005/8/layout/radial6"/>
    <dgm:cxn modelId="{D6ABEC43-C71B-44BC-8667-0C6952622FF1}" type="presOf" srcId="{1C5480D8-BD9E-4EFE-9613-9324FEC26840}" destId="{F57E8848-3038-46FF-BF6F-5473F5384036}" srcOrd="0" destOrd="0" presId="urn:microsoft.com/office/officeart/2005/8/layout/radial6"/>
    <dgm:cxn modelId="{58A655C8-8D6C-49F5-8028-359193470BD4}" type="presOf" srcId="{9BBC8260-050E-4BB6-A7CA-928AE29F508D}" destId="{9215B939-823A-4FF1-9181-29171A4EBA9B}" srcOrd="0" destOrd="0" presId="urn:microsoft.com/office/officeart/2005/8/layout/radial6"/>
    <dgm:cxn modelId="{4E6F1D41-B13D-4905-B7BC-E1967DB9543C}" srcId="{EF221FCD-561E-4F25-8132-AA14E3E2985E}" destId="{DA0142A6-7F4C-413A-9A20-2AB5CB729CA7}" srcOrd="0" destOrd="0" parTransId="{CF0B04BB-B60C-4CC0-8AA0-44702CC72A21}" sibTransId="{B1B948DA-875B-47B3-B024-5CF8B363217A}"/>
    <dgm:cxn modelId="{85106F24-39E6-4B93-B0D0-3BEC6EE4BFDE}" srcId="{EF221FCD-561E-4F25-8132-AA14E3E2985E}" destId="{9BBC8260-050E-4BB6-A7CA-928AE29F508D}" srcOrd="5" destOrd="0" parTransId="{4D9384B2-002D-4ED1-A2D1-EDFF62532BFD}" sibTransId="{9FDE1E94-0DE0-46D5-87BA-EAE51A952E2C}"/>
    <dgm:cxn modelId="{C2FD7191-DE30-4E6F-968F-A95D661BA586}" srcId="{EF221FCD-561E-4F25-8132-AA14E3E2985E}" destId="{BA413C9A-0851-4074-9822-0E9733C04554}" srcOrd="4" destOrd="0" parTransId="{44AF73C4-2BC5-40E2-9D73-DE8A3D852AD6}" sibTransId="{25CC7C22-E886-4E1C-9DAC-854FF97B1658}"/>
    <dgm:cxn modelId="{BFE26FA8-A05F-42A9-A8D9-83C0EBE43F31}" type="presOf" srcId="{DD79B202-5208-45CD-828C-661EAC2D062F}" destId="{9D8A14F1-5824-4396-8A26-620E7478EDB5}" srcOrd="0" destOrd="0" presId="urn:microsoft.com/office/officeart/2005/8/layout/radial6"/>
    <dgm:cxn modelId="{B3AAE51A-710B-4CEB-BA3B-078FF3D2C3BB}" type="presOf" srcId="{25CC7C22-E886-4E1C-9DAC-854FF97B1658}" destId="{DD125379-30B9-4E3F-B40B-83E532E7226E}" srcOrd="0" destOrd="0" presId="urn:microsoft.com/office/officeart/2005/8/layout/radial6"/>
    <dgm:cxn modelId="{9808A0A3-D3D6-44C8-8938-86222EB0928A}" type="presParOf" srcId="{D1DF34DE-78EF-4588-83E7-635D70FA6C60}" destId="{6B6B8362-5B0F-43F5-8157-878531917275}" srcOrd="0" destOrd="0" presId="urn:microsoft.com/office/officeart/2005/8/layout/radial6"/>
    <dgm:cxn modelId="{29B1183B-6DAB-4121-BA4D-E46A2584902A}" type="presParOf" srcId="{D1DF34DE-78EF-4588-83E7-635D70FA6C60}" destId="{521BD70D-67CB-452A-B335-0AF34E109BBA}" srcOrd="1" destOrd="0" presId="urn:microsoft.com/office/officeart/2005/8/layout/radial6"/>
    <dgm:cxn modelId="{914A180A-23D4-4AFB-BCC0-568AC8C2DF8C}" type="presParOf" srcId="{D1DF34DE-78EF-4588-83E7-635D70FA6C60}" destId="{A3EE33E4-835F-497A-884A-F9D539AD979C}" srcOrd="2" destOrd="0" presId="urn:microsoft.com/office/officeart/2005/8/layout/radial6"/>
    <dgm:cxn modelId="{474782EB-0FA8-4F54-B2D5-E26A50FE2712}" type="presParOf" srcId="{D1DF34DE-78EF-4588-83E7-635D70FA6C60}" destId="{C382A4EE-6562-435F-8353-D5BF05134ACC}" srcOrd="3" destOrd="0" presId="urn:microsoft.com/office/officeart/2005/8/layout/radial6"/>
    <dgm:cxn modelId="{ECE20193-76CC-4424-8B3C-237DBB2588CD}" type="presParOf" srcId="{D1DF34DE-78EF-4588-83E7-635D70FA6C60}" destId="{F57E8848-3038-46FF-BF6F-5473F5384036}" srcOrd="4" destOrd="0" presId="urn:microsoft.com/office/officeart/2005/8/layout/radial6"/>
    <dgm:cxn modelId="{7E9A360F-5AA8-4545-A551-0B84C743CBD8}" type="presParOf" srcId="{D1DF34DE-78EF-4588-83E7-635D70FA6C60}" destId="{B686B4AD-810B-4115-AB73-024DC28E1B61}" srcOrd="5" destOrd="0" presId="urn:microsoft.com/office/officeart/2005/8/layout/radial6"/>
    <dgm:cxn modelId="{E06B517B-4E50-42E4-8189-9E5994E16DBC}" type="presParOf" srcId="{D1DF34DE-78EF-4588-83E7-635D70FA6C60}" destId="{7D287712-177A-4FDC-879E-B77A5196053C}" srcOrd="6" destOrd="0" presId="urn:microsoft.com/office/officeart/2005/8/layout/radial6"/>
    <dgm:cxn modelId="{D3EF9218-CBF1-4702-BE02-3355ED8C3BF8}" type="presParOf" srcId="{D1DF34DE-78EF-4588-83E7-635D70FA6C60}" destId="{A5D04E8C-DED1-4B13-A459-254E62ADEB06}" srcOrd="7" destOrd="0" presId="urn:microsoft.com/office/officeart/2005/8/layout/radial6"/>
    <dgm:cxn modelId="{B25EEDC3-E708-4049-A95E-F3747911763A}" type="presParOf" srcId="{D1DF34DE-78EF-4588-83E7-635D70FA6C60}" destId="{DFE6162D-2B23-48BD-BD99-955EF10F18D1}" srcOrd="8" destOrd="0" presId="urn:microsoft.com/office/officeart/2005/8/layout/radial6"/>
    <dgm:cxn modelId="{A2E3DD18-8912-4D81-9DA0-95A5470EB126}" type="presParOf" srcId="{D1DF34DE-78EF-4588-83E7-635D70FA6C60}" destId="{9D8A14F1-5824-4396-8A26-620E7478EDB5}" srcOrd="9" destOrd="0" presId="urn:microsoft.com/office/officeart/2005/8/layout/radial6"/>
    <dgm:cxn modelId="{DB97704E-F5CC-4F04-A002-9618C2455B79}" type="presParOf" srcId="{D1DF34DE-78EF-4588-83E7-635D70FA6C60}" destId="{CA9D17E9-EB67-46DC-B19B-9A08B0D90CC9}" srcOrd="10" destOrd="0" presId="urn:microsoft.com/office/officeart/2005/8/layout/radial6"/>
    <dgm:cxn modelId="{D8D0D3EB-8190-4BE9-9A6A-1A1C07D1B4CA}" type="presParOf" srcId="{D1DF34DE-78EF-4588-83E7-635D70FA6C60}" destId="{C063A37E-300D-49D4-B214-81842D7733B9}" srcOrd="11" destOrd="0" presId="urn:microsoft.com/office/officeart/2005/8/layout/radial6"/>
    <dgm:cxn modelId="{ACB14904-19D8-4C16-821C-AE8061DA4DC6}" type="presParOf" srcId="{D1DF34DE-78EF-4588-83E7-635D70FA6C60}" destId="{4652E1A1-540D-4187-A7DE-6FD8FBBD1038}" srcOrd="12" destOrd="0" presId="urn:microsoft.com/office/officeart/2005/8/layout/radial6"/>
    <dgm:cxn modelId="{5EDE0F88-DEFB-43C7-8F88-B8A89CDD7D2C}" type="presParOf" srcId="{D1DF34DE-78EF-4588-83E7-635D70FA6C60}" destId="{3F2D1B3C-2394-457B-BC6D-F84617F3F405}" srcOrd="13" destOrd="0" presId="urn:microsoft.com/office/officeart/2005/8/layout/radial6"/>
    <dgm:cxn modelId="{D539671D-C95D-4247-99C3-FDE80410883B}" type="presParOf" srcId="{D1DF34DE-78EF-4588-83E7-635D70FA6C60}" destId="{CFED99F7-B9B7-4965-B972-0438F54BB0FA}" srcOrd="14" destOrd="0" presId="urn:microsoft.com/office/officeart/2005/8/layout/radial6"/>
    <dgm:cxn modelId="{D4BD5700-3E55-426B-82DC-43560963C24C}" type="presParOf" srcId="{D1DF34DE-78EF-4588-83E7-635D70FA6C60}" destId="{DD125379-30B9-4E3F-B40B-83E532E7226E}" srcOrd="15" destOrd="0" presId="urn:microsoft.com/office/officeart/2005/8/layout/radial6"/>
    <dgm:cxn modelId="{79CE67DF-44DE-4E72-B43E-3BA7347D4EE7}" type="presParOf" srcId="{D1DF34DE-78EF-4588-83E7-635D70FA6C60}" destId="{9215B939-823A-4FF1-9181-29171A4EBA9B}" srcOrd="16" destOrd="0" presId="urn:microsoft.com/office/officeart/2005/8/layout/radial6"/>
    <dgm:cxn modelId="{CF4F4666-AB48-45D5-B8CD-D42B35D2A527}" type="presParOf" srcId="{D1DF34DE-78EF-4588-83E7-635D70FA6C60}" destId="{5868C24F-E51D-4C6E-9B85-EFD3CE4EAB36}" srcOrd="17" destOrd="0" presId="urn:microsoft.com/office/officeart/2005/8/layout/radial6"/>
    <dgm:cxn modelId="{77F436DC-7386-4247-810A-5B271809F5C5}" type="presParOf" srcId="{D1DF34DE-78EF-4588-83E7-635D70FA6C60}" destId="{D9539B71-C077-403F-945D-C98163D65877}" srcOrd="18" destOrd="0" presId="urn:microsoft.com/office/officeart/2005/8/layout/radial6"/>
  </dgm:cxnLst>
  <dgm:bg>
    <a:solidFill>
      <a:schemeClr val="accent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1085B8-8947-4E78-A70F-0D69B9C0C6B9}" type="doc">
      <dgm:prSet loTypeId="urn:microsoft.com/office/officeart/2005/8/layout/gear1" loCatId="process" qsTypeId="urn:microsoft.com/office/officeart/2005/8/quickstyle/simple1" qsCatId="simple" csTypeId="urn:microsoft.com/office/officeart/2005/8/colors/colorful2" csCatId="colorful" phldr="1"/>
      <dgm:spPr/>
    </dgm:pt>
    <dgm:pt modelId="{8A955FC0-3C1B-4685-A1D9-6B154A36FA91}">
      <dgm:prSet phldrT="[Texte]" custT="1"/>
      <dgm:spPr/>
      <dgm:t>
        <a:bodyPr/>
        <a:lstStyle/>
        <a:p>
          <a:r>
            <a:rPr lang="fr-FR" sz="3200" b="1" dirty="0" err="1" smtClean="0"/>
            <a:t>Clarity</a:t>
          </a:r>
          <a:r>
            <a:rPr lang="fr-FR" sz="3200" b="1" dirty="0" smtClean="0"/>
            <a:t> </a:t>
          </a:r>
          <a:r>
            <a:rPr lang="ar-DZ" sz="3200" b="1" dirty="0" smtClean="0"/>
            <a:t>وضوح</a:t>
          </a:r>
          <a:r>
            <a:rPr lang="fr-FR" sz="3200" b="1" dirty="0" smtClean="0"/>
            <a:t> </a:t>
          </a:r>
          <a:endParaRPr lang="fr-FR" sz="3200" b="1" dirty="0"/>
        </a:p>
      </dgm:t>
    </dgm:pt>
    <dgm:pt modelId="{24E2657E-1EA9-4920-A3CB-838E9D5520A7}" type="parTrans" cxnId="{B433A6D3-91C2-4C36-AB5D-84481F152210}">
      <dgm:prSet/>
      <dgm:spPr/>
      <dgm:t>
        <a:bodyPr/>
        <a:lstStyle/>
        <a:p>
          <a:endParaRPr lang="fr-FR" sz="3200" b="1"/>
        </a:p>
      </dgm:t>
    </dgm:pt>
    <dgm:pt modelId="{AE95758B-BE05-4A7D-8FBA-8CDB745EF5EE}" type="sibTrans" cxnId="{B433A6D3-91C2-4C36-AB5D-84481F152210}">
      <dgm:prSet/>
      <dgm:spPr/>
      <dgm:t>
        <a:bodyPr/>
        <a:lstStyle/>
        <a:p>
          <a:endParaRPr lang="fr-FR" sz="3200" b="1"/>
        </a:p>
      </dgm:t>
    </dgm:pt>
    <dgm:pt modelId="{2286432B-1253-4BE2-9DE3-E0498AB00EC4}">
      <dgm:prSet phldrT="[Texte]" custT="1"/>
      <dgm:spPr/>
      <dgm:t>
        <a:bodyPr/>
        <a:lstStyle/>
        <a:p>
          <a:r>
            <a:rPr lang="fr-FR" sz="3200" b="1" dirty="0" smtClean="0"/>
            <a:t>Concision </a:t>
          </a:r>
          <a:r>
            <a:rPr lang="ar-DZ" sz="3200" b="1" dirty="0" smtClean="0"/>
            <a:t>الإيجاز</a:t>
          </a:r>
          <a:endParaRPr lang="fr-FR" sz="3200" b="1" dirty="0"/>
        </a:p>
      </dgm:t>
    </dgm:pt>
    <dgm:pt modelId="{BD39507E-A8EE-45AE-A7D4-EE715DBDD230}" type="parTrans" cxnId="{290AC3C4-57C0-4F78-A2A8-FDBAFAF4BC2A}">
      <dgm:prSet/>
      <dgm:spPr/>
      <dgm:t>
        <a:bodyPr/>
        <a:lstStyle/>
        <a:p>
          <a:endParaRPr lang="fr-FR" sz="3200" b="1"/>
        </a:p>
      </dgm:t>
    </dgm:pt>
    <dgm:pt modelId="{9988D6CC-BEB7-4D1B-A784-E15B1696EA83}" type="sibTrans" cxnId="{290AC3C4-57C0-4F78-A2A8-FDBAFAF4BC2A}">
      <dgm:prSet/>
      <dgm:spPr/>
      <dgm:t>
        <a:bodyPr/>
        <a:lstStyle/>
        <a:p>
          <a:endParaRPr lang="fr-FR" sz="3200" b="1"/>
        </a:p>
      </dgm:t>
    </dgm:pt>
    <dgm:pt modelId="{4944FFFD-4567-4700-8E9F-F1A731ED58E9}">
      <dgm:prSet phldrT="[Texte]" custT="1"/>
      <dgm:spPr/>
      <dgm:t>
        <a:bodyPr/>
        <a:lstStyle/>
        <a:p>
          <a:r>
            <a:rPr lang="fr-FR" sz="3200" b="1" dirty="0" err="1" smtClean="0"/>
            <a:t>Accuracy</a:t>
          </a:r>
          <a:r>
            <a:rPr lang="fr-FR" sz="3200" b="1" dirty="0" smtClean="0"/>
            <a:t> </a:t>
          </a:r>
          <a:r>
            <a:rPr lang="ar-DZ" sz="3200" b="1" dirty="0" smtClean="0"/>
            <a:t>دقة</a:t>
          </a:r>
          <a:r>
            <a:rPr lang="fr-FR" sz="3200" b="1" dirty="0" smtClean="0"/>
            <a:t> </a:t>
          </a:r>
          <a:endParaRPr lang="fr-FR" sz="3200" b="1" dirty="0"/>
        </a:p>
      </dgm:t>
    </dgm:pt>
    <dgm:pt modelId="{72C72698-2E04-41CC-90EE-0A58B78C81B1}" type="parTrans" cxnId="{65841ABF-8D3D-4AC0-8708-29E8E871CE20}">
      <dgm:prSet/>
      <dgm:spPr/>
      <dgm:t>
        <a:bodyPr/>
        <a:lstStyle/>
        <a:p>
          <a:endParaRPr lang="fr-FR" sz="3200" b="1"/>
        </a:p>
      </dgm:t>
    </dgm:pt>
    <dgm:pt modelId="{35F1EEBD-4BDE-4DB6-8447-57C2193A1300}" type="sibTrans" cxnId="{65841ABF-8D3D-4AC0-8708-29E8E871CE20}">
      <dgm:prSet/>
      <dgm:spPr/>
      <dgm:t>
        <a:bodyPr/>
        <a:lstStyle/>
        <a:p>
          <a:endParaRPr lang="fr-FR" sz="3200" b="1"/>
        </a:p>
      </dgm:t>
    </dgm:pt>
    <dgm:pt modelId="{F836950D-0484-4B29-8960-3AB08BA97436}" type="pres">
      <dgm:prSet presAssocID="{5E1085B8-8947-4E78-A70F-0D69B9C0C6B9}" presName="composite" presStyleCnt="0">
        <dgm:presLayoutVars>
          <dgm:chMax val="3"/>
          <dgm:animLvl val="lvl"/>
          <dgm:resizeHandles val="exact"/>
        </dgm:presLayoutVars>
      </dgm:prSet>
      <dgm:spPr/>
    </dgm:pt>
    <dgm:pt modelId="{9E52F825-B268-48A5-BBD3-A87A2D7372CC}" type="pres">
      <dgm:prSet presAssocID="{8A955FC0-3C1B-4685-A1D9-6B154A36FA91}" presName="gear1" presStyleLbl="node1" presStyleIdx="0" presStyleCnt="3">
        <dgm:presLayoutVars>
          <dgm:chMax val="1"/>
          <dgm:bulletEnabled val="1"/>
        </dgm:presLayoutVars>
      </dgm:prSet>
      <dgm:spPr/>
      <dgm:t>
        <a:bodyPr/>
        <a:lstStyle/>
        <a:p>
          <a:endParaRPr lang="fr-FR"/>
        </a:p>
      </dgm:t>
    </dgm:pt>
    <dgm:pt modelId="{24DDFF65-3B1C-48BF-A949-C1C0658A586E}" type="pres">
      <dgm:prSet presAssocID="{8A955FC0-3C1B-4685-A1D9-6B154A36FA91}" presName="gear1srcNode" presStyleLbl="node1" presStyleIdx="0" presStyleCnt="3"/>
      <dgm:spPr/>
      <dgm:t>
        <a:bodyPr/>
        <a:lstStyle/>
        <a:p>
          <a:endParaRPr lang="fr-FR"/>
        </a:p>
      </dgm:t>
    </dgm:pt>
    <dgm:pt modelId="{35BB9097-A843-40E0-9839-E0B1A46ED7EF}" type="pres">
      <dgm:prSet presAssocID="{8A955FC0-3C1B-4685-A1D9-6B154A36FA91}" presName="gear1dstNode" presStyleLbl="node1" presStyleIdx="0" presStyleCnt="3"/>
      <dgm:spPr/>
      <dgm:t>
        <a:bodyPr/>
        <a:lstStyle/>
        <a:p>
          <a:endParaRPr lang="fr-FR"/>
        </a:p>
      </dgm:t>
    </dgm:pt>
    <dgm:pt modelId="{9E5844A4-8CCF-4CCE-8927-FB69E6A01410}" type="pres">
      <dgm:prSet presAssocID="{2286432B-1253-4BE2-9DE3-E0498AB00EC4}" presName="gear2" presStyleLbl="node1" presStyleIdx="1" presStyleCnt="3" custScaleX="172869" custScaleY="149125" custLinFactNeighborX="-28415" custLinFactNeighborY="16884">
        <dgm:presLayoutVars>
          <dgm:chMax val="1"/>
          <dgm:bulletEnabled val="1"/>
        </dgm:presLayoutVars>
      </dgm:prSet>
      <dgm:spPr/>
      <dgm:t>
        <a:bodyPr/>
        <a:lstStyle/>
        <a:p>
          <a:endParaRPr lang="fr-FR"/>
        </a:p>
      </dgm:t>
    </dgm:pt>
    <dgm:pt modelId="{FCB0D8E1-EE1D-402A-831F-A9854C200029}" type="pres">
      <dgm:prSet presAssocID="{2286432B-1253-4BE2-9DE3-E0498AB00EC4}" presName="gear2srcNode" presStyleLbl="node1" presStyleIdx="1" presStyleCnt="3"/>
      <dgm:spPr/>
      <dgm:t>
        <a:bodyPr/>
        <a:lstStyle/>
        <a:p>
          <a:endParaRPr lang="fr-FR"/>
        </a:p>
      </dgm:t>
    </dgm:pt>
    <dgm:pt modelId="{C7DAD4BB-2211-4440-B80D-C711962CC1BF}" type="pres">
      <dgm:prSet presAssocID="{2286432B-1253-4BE2-9DE3-E0498AB00EC4}" presName="gear2dstNode" presStyleLbl="node1" presStyleIdx="1" presStyleCnt="3"/>
      <dgm:spPr/>
      <dgm:t>
        <a:bodyPr/>
        <a:lstStyle/>
        <a:p>
          <a:endParaRPr lang="fr-FR"/>
        </a:p>
      </dgm:t>
    </dgm:pt>
    <dgm:pt modelId="{74D51945-EBA0-4474-A2F4-46E5EDD0BAAC}" type="pres">
      <dgm:prSet presAssocID="{4944FFFD-4567-4700-8E9F-F1A731ED58E9}" presName="gear3" presStyleLbl="node1" presStyleIdx="2" presStyleCnt="3" custScaleX="145065" custScaleY="112389" custLinFactNeighborX="24661" custLinFactNeighborY="-24453"/>
      <dgm:spPr/>
      <dgm:t>
        <a:bodyPr/>
        <a:lstStyle/>
        <a:p>
          <a:endParaRPr lang="fr-FR"/>
        </a:p>
      </dgm:t>
    </dgm:pt>
    <dgm:pt modelId="{465107A7-92A3-46F6-8788-46B2E74ABA7A}" type="pres">
      <dgm:prSet presAssocID="{4944FFFD-4567-4700-8E9F-F1A731ED58E9}" presName="gear3tx" presStyleLbl="node1" presStyleIdx="2" presStyleCnt="3">
        <dgm:presLayoutVars>
          <dgm:chMax val="1"/>
          <dgm:bulletEnabled val="1"/>
        </dgm:presLayoutVars>
      </dgm:prSet>
      <dgm:spPr/>
      <dgm:t>
        <a:bodyPr/>
        <a:lstStyle/>
        <a:p>
          <a:endParaRPr lang="fr-FR"/>
        </a:p>
      </dgm:t>
    </dgm:pt>
    <dgm:pt modelId="{BFDC5118-B853-498A-8D11-E30F0DC8D4D2}" type="pres">
      <dgm:prSet presAssocID="{4944FFFD-4567-4700-8E9F-F1A731ED58E9}" presName="gear3srcNode" presStyleLbl="node1" presStyleIdx="2" presStyleCnt="3"/>
      <dgm:spPr/>
      <dgm:t>
        <a:bodyPr/>
        <a:lstStyle/>
        <a:p>
          <a:endParaRPr lang="fr-FR"/>
        </a:p>
      </dgm:t>
    </dgm:pt>
    <dgm:pt modelId="{D00FA9DB-B044-4C59-89EB-0222D09BB5BB}" type="pres">
      <dgm:prSet presAssocID="{4944FFFD-4567-4700-8E9F-F1A731ED58E9}" presName="gear3dstNode" presStyleLbl="node1" presStyleIdx="2" presStyleCnt="3"/>
      <dgm:spPr/>
      <dgm:t>
        <a:bodyPr/>
        <a:lstStyle/>
        <a:p>
          <a:endParaRPr lang="fr-FR"/>
        </a:p>
      </dgm:t>
    </dgm:pt>
    <dgm:pt modelId="{9DA768AA-D173-4D10-A2A0-6256A308E3DF}" type="pres">
      <dgm:prSet presAssocID="{AE95758B-BE05-4A7D-8FBA-8CDB745EF5EE}" presName="connector1" presStyleLbl="sibTrans2D1" presStyleIdx="0" presStyleCnt="3"/>
      <dgm:spPr/>
      <dgm:t>
        <a:bodyPr/>
        <a:lstStyle/>
        <a:p>
          <a:endParaRPr lang="fr-FR"/>
        </a:p>
      </dgm:t>
    </dgm:pt>
    <dgm:pt modelId="{CA133067-5369-4021-BEC1-9E53A2F6093D}" type="pres">
      <dgm:prSet presAssocID="{9988D6CC-BEB7-4D1B-A784-E15B1696EA83}" presName="connector2" presStyleLbl="sibTrans2D1" presStyleIdx="1" presStyleCnt="3" custLinFactNeighborX="9672" custLinFactNeighborY="-42801"/>
      <dgm:spPr/>
      <dgm:t>
        <a:bodyPr/>
        <a:lstStyle/>
        <a:p>
          <a:endParaRPr lang="fr-FR"/>
        </a:p>
      </dgm:t>
    </dgm:pt>
    <dgm:pt modelId="{6B3CB722-CB11-4B68-BCF6-7B3FF3B7BA39}" type="pres">
      <dgm:prSet presAssocID="{35F1EEBD-4BDE-4DB6-8447-57C2193A1300}" presName="connector3" presStyleLbl="sibTrans2D1" presStyleIdx="2" presStyleCnt="3" custLinFactNeighborX="5509" custLinFactNeighborY="33837"/>
      <dgm:spPr/>
      <dgm:t>
        <a:bodyPr/>
        <a:lstStyle/>
        <a:p>
          <a:endParaRPr lang="fr-FR"/>
        </a:p>
      </dgm:t>
    </dgm:pt>
  </dgm:ptLst>
  <dgm:cxnLst>
    <dgm:cxn modelId="{C5BBEB47-A368-4436-A0F7-9B78782B018A}" type="presOf" srcId="{8A955FC0-3C1B-4685-A1D9-6B154A36FA91}" destId="{35BB9097-A843-40E0-9839-E0B1A46ED7EF}" srcOrd="2" destOrd="0" presId="urn:microsoft.com/office/officeart/2005/8/layout/gear1"/>
    <dgm:cxn modelId="{9036F2A9-6769-4BBC-99EA-EFC60B64F9A4}" type="presOf" srcId="{AE95758B-BE05-4A7D-8FBA-8CDB745EF5EE}" destId="{9DA768AA-D173-4D10-A2A0-6256A308E3DF}" srcOrd="0" destOrd="0" presId="urn:microsoft.com/office/officeart/2005/8/layout/gear1"/>
    <dgm:cxn modelId="{6A153E63-A15E-4050-B5E1-2464A2DA9B2B}" type="presOf" srcId="{35F1EEBD-4BDE-4DB6-8447-57C2193A1300}" destId="{6B3CB722-CB11-4B68-BCF6-7B3FF3B7BA39}" srcOrd="0" destOrd="0" presId="urn:microsoft.com/office/officeart/2005/8/layout/gear1"/>
    <dgm:cxn modelId="{A6030218-8473-4A5D-BBDF-650A06912EFE}" type="presOf" srcId="{9988D6CC-BEB7-4D1B-A784-E15B1696EA83}" destId="{CA133067-5369-4021-BEC1-9E53A2F6093D}" srcOrd="0" destOrd="0" presId="urn:microsoft.com/office/officeart/2005/8/layout/gear1"/>
    <dgm:cxn modelId="{03DB0DC3-639D-4AED-9C4E-BED4F3AE837E}" type="presOf" srcId="{4944FFFD-4567-4700-8E9F-F1A731ED58E9}" destId="{465107A7-92A3-46F6-8788-46B2E74ABA7A}" srcOrd="1" destOrd="0" presId="urn:microsoft.com/office/officeart/2005/8/layout/gear1"/>
    <dgm:cxn modelId="{B433A6D3-91C2-4C36-AB5D-84481F152210}" srcId="{5E1085B8-8947-4E78-A70F-0D69B9C0C6B9}" destId="{8A955FC0-3C1B-4685-A1D9-6B154A36FA91}" srcOrd="0" destOrd="0" parTransId="{24E2657E-1EA9-4920-A3CB-838E9D5520A7}" sibTransId="{AE95758B-BE05-4A7D-8FBA-8CDB745EF5EE}"/>
    <dgm:cxn modelId="{3699809D-69EB-4558-AF32-48704BC96CD3}" type="presOf" srcId="{8A955FC0-3C1B-4685-A1D9-6B154A36FA91}" destId="{9E52F825-B268-48A5-BBD3-A87A2D7372CC}" srcOrd="0" destOrd="0" presId="urn:microsoft.com/office/officeart/2005/8/layout/gear1"/>
    <dgm:cxn modelId="{65841ABF-8D3D-4AC0-8708-29E8E871CE20}" srcId="{5E1085B8-8947-4E78-A70F-0D69B9C0C6B9}" destId="{4944FFFD-4567-4700-8E9F-F1A731ED58E9}" srcOrd="2" destOrd="0" parTransId="{72C72698-2E04-41CC-90EE-0A58B78C81B1}" sibTransId="{35F1EEBD-4BDE-4DB6-8447-57C2193A1300}"/>
    <dgm:cxn modelId="{72DDEB1E-41F4-4742-A7E6-EF4D7958152E}" type="presOf" srcId="{2286432B-1253-4BE2-9DE3-E0498AB00EC4}" destId="{9E5844A4-8CCF-4CCE-8927-FB69E6A01410}" srcOrd="0" destOrd="0" presId="urn:microsoft.com/office/officeart/2005/8/layout/gear1"/>
    <dgm:cxn modelId="{67AFAD63-59D7-4A05-ADAC-621B367ADF1B}" type="presOf" srcId="{2286432B-1253-4BE2-9DE3-E0498AB00EC4}" destId="{FCB0D8E1-EE1D-402A-831F-A9854C200029}" srcOrd="1" destOrd="0" presId="urn:microsoft.com/office/officeart/2005/8/layout/gear1"/>
    <dgm:cxn modelId="{E0F60BE5-47BF-421F-B95B-6032CFCDEC36}" type="presOf" srcId="{4944FFFD-4567-4700-8E9F-F1A731ED58E9}" destId="{BFDC5118-B853-498A-8D11-E30F0DC8D4D2}" srcOrd="2" destOrd="0" presId="urn:microsoft.com/office/officeart/2005/8/layout/gear1"/>
    <dgm:cxn modelId="{290AC3C4-57C0-4F78-A2A8-FDBAFAF4BC2A}" srcId="{5E1085B8-8947-4E78-A70F-0D69B9C0C6B9}" destId="{2286432B-1253-4BE2-9DE3-E0498AB00EC4}" srcOrd="1" destOrd="0" parTransId="{BD39507E-A8EE-45AE-A7D4-EE715DBDD230}" sibTransId="{9988D6CC-BEB7-4D1B-A784-E15B1696EA83}"/>
    <dgm:cxn modelId="{5CC11E9B-E8FC-4BA7-A0AF-DC91E9C36246}" type="presOf" srcId="{5E1085B8-8947-4E78-A70F-0D69B9C0C6B9}" destId="{F836950D-0484-4B29-8960-3AB08BA97436}" srcOrd="0" destOrd="0" presId="urn:microsoft.com/office/officeart/2005/8/layout/gear1"/>
    <dgm:cxn modelId="{054C3D45-96DB-4B62-B925-F331EC021945}" type="presOf" srcId="{2286432B-1253-4BE2-9DE3-E0498AB00EC4}" destId="{C7DAD4BB-2211-4440-B80D-C711962CC1BF}" srcOrd="2" destOrd="0" presId="urn:microsoft.com/office/officeart/2005/8/layout/gear1"/>
    <dgm:cxn modelId="{7FF3F73A-9988-4E51-8B36-2400A94E4BD8}" type="presOf" srcId="{4944FFFD-4567-4700-8E9F-F1A731ED58E9}" destId="{D00FA9DB-B044-4C59-89EB-0222D09BB5BB}" srcOrd="3" destOrd="0" presId="urn:microsoft.com/office/officeart/2005/8/layout/gear1"/>
    <dgm:cxn modelId="{8848ACB1-F4E5-42A2-BE8D-5912479CE5FE}" type="presOf" srcId="{8A955FC0-3C1B-4685-A1D9-6B154A36FA91}" destId="{24DDFF65-3B1C-48BF-A949-C1C0658A586E}" srcOrd="1" destOrd="0" presId="urn:microsoft.com/office/officeart/2005/8/layout/gear1"/>
    <dgm:cxn modelId="{D6FCE5F5-6695-41B7-8D78-7FBF17367B72}" type="presOf" srcId="{4944FFFD-4567-4700-8E9F-F1A731ED58E9}" destId="{74D51945-EBA0-4474-A2F4-46E5EDD0BAAC}" srcOrd="0" destOrd="0" presId="urn:microsoft.com/office/officeart/2005/8/layout/gear1"/>
    <dgm:cxn modelId="{7F45B0FB-6039-4C04-B0CF-E01B7DCE50E0}" type="presParOf" srcId="{F836950D-0484-4B29-8960-3AB08BA97436}" destId="{9E52F825-B268-48A5-BBD3-A87A2D7372CC}" srcOrd="0" destOrd="0" presId="urn:microsoft.com/office/officeart/2005/8/layout/gear1"/>
    <dgm:cxn modelId="{899B179E-AB56-43BA-BB96-AC7C3C1B9A45}" type="presParOf" srcId="{F836950D-0484-4B29-8960-3AB08BA97436}" destId="{24DDFF65-3B1C-48BF-A949-C1C0658A586E}" srcOrd="1" destOrd="0" presId="urn:microsoft.com/office/officeart/2005/8/layout/gear1"/>
    <dgm:cxn modelId="{AEAAD42F-6C7F-4697-8624-4AF014DE3156}" type="presParOf" srcId="{F836950D-0484-4B29-8960-3AB08BA97436}" destId="{35BB9097-A843-40E0-9839-E0B1A46ED7EF}" srcOrd="2" destOrd="0" presId="urn:microsoft.com/office/officeart/2005/8/layout/gear1"/>
    <dgm:cxn modelId="{87751583-6DC4-440D-9E2C-144C22310B92}" type="presParOf" srcId="{F836950D-0484-4B29-8960-3AB08BA97436}" destId="{9E5844A4-8CCF-4CCE-8927-FB69E6A01410}" srcOrd="3" destOrd="0" presId="urn:microsoft.com/office/officeart/2005/8/layout/gear1"/>
    <dgm:cxn modelId="{D0B9C988-C88A-440F-9CF7-7CC39BAE2026}" type="presParOf" srcId="{F836950D-0484-4B29-8960-3AB08BA97436}" destId="{FCB0D8E1-EE1D-402A-831F-A9854C200029}" srcOrd="4" destOrd="0" presId="urn:microsoft.com/office/officeart/2005/8/layout/gear1"/>
    <dgm:cxn modelId="{13FC6D32-CC51-4CDB-8D12-67137FB58CAD}" type="presParOf" srcId="{F836950D-0484-4B29-8960-3AB08BA97436}" destId="{C7DAD4BB-2211-4440-B80D-C711962CC1BF}" srcOrd="5" destOrd="0" presId="urn:microsoft.com/office/officeart/2005/8/layout/gear1"/>
    <dgm:cxn modelId="{47B42634-08E4-490E-BD62-BAFE53EB6DBE}" type="presParOf" srcId="{F836950D-0484-4B29-8960-3AB08BA97436}" destId="{74D51945-EBA0-4474-A2F4-46E5EDD0BAAC}" srcOrd="6" destOrd="0" presId="urn:microsoft.com/office/officeart/2005/8/layout/gear1"/>
    <dgm:cxn modelId="{C4D2403F-47AC-4D83-8E56-C1A4FE33FCBB}" type="presParOf" srcId="{F836950D-0484-4B29-8960-3AB08BA97436}" destId="{465107A7-92A3-46F6-8788-46B2E74ABA7A}" srcOrd="7" destOrd="0" presId="urn:microsoft.com/office/officeart/2005/8/layout/gear1"/>
    <dgm:cxn modelId="{5953D720-7298-46B8-9134-71B425684854}" type="presParOf" srcId="{F836950D-0484-4B29-8960-3AB08BA97436}" destId="{BFDC5118-B853-498A-8D11-E30F0DC8D4D2}" srcOrd="8" destOrd="0" presId="urn:microsoft.com/office/officeart/2005/8/layout/gear1"/>
    <dgm:cxn modelId="{D3175634-4585-41BF-A28E-B0C729183369}" type="presParOf" srcId="{F836950D-0484-4B29-8960-3AB08BA97436}" destId="{D00FA9DB-B044-4C59-89EB-0222D09BB5BB}" srcOrd="9" destOrd="0" presId="urn:microsoft.com/office/officeart/2005/8/layout/gear1"/>
    <dgm:cxn modelId="{1C0B7640-3AE0-4811-A48C-FF9057A212A1}" type="presParOf" srcId="{F836950D-0484-4B29-8960-3AB08BA97436}" destId="{9DA768AA-D173-4D10-A2A0-6256A308E3DF}" srcOrd="10" destOrd="0" presId="urn:microsoft.com/office/officeart/2005/8/layout/gear1"/>
    <dgm:cxn modelId="{281A7B97-24D3-4362-9847-97474D0AB264}" type="presParOf" srcId="{F836950D-0484-4B29-8960-3AB08BA97436}" destId="{CA133067-5369-4021-BEC1-9E53A2F6093D}" srcOrd="11" destOrd="0" presId="urn:microsoft.com/office/officeart/2005/8/layout/gear1"/>
    <dgm:cxn modelId="{1F67F5DC-53BB-420A-9B63-BE6161F688DA}" type="presParOf" srcId="{F836950D-0484-4B29-8960-3AB08BA97436}" destId="{6B3CB722-CB11-4B68-BCF6-7B3FF3B7BA39}"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539B71-C077-403F-945D-C98163D65877}">
      <dsp:nvSpPr>
        <dsp:cNvPr id="0" name=""/>
        <dsp:cNvSpPr/>
      </dsp:nvSpPr>
      <dsp:spPr>
        <a:xfrm>
          <a:off x="2329564" y="510947"/>
          <a:ext cx="3504068" cy="3504068"/>
        </a:xfrm>
        <a:prstGeom prst="blockArc">
          <a:avLst>
            <a:gd name="adj1" fmla="val 12600000"/>
            <a:gd name="adj2" fmla="val 16200000"/>
            <a:gd name="adj3" fmla="val 452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125379-30B9-4E3F-B40B-83E532E7226E}">
      <dsp:nvSpPr>
        <dsp:cNvPr id="0" name=""/>
        <dsp:cNvSpPr/>
      </dsp:nvSpPr>
      <dsp:spPr>
        <a:xfrm>
          <a:off x="2329564" y="510947"/>
          <a:ext cx="3504068" cy="3504068"/>
        </a:xfrm>
        <a:prstGeom prst="blockArc">
          <a:avLst>
            <a:gd name="adj1" fmla="val 9000000"/>
            <a:gd name="adj2" fmla="val 12600000"/>
            <a:gd name="adj3" fmla="val 452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52E1A1-540D-4187-A7DE-6FD8FBBD1038}">
      <dsp:nvSpPr>
        <dsp:cNvPr id="0" name=""/>
        <dsp:cNvSpPr/>
      </dsp:nvSpPr>
      <dsp:spPr>
        <a:xfrm>
          <a:off x="2329564" y="510947"/>
          <a:ext cx="3504068" cy="3504068"/>
        </a:xfrm>
        <a:prstGeom prst="blockArc">
          <a:avLst>
            <a:gd name="adj1" fmla="val 5400000"/>
            <a:gd name="adj2" fmla="val 9000000"/>
            <a:gd name="adj3" fmla="val 452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8A14F1-5824-4396-8A26-620E7478EDB5}">
      <dsp:nvSpPr>
        <dsp:cNvPr id="0" name=""/>
        <dsp:cNvSpPr/>
      </dsp:nvSpPr>
      <dsp:spPr>
        <a:xfrm>
          <a:off x="2329564" y="510947"/>
          <a:ext cx="3504068" cy="3504068"/>
        </a:xfrm>
        <a:prstGeom prst="blockArc">
          <a:avLst>
            <a:gd name="adj1" fmla="val 1800000"/>
            <a:gd name="adj2" fmla="val 5400000"/>
            <a:gd name="adj3" fmla="val 452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287712-177A-4FDC-879E-B77A5196053C}">
      <dsp:nvSpPr>
        <dsp:cNvPr id="0" name=""/>
        <dsp:cNvSpPr/>
      </dsp:nvSpPr>
      <dsp:spPr>
        <a:xfrm>
          <a:off x="2329564" y="510947"/>
          <a:ext cx="3504068" cy="3504068"/>
        </a:xfrm>
        <a:prstGeom prst="blockArc">
          <a:avLst>
            <a:gd name="adj1" fmla="val 19800000"/>
            <a:gd name="adj2" fmla="val 1800000"/>
            <a:gd name="adj3" fmla="val 452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82A4EE-6562-435F-8353-D5BF05134ACC}">
      <dsp:nvSpPr>
        <dsp:cNvPr id="0" name=""/>
        <dsp:cNvSpPr/>
      </dsp:nvSpPr>
      <dsp:spPr>
        <a:xfrm>
          <a:off x="2329564" y="510947"/>
          <a:ext cx="3504068" cy="3504068"/>
        </a:xfrm>
        <a:prstGeom prst="blockArc">
          <a:avLst>
            <a:gd name="adj1" fmla="val 16200000"/>
            <a:gd name="adj2" fmla="val 19800000"/>
            <a:gd name="adj3" fmla="val 452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6B8362-5B0F-43F5-8157-878531917275}">
      <dsp:nvSpPr>
        <dsp:cNvPr id="0" name=""/>
        <dsp:cNvSpPr/>
      </dsp:nvSpPr>
      <dsp:spPr>
        <a:xfrm>
          <a:off x="3296009" y="1477392"/>
          <a:ext cx="1571178" cy="157117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err="1" smtClean="0"/>
            <a:t>Politics</a:t>
          </a:r>
          <a:endParaRPr lang="fr-FR" sz="2000" b="1" kern="1200" dirty="0"/>
        </a:p>
      </dsp:txBody>
      <dsp:txXfrm>
        <a:off x="3296009" y="1477392"/>
        <a:ext cx="1571178" cy="1571178"/>
      </dsp:txXfrm>
    </dsp:sp>
    <dsp:sp modelId="{521BD70D-67CB-452A-B335-0AF34E109BBA}">
      <dsp:nvSpPr>
        <dsp:cNvPr id="0" name=""/>
        <dsp:cNvSpPr/>
      </dsp:nvSpPr>
      <dsp:spPr>
        <a:xfrm>
          <a:off x="3531686" y="628"/>
          <a:ext cx="1099824" cy="1099824"/>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Party</a:t>
          </a:r>
          <a:endParaRPr lang="fr-FR" sz="1600" b="1" kern="1200" dirty="0"/>
        </a:p>
      </dsp:txBody>
      <dsp:txXfrm>
        <a:off x="3531686" y="628"/>
        <a:ext cx="1099824" cy="1099824"/>
      </dsp:txXfrm>
    </dsp:sp>
    <dsp:sp modelId="{F57E8848-3038-46FF-BF6F-5473F5384036}">
      <dsp:nvSpPr>
        <dsp:cNvPr id="0" name=""/>
        <dsp:cNvSpPr/>
      </dsp:nvSpPr>
      <dsp:spPr>
        <a:xfrm>
          <a:off x="5014703" y="856848"/>
          <a:ext cx="1099824" cy="1099824"/>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Election</a:t>
          </a:r>
          <a:endParaRPr lang="fr-FR" sz="1600" b="1" kern="1200" dirty="0"/>
        </a:p>
      </dsp:txBody>
      <dsp:txXfrm>
        <a:off x="5014703" y="856848"/>
        <a:ext cx="1099824" cy="1099824"/>
      </dsp:txXfrm>
    </dsp:sp>
    <dsp:sp modelId="{A5D04E8C-DED1-4B13-A459-254E62ADEB06}">
      <dsp:nvSpPr>
        <dsp:cNvPr id="0" name=""/>
        <dsp:cNvSpPr/>
      </dsp:nvSpPr>
      <dsp:spPr>
        <a:xfrm>
          <a:off x="4704630" y="2537394"/>
          <a:ext cx="1719972" cy="1163614"/>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Referendum</a:t>
          </a:r>
          <a:endParaRPr lang="fr-FR" sz="1600" b="1" kern="1200" dirty="0"/>
        </a:p>
      </dsp:txBody>
      <dsp:txXfrm>
        <a:off x="4704630" y="2537394"/>
        <a:ext cx="1719972" cy="1163614"/>
      </dsp:txXfrm>
    </dsp:sp>
    <dsp:sp modelId="{CA9D17E9-EB67-46DC-B19B-9A08B0D90CC9}">
      <dsp:nvSpPr>
        <dsp:cNvPr id="0" name=""/>
        <dsp:cNvSpPr/>
      </dsp:nvSpPr>
      <dsp:spPr>
        <a:xfrm>
          <a:off x="3531686" y="3425509"/>
          <a:ext cx="1099824" cy="1099824"/>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Vote</a:t>
          </a:r>
          <a:endParaRPr lang="fr-FR" sz="1600" b="1" kern="1200" dirty="0"/>
        </a:p>
      </dsp:txBody>
      <dsp:txXfrm>
        <a:off x="3531686" y="3425509"/>
        <a:ext cx="1099824" cy="1099824"/>
      </dsp:txXfrm>
    </dsp:sp>
    <dsp:sp modelId="{3F2D1B3C-2394-457B-BC6D-F84617F3F405}">
      <dsp:nvSpPr>
        <dsp:cNvPr id="0" name=""/>
        <dsp:cNvSpPr/>
      </dsp:nvSpPr>
      <dsp:spPr>
        <a:xfrm>
          <a:off x="2048669" y="2569289"/>
          <a:ext cx="1099824" cy="1099824"/>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State</a:t>
          </a:r>
          <a:endParaRPr lang="fr-FR" sz="1600" b="1" kern="1200" dirty="0"/>
        </a:p>
      </dsp:txBody>
      <dsp:txXfrm>
        <a:off x="2048669" y="2569289"/>
        <a:ext cx="1099824" cy="1099824"/>
      </dsp:txXfrm>
    </dsp:sp>
    <dsp:sp modelId="{9215B939-823A-4FF1-9181-29171A4EBA9B}">
      <dsp:nvSpPr>
        <dsp:cNvPr id="0" name=""/>
        <dsp:cNvSpPr/>
      </dsp:nvSpPr>
      <dsp:spPr>
        <a:xfrm>
          <a:off x="1804997" y="856848"/>
          <a:ext cx="1587168" cy="1099824"/>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err="1" smtClean="0"/>
            <a:t>Democracy</a:t>
          </a:r>
          <a:endParaRPr lang="fr-FR" sz="1600" b="1" kern="1200" dirty="0"/>
        </a:p>
      </dsp:txBody>
      <dsp:txXfrm>
        <a:off x="1804997" y="856848"/>
        <a:ext cx="1587168" cy="109982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539B71-C077-403F-945D-C98163D65877}">
      <dsp:nvSpPr>
        <dsp:cNvPr id="0" name=""/>
        <dsp:cNvSpPr/>
      </dsp:nvSpPr>
      <dsp:spPr>
        <a:xfrm>
          <a:off x="2362765" y="510947"/>
          <a:ext cx="3504068" cy="3504068"/>
        </a:xfrm>
        <a:prstGeom prst="blockArc">
          <a:avLst>
            <a:gd name="adj1" fmla="val 12600000"/>
            <a:gd name="adj2" fmla="val 16200000"/>
            <a:gd name="adj3" fmla="val 452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125379-30B9-4E3F-B40B-83E532E7226E}">
      <dsp:nvSpPr>
        <dsp:cNvPr id="0" name=""/>
        <dsp:cNvSpPr/>
      </dsp:nvSpPr>
      <dsp:spPr>
        <a:xfrm>
          <a:off x="2362765" y="510947"/>
          <a:ext cx="3504068" cy="3504068"/>
        </a:xfrm>
        <a:prstGeom prst="blockArc">
          <a:avLst>
            <a:gd name="adj1" fmla="val 9000000"/>
            <a:gd name="adj2" fmla="val 12600000"/>
            <a:gd name="adj3" fmla="val 452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52E1A1-540D-4187-A7DE-6FD8FBBD1038}">
      <dsp:nvSpPr>
        <dsp:cNvPr id="0" name=""/>
        <dsp:cNvSpPr/>
      </dsp:nvSpPr>
      <dsp:spPr>
        <a:xfrm>
          <a:off x="2362765" y="510947"/>
          <a:ext cx="3504068" cy="3504068"/>
        </a:xfrm>
        <a:prstGeom prst="blockArc">
          <a:avLst>
            <a:gd name="adj1" fmla="val 5400000"/>
            <a:gd name="adj2" fmla="val 9000000"/>
            <a:gd name="adj3" fmla="val 452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8A14F1-5824-4396-8A26-620E7478EDB5}">
      <dsp:nvSpPr>
        <dsp:cNvPr id="0" name=""/>
        <dsp:cNvSpPr/>
      </dsp:nvSpPr>
      <dsp:spPr>
        <a:xfrm>
          <a:off x="2362765" y="510947"/>
          <a:ext cx="3504068" cy="3504068"/>
        </a:xfrm>
        <a:prstGeom prst="blockArc">
          <a:avLst>
            <a:gd name="adj1" fmla="val 1800000"/>
            <a:gd name="adj2" fmla="val 5400000"/>
            <a:gd name="adj3" fmla="val 452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287712-177A-4FDC-879E-B77A5196053C}">
      <dsp:nvSpPr>
        <dsp:cNvPr id="0" name=""/>
        <dsp:cNvSpPr/>
      </dsp:nvSpPr>
      <dsp:spPr>
        <a:xfrm>
          <a:off x="2362765" y="510947"/>
          <a:ext cx="3504068" cy="3504068"/>
        </a:xfrm>
        <a:prstGeom prst="blockArc">
          <a:avLst>
            <a:gd name="adj1" fmla="val 19800000"/>
            <a:gd name="adj2" fmla="val 1800000"/>
            <a:gd name="adj3" fmla="val 452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82A4EE-6562-435F-8353-D5BF05134ACC}">
      <dsp:nvSpPr>
        <dsp:cNvPr id="0" name=""/>
        <dsp:cNvSpPr/>
      </dsp:nvSpPr>
      <dsp:spPr>
        <a:xfrm>
          <a:off x="2362765" y="510947"/>
          <a:ext cx="3504068" cy="3504068"/>
        </a:xfrm>
        <a:prstGeom prst="blockArc">
          <a:avLst>
            <a:gd name="adj1" fmla="val 16200000"/>
            <a:gd name="adj2" fmla="val 19800000"/>
            <a:gd name="adj3" fmla="val 452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6B8362-5B0F-43F5-8157-878531917275}">
      <dsp:nvSpPr>
        <dsp:cNvPr id="0" name=""/>
        <dsp:cNvSpPr/>
      </dsp:nvSpPr>
      <dsp:spPr>
        <a:xfrm>
          <a:off x="3329210" y="1477392"/>
          <a:ext cx="1571178" cy="1571178"/>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b="1" kern="1200" dirty="0" err="1" smtClean="0"/>
            <a:t>Military</a:t>
          </a:r>
          <a:endParaRPr lang="fr-FR" sz="2500" b="1" kern="1200" dirty="0"/>
        </a:p>
      </dsp:txBody>
      <dsp:txXfrm>
        <a:off x="3329210" y="1477392"/>
        <a:ext cx="1571178" cy="1571178"/>
      </dsp:txXfrm>
    </dsp:sp>
    <dsp:sp modelId="{521BD70D-67CB-452A-B335-0AF34E109BBA}">
      <dsp:nvSpPr>
        <dsp:cNvPr id="0" name=""/>
        <dsp:cNvSpPr/>
      </dsp:nvSpPr>
      <dsp:spPr>
        <a:xfrm>
          <a:off x="3564887" y="628"/>
          <a:ext cx="1099824" cy="1099824"/>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err="1" smtClean="0"/>
            <a:t>War</a:t>
          </a:r>
          <a:endParaRPr lang="fr-FR" sz="1600" b="1" kern="1200" dirty="0"/>
        </a:p>
      </dsp:txBody>
      <dsp:txXfrm>
        <a:off x="3564887" y="628"/>
        <a:ext cx="1099824" cy="1099824"/>
      </dsp:txXfrm>
    </dsp:sp>
    <dsp:sp modelId="{F57E8848-3038-46FF-BF6F-5473F5384036}">
      <dsp:nvSpPr>
        <dsp:cNvPr id="0" name=""/>
        <dsp:cNvSpPr/>
      </dsp:nvSpPr>
      <dsp:spPr>
        <a:xfrm>
          <a:off x="5047904" y="856848"/>
          <a:ext cx="1099824" cy="1099824"/>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err="1" smtClean="0"/>
            <a:t>Weapons</a:t>
          </a:r>
          <a:endParaRPr lang="fr-FR" sz="1400" b="1" kern="1200" dirty="0" smtClean="0"/>
        </a:p>
        <a:p>
          <a:pPr lvl="0" algn="ctr" defTabSz="622300">
            <a:lnSpc>
              <a:spcPct val="90000"/>
            </a:lnSpc>
            <a:spcBef>
              <a:spcPct val="0"/>
            </a:spcBef>
            <a:spcAft>
              <a:spcPct val="35000"/>
            </a:spcAft>
          </a:pPr>
          <a:r>
            <a:rPr lang="fr-FR" sz="1400" b="1" kern="1200" dirty="0" smtClean="0"/>
            <a:t>Or</a:t>
          </a:r>
        </a:p>
        <a:p>
          <a:pPr lvl="0" algn="ctr" defTabSz="622300">
            <a:lnSpc>
              <a:spcPct val="90000"/>
            </a:lnSpc>
            <a:spcBef>
              <a:spcPct val="0"/>
            </a:spcBef>
            <a:spcAft>
              <a:spcPct val="35000"/>
            </a:spcAft>
          </a:pPr>
          <a:r>
            <a:rPr lang="fr-FR" sz="1400" b="1" kern="1200" dirty="0" err="1" smtClean="0"/>
            <a:t>Arms</a:t>
          </a:r>
          <a:endParaRPr lang="fr-FR" sz="1400" b="1" kern="1200" dirty="0"/>
        </a:p>
      </dsp:txBody>
      <dsp:txXfrm>
        <a:off x="5047904" y="856848"/>
        <a:ext cx="1099824" cy="1099824"/>
      </dsp:txXfrm>
    </dsp:sp>
    <dsp:sp modelId="{A5D04E8C-DED1-4B13-A459-254E62ADEB06}">
      <dsp:nvSpPr>
        <dsp:cNvPr id="0" name=""/>
        <dsp:cNvSpPr/>
      </dsp:nvSpPr>
      <dsp:spPr>
        <a:xfrm>
          <a:off x="5047904" y="2569289"/>
          <a:ext cx="1099824" cy="1099824"/>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err="1" smtClean="0"/>
            <a:t>Branch</a:t>
          </a:r>
          <a:endParaRPr lang="fr-FR" sz="1400" b="1" kern="1200" dirty="0" smtClean="0"/>
        </a:p>
        <a:p>
          <a:pPr lvl="0" algn="ctr" defTabSz="622300">
            <a:lnSpc>
              <a:spcPct val="90000"/>
            </a:lnSpc>
            <a:spcBef>
              <a:spcPct val="0"/>
            </a:spcBef>
            <a:spcAft>
              <a:spcPct val="35000"/>
            </a:spcAft>
          </a:pPr>
          <a:r>
            <a:rPr lang="fr-FR" sz="1400" b="1" kern="1200" dirty="0" smtClean="0"/>
            <a:t>&amp; </a:t>
          </a:r>
        </a:p>
        <a:p>
          <a:pPr lvl="0" algn="ctr" defTabSz="622300">
            <a:lnSpc>
              <a:spcPct val="90000"/>
            </a:lnSpc>
            <a:spcBef>
              <a:spcPct val="0"/>
            </a:spcBef>
            <a:spcAft>
              <a:spcPct val="35000"/>
            </a:spcAft>
          </a:pPr>
          <a:r>
            <a:rPr lang="fr-FR" sz="1400" b="1" kern="1200" dirty="0" smtClean="0"/>
            <a:t>Rank</a:t>
          </a:r>
          <a:endParaRPr lang="fr-FR" sz="1400" b="1" kern="1200" dirty="0"/>
        </a:p>
      </dsp:txBody>
      <dsp:txXfrm>
        <a:off x="5047904" y="2569289"/>
        <a:ext cx="1099824" cy="1099824"/>
      </dsp:txXfrm>
    </dsp:sp>
    <dsp:sp modelId="{CA9D17E9-EB67-46DC-B19B-9A08B0D90CC9}">
      <dsp:nvSpPr>
        <dsp:cNvPr id="0" name=""/>
        <dsp:cNvSpPr/>
      </dsp:nvSpPr>
      <dsp:spPr>
        <a:xfrm>
          <a:off x="3564887" y="3425509"/>
          <a:ext cx="1099824" cy="1099824"/>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err="1" smtClean="0"/>
            <a:t>Ally</a:t>
          </a:r>
          <a:r>
            <a:rPr lang="fr-FR" sz="1400" b="1" kern="1200" dirty="0" smtClean="0"/>
            <a:t> / Coalition</a:t>
          </a:r>
          <a:endParaRPr lang="fr-FR" sz="1400" b="1" kern="1200" dirty="0"/>
        </a:p>
      </dsp:txBody>
      <dsp:txXfrm>
        <a:off x="3564887" y="3425509"/>
        <a:ext cx="1099824" cy="1099824"/>
      </dsp:txXfrm>
    </dsp:sp>
    <dsp:sp modelId="{3F2D1B3C-2394-457B-BC6D-F84617F3F405}">
      <dsp:nvSpPr>
        <dsp:cNvPr id="0" name=""/>
        <dsp:cNvSpPr/>
      </dsp:nvSpPr>
      <dsp:spPr>
        <a:xfrm>
          <a:off x="2081870" y="2569289"/>
          <a:ext cx="1099824" cy="1099824"/>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err="1" smtClean="0"/>
            <a:t>Guerilla</a:t>
          </a:r>
          <a:endParaRPr lang="fr-FR" sz="1400" b="1" kern="1200" dirty="0" smtClean="0"/>
        </a:p>
        <a:p>
          <a:pPr lvl="0" algn="ctr" defTabSz="622300">
            <a:lnSpc>
              <a:spcPct val="90000"/>
            </a:lnSpc>
            <a:spcBef>
              <a:spcPct val="0"/>
            </a:spcBef>
            <a:spcAft>
              <a:spcPct val="35000"/>
            </a:spcAft>
          </a:pPr>
          <a:r>
            <a:rPr lang="fr-FR" sz="1400" b="1" kern="1200" dirty="0" err="1" smtClean="0"/>
            <a:t>Militia</a:t>
          </a:r>
          <a:endParaRPr lang="fr-FR" sz="1400" b="1" kern="1200" dirty="0"/>
        </a:p>
      </dsp:txBody>
      <dsp:txXfrm>
        <a:off x="2081870" y="2569289"/>
        <a:ext cx="1099824" cy="1099824"/>
      </dsp:txXfrm>
    </dsp:sp>
    <dsp:sp modelId="{9215B939-823A-4FF1-9181-29171A4EBA9B}">
      <dsp:nvSpPr>
        <dsp:cNvPr id="0" name=""/>
        <dsp:cNvSpPr/>
      </dsp:nvSpPr>
      <dsp:spPr>
        <a:xfrm>
          <a:off x="2081870" y="856848"/>
          <a:ext cx="1099824" cy="1099824"/>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err="1" smtClean="0"/>
            <a:t>Ceasefire</a:t>
          </a:r>
          <a:endParaRPr lang="fr-FR" sz="1400" b="1" kern="1200" dirty="0"/>
        </a:p>
      </dsp:txBody>
      <dsp:txXfrm>
        <a:off x="2081870" y="856848"/>
        <a:ext cx="1099824" cy="109982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539B71-C077-403F-945D-C98163D65877}">
      <dsp:nvSpPr>
        <dsp:cNvPr id="0" name=""/>
        <dsp:cNvSpPr/>
      </dsp:nvSpPr>
      <dsp:spPr>
        <a:xfrm>
          <a:off x="2322514" y="510947"/>
          <a:ext cx="3504068" cy="3504068"/>
        </a:xfrm>
        <a:prstGeom prst="blockArc">
          <a:avLst>
            <a:gd name="adj1" fmla="val 12600000"/>
            <a:gd name="adj2" fmla="val 16200000"/>
            <a:gd name="adj3" fmla="val 452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125379-30B9-4E3F-B40B-83E532E7226E}">
      <dsp:nvSpPr>
        <dsp:cNvPr id="0" name=""/>
        <dsp:cNvSpPr/>
      </dsp:nvSpPr>
      <dsp:spPr>
        <a:xfrm>
          <a:off x="2322514" y="510947"/>
          <a:ext cx="3504068" cy="3504068"/>
        </a:xfrm>
        <a:prstGeom prst="blockArc">
          <a:avLst>
            <a:gd name="adj1" fmla="val 9000000"/>
            <a:gd name="adj2" fmla="val 12600000"/>
            <a:gd name="adj3" fmla="val 4520"/>
          </a:avLst>
        </a:prstGeom>
        <a:solidFill>
          <a:schemeClr val="accent2">
            <a:hueOff val="3745215"/>
            <a:satOff val="-4671"/>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52E1A1-540D-4187-A7DE-6FD8FBBD1038}">
      <dsp:nvSpPr>
        <dsp:cNvPr id="0" name=""/>
        <dsp:cNvSpPr/>
      </dsp:nvSpPr>
      <dsp:spPr>
        <a:xfrm>
          <a:off x="2322514" y="510947"/>
          <a:ext cx="3504068" cy="3504068"/>
        </a:xfrm>
        <a:prstGeom prst="blockArc">
          <a:avLst>
            <a:gd name="adj1" fmla="val 5400000"/>
            <a:gd name="adj2" fmla="val 9000000"/>
            <a:gd name="adj3" fmla="val 4520"/>
          </a:avLst>
        </a:prstGeom>
        <a:solidFill>
          <a:schemeClr val="accent2">
            <a:hueOff val="2808911"/>
            <a:satOff val="-3503"/>
            <a:lumOff val="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8A14F1-5824-4396-8A26-620E7478EDB5}">
      <dsp:nvSpPr>
        <dsp:cNvPr id="0" name=""/>
        <dsp:cNvSpPr/>
      </dsp:nvSpPr>
      <dsp:spPr>
        <a:xfrm>
          <a:off x="2322514" y="510947"/>
          <a:ext cx="3504068" cy="3504068"/>
        </a:xfrm>
        <a:prstGeom prst="blockArc">
          <a:avLst>
            <a:gd name="adj1" fmla="val 1800000"/>
            <a:gd name="adj2" fmla="val 5400000"/>
            <a:gd name="adj3" fmla="val 4520"/>
          </a:avLst>
        </a:prstGeom>
        <a:solidFill>
          <a:schemeClr val="accent2">
            <a:hueOff val="1872608"/>
            <a:satOff val="-233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287712-177A-4FDC-879E-B77A5196053C}">
      <dsp:nvSpPr>
        <dsp:cNvPr id="0" name=""/>
        <dsp:cNvSpPr/>
      </dsp:nvSpPr>
      <dsp:spPr>
        <a:xfrm>
          <a:off x="2322514" y="510947"/>
          <a:ext cx="3504068" cy="3504068"/>
        </a:xfrm>
        <a:prstGeom prst="blockArc">
          <a:avLst>
            <a:gd name="adj1" fmla="val 19800000"/>
            <a:gd name="adj2" fmla="val 1800000"/>
            <a:gd name="adj3" fmla="val 4520"/>
          </a:avLst>
        </a:prstGeom>
        <a:solidFill>
          <a:schemeClr val="accent2">
            <a:hueOff val="936304"/>
            <a:satOff val="-1168"/>
            <a:lumOff val="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82A4EE-6562-435F-8353-D5BF05134ACC}">
      <dsp:nvSpPr>
        <dsp:cNvPr id="0" name=""/>
        <dsp:cNvSpPr/>
      </dsp:nvSpPr>
      <dsp:spPr>
        <a:xfrm>
          <a:off x="2322514" y="510947"/>
          <a:ext cx="3504068" cy="3504068"/>
        </a:xfrm>
        <a:prstGeom prst="blockArc">
          <a:avLst>
            <a:gd name="adj1" fmla="val 16200000"/>
            <a:gd name="adj2" fmla="val 19800000"/>
            <a:gd name="adj3" fmla="val 452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6B8362-5B0F-43F5-8157-878531917275}">
      <dsp:nvSpPr>
        <dsp:cNvPr id="0" name=""/>
        <dsp:cNvSpPr/>
      </dsp:nvSpPr>
      <dsp:spPr>
        <a:xfrm>
          <a:off x="3288959" y="1477392"/>
          <a:ext cx="1571178" cy="15711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b="1" kern="1200" dirty="0" smtClean="0"/>
            <a:t>United Nations</a:t>
          </a:r>
        </a:p>
        <a:p>
          <a:pPr lvl="0" algn="ctr" defTabSz="977900">
            <a:lnSpc>
              <a:spcPct val="90000"/>
            </a:lnSpc>
            <a:spcBef>
              <a:spcPct val="0"/>
            </a:spcBef>
            <a:spcAft>
              <a:spcPct val="35000"/>
            </a:spcAft>
          </a:pPr>
          <a:r>
            <a:rPr lang="fr-FR" sz="2200" b="1" kern="1200" dirty="0" smtClean="0"/>
            <a:t>(UN)</a:t>
          </a:r>
          <a:endParaRPr lang="fr-FR" sz="2200" b="1" kern="1200" dirty="0"/>
        </a:p>
      </dsp:txBody>
      <dsp:txXfrm>
        <a:off x="3288959" y="1477392"/>
        <a:ext cx="1571178" cy="1571178"/>
      </dsp:txXfrm>
    </dsp:sp>
    <dsp:sp modelId="{521BD70D-67CB-452A-B335-0AF34E109BBA}">
      <dsp:nvSpPr>
        <dsp:cNvPr id="0" name=""/>
        <dsp:cNvSpPr/>
      </dsp:nvSpPr>
      <dsp:spPr>
        <a:xfrm>
          <a:off x="3401274" y="628"/>
          <a:ext cx="1346548" cy="109982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err="1" smtClean="0"/>
            <a:t>Diplomacy</a:t>
          </a:r>
          <a:r>
            <a:rPr lang="fr-FR" sz="1600" b="1" kern="1200" dirty="0" smtClean="0"/>
            <a:t> </a:t>
          </a:r>
          <a:endParaRPr lang="fr-FR" sz="1600" b="1" kern="1200" dirty="0"/>
        </a:p>
      </dsp:txBody>
      <dsp:txXfrm>
        <a:off x="3401274" y="628"/>
        <a:ext cx="1346548" cy="1099824"/>
      </dsp:txXfrm>
    </dsp:sp>
    <dsp:sp modelId="{F57E8848-3038-46FF-BF6F-5473F5384036}">
      <dsp:nvSpPr>
        <dsp:cNvPr id="0" name=""/>
        <dsp:cNvSpPr/>
      </dsp:nvSpPr>
      <dsp:spPr>
        <a:xfrm>
          <a:off x="4927152" y="856848"/>
          <a:ext cx="1260828" cy="1099824"/>
        </a:xfrm>
        <a:prstGeom prst="ellipse">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err="1" smtClean="0"/>
            <a:t>Human</a:t>
          </a:r>
          <a:r>
            <a:rPr lang="fr-FR" sz="1400" b="1" kern="1200" dirty="0" smtClean="0"/>
            <a:t> </a:t>
          </a:r>
          <a:r>
            <a:rPr lang="fr-FR" sz="1400" b="1" kern="1200" dirty="0" err="1" smtClean="0"/>
            <a:t>Rights</a:t>
          </a:r>
          <a:endParaRPr lang="fr-FR" sz="1400" b="1" kern="1200" dirty="0"/>
        </a:p>
      </dsp:txBody>
      <dsp:txXfrm>
        <a:off x="4927152" y="856848"/>
        <a:ext cx="1260828" cy="1099824"/>
      </dsp:txXfrm>
    </dsp:sp>
    <dsp:sp modelId="{A5D04E8C-DED1-4B13-A459-254E62ADEB06}">
      <dsp:nvSpPr>
        <dsp:cNvPr id="0" name=""/>
        <dsp:cNvSpPr/>
      </dsp:nvSpPr>
      <dsp:spPr>
        <a:xfrm>
          <a:off x="5007653" y="2569289"/>
          <a:ext cx="1099824" cy="1099824"/>
        </a:xfrm>
        <a:prstGeom prst="ellipse">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err="1" smtClean="0"/>
            <a:t>Peace</a:t>
          </a:r>
          <a:r>
            <a:rPr lang="fr-FR" sz="1400" b="1" kern="1200" dirty="0" smtClean="0"/>
            <a:t> </a:t>
          </a:r>
          <a:r>
            <a:rPr lang="fr-FR" sz="1400" b="1" kern="1200" dirty="0" err="1" smtClean="0"/>
            <a:t>Keeping</a:t>
          </a:r>
          <a:endParaRPr lang="fr-FR" sz="1400" b="1" kern="1200" dirty="0"/>
        </a:p>
      </dsp:txBody>
      <dsp:txXfrm>
        <a:off x="5007653" y="2569289"/>
        <a:ext cx="1099824" cy="1099824"/>
      </dsp:txXfrm>
    </dsp:sp>
    <dsp:sp modelId="{CA9D17E9-EB67-46DC-B19B-9A08B0D90CC9}">
      <dsp:nvSpPr>
        <dsp:cNvPr id="0" name=""/>
        <dsp:cNvSpPr/>
      </dsp:nvSpPr>
      <dsp:spPr>
        <a:xfrm>
          <a:off x="3524636" y="3425509"/>
          <a:ext cx="1099824" cy="1099824"/>
        </a:xfrm>
        <a:prstGeom prst="ellipse">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err="1" smtClean="0"/>
            <a:t>Peace</a:t>
          </a:r>
          <a:r>
            <a:rPr lang="fr-FR" sz="1400" b="1" kern="1200" dirty="0" smtClean="0"/>
            <a:t> Building</a:t>
          </a:r>
          <a:endParaRPr lang="fr-FR" sz="1400" b="1" kern="1200" dirty="0"/>
        </a:p>
      </dsp:txBody>
      <dsp:txXfrm>
        <a:off x="3524636" y="3425509"/>
        <a:ext cx="1099824" cy="1099824"/>
      </dsp:txXfrm>
    </dsp:sp>
    <dsp:sp modelId="{3F2D1B3C-2394-457B-BC6D-F84617F3F405}">
      <dsp:nvSpPr>
        <dsp:cNvPr id="0" name=""/>
        <dsp:cNvSpPr/>
      </dsp:nvSpPr>
      <dsp:spPr>
        <a:xfrm>
          <a:off x="2041619" y="2569289"/>
          <a:ext cx="1099824" cy="1099824"/>
        </a:xfrm>
        <a:prstGeom prst="ellipse">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t>Security </a:t>
          </a:r>
          <a:r>
            <a:rPr lang="fr-FR" sz="1400" b="1" kern="1200" dirty="0" err="1" smtClean="0"/>
            <a:t>council</a:t>
          </a:r>
          <a:endParaRPr lang="fr-FR" sz="1400" b="1" kern="1200" dirty="0" smtClean="0"/>
        </a:p>
        <a:p>
          <a:pPr lvl="0" algn="ctr" defTabSz="622300">
            <a:lnSpc>
              <a:spcPct val="90000"/>
            </a:lnSpc>
            <a:spcBef>
              <a:spcPct val="0"/>
            </a:spcBef>
            <a:spcAft>
              <a:spcPct val="35000"/>
            </a:spcAft>
          </a:pPr>
          <a:r>
            <a:rPr lang="fr-FR" sz="1400" b="0" i="0" kern="1200" dirty="0" smtClean="0"/>
            <a:t>(UNSC) </a:t>
          </a:r>
          <a:endParaRPr lang="fr-FR" sz="1400" b="1" kern="1200" dirty="0"/>
        </a:p>
      </dsp:txBody>
      <dsp:txXfrm>
        <a:off x="2041619" y="2569289"/>
        <a:ext cx="1099824" cy="1099824"/>
      </dsp:txXfrm>
    </dsp:sp>
    <dsp:sp modelId="{9215B939-823A-4FF1-9181-29171A4EBA9B}">
      <dsp:nvSpPr>
        <dsp:cNvPr id="0" name=""/>
        <dsp:cNvSpPr/>
      </dsp:nvSpPr>
      <dsp:spPr>
        <a:xfrm>
          <a:off x="2041619" y="856848"/>
          <a:ext cx="1099824" cy="1099824"/>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t>General </a:t>
          </a:r>
          <a:r>
            <a:rPr lang="fr-FR" sz="1400" b="1" kern="1200" dirty="0" err="1" smtClean="0"/>
            <a:t>Assembly</a:t>
          </a:r>
          <a:endParaRPr lang="fr-FR" sz="1400" b="1" kern="1200" dirty="0"/>
        </a:p>
      </dsp:txBody>
      <dsp:txXfrm>
        <a:off x="2041619" y="856848"/>
        <a:ext cx="1099824" cy="109982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52F825-B268-48A5-BBD3-A87A2D7372CC}">
      <dsp:nvSpPr>
        <dsp:cNvPr id="0" name=""/>
        <dsp:cNvSpPr/>
      </dsp:nvSpPr>
      <dsp:spPr>
        <a:xfrm>
          <a:off x="4342587" y="2531303"/>
          <a:ext cx="2994873" cy="2994873"/>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b="1" kern="1200" dirty="0" err="1" smtClean="0"/>
            <a:t>Clarity</a:t>
          </a:r>
          <a:r>
            <a:rPr lang="fr-FR" sz="3200" b="1" kern="1200" dirty="0" smtClean="0"/>
            <a:t> </a:t>
          </a:r>
          <a:r>
            <a:rPr lang="ar-DZ" sz="3200" b="1" kern="1200" dirty="0" smtClean="0"/>
            <a:t>وضوح</a:t>
          </a:r>
          <a:r>
            <a:rPr lang="fr-FR" sz="3200" b="1" kern="1200" dirty="0" smtClean="0"/>
            <a:t> </a:t>
          </a:r>
          <a:endParaRPr lang="fr-FR" sz="3200" b="1" kern="1200" dirty="0"/>
        </a:p>
      </dsp:txBody>
      <dsp:txXfrm>
        <a:off x="4342587" y="2531303"/>
        <a:ext cx="2994873" cy="2994873"/>
      </dsp:txXfrm>
    </dsp:sp>
    <dsp:sp modelId="{9E5844A4-8CCF-4CCE-8927-FB69E6A01410}">
      <dsp:nvSpPr>
        <dsp:cNvPr id="0" name=""/>
        <dsp:cNvSpPr/>
      </dsp:nvSpPr>
      <dsp:spPr>
        <a:xfrm>
          <a:off x="1187635" y="1656180"/>
          <a:ext cx="3765241" cy="3248076"/>
        </a:xfrm>
        <a:prstGeom prst="gear6">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b="1" kern="1200" dirty="0" smtClean="0"/>
            <a:t>Concision </a:t>
          </a:r>
          <a:r>
            <a:rPr lang="ar-DZ" sz="3200" b="1" kern="1200" dirty="0" smtClean="0"/>
            <a:t>الإيجاز</a:t>
          </a:r>
          <a:endParaRPr lang="fr-FR" sz="3200" b="1" kern="1200" dirty="0"/>
        </a:p>
      </dsp:txBody>
      <dsp:txXfrm>
        <a:off x="1187635" y="1656180"/>
        <a:ext cx="3765241" cy="3248076"/>
      </dsp:txXfrm>
    </dsp:sp>
    <dsp:sp modelId="{74D51945-EBA0-4474-A2F4-46E5EDD0BAAC}">
      <dsp:nvSpPr>
        <dsp:cNvPr id="0" name=""/>
        <dsp:cNvSpPr/>
      </dsp:nvSpPr>
      <dsp:spPr>
        <a:xfrm rot="20700000">
          <a:off x="3856151" y="316190"/>
          <a:ext cx="3351049" cy="2143233"/>
        </a:xfrm>
        <a:prstGeom prst="gear6">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b="1" kern="1200" dirty="0" err="1" smtClean="0"/>
            <a:t>Accuracy</a:t>
          </a:r>
          <a:r>
            <a:rPr lang="fr-FR" sz="3200" b="1" kern="1200" dirty="0" smtClean="0"/>
            <a:t> </a:t>
          </a:r>
          <a:r>
            <a:rPr lang="ar-DZ" sz="3200" b="1" kern="1200" dirty="0" smtClean="0"/>
            <a:t>دقة</a:t>
          </a:r>
          <a:r>
            <a:rPr lang="fr-FR" sz="3200" b="1" kern="1200" dirty="0" smtClean="0"/>
            <a:t> </a:t>
          </a:r>
          <a:endParaRPr lang="fr-FR" sz="3200" b="1" kern="1200" dirty="0"/>
        </a:p>
      </dsp:txBody>
      <dsp:txXfrm>
        <a:off x="4662773" y="714625"/>
        <a:ext cx="1737805" cy="1346363"/>
      </dsp:txXfrm>
    </dsp:sp>
    <dsp:sp modelId="{9DA768AA-D173-4D10-A2A0-6256A308E3DF}">
      <dsp:nvSpPr>
        <dsp:cNvPr id="0" name=""/>
        <dsp:cNvSpPr/>
      </dsp:nvSpPr>
      <dsp:spPr>
        <a:xfrm>
          <a:off x="4126276" y="2071390"/>
          <a:ext cx="3833437" cy="3833437"/>
        </a:xfrm>
        <a:prstGeom prst="circularArrow">
          <a:avLst>
            <a:gd name="adj1" fmla="val 4687"/>
            <a:gd name="adj2" fmla="val 299029"/>
            <a:gd name="adj3" fmla="val 2539692"/>
            <a:gd name="adj4" fmla="val 15811496"/>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133067-5369-4021-BEC1-9E53A2F6093D}">
      <dsp:nvSpPr>
        <dsp:cNvPr id="0" name=""/>
        <dsp:cNvSpPr/>
      </dsp:nvSpPr>
      <dsp:spPr>
        <a:xfrm>
          <a:off x="2483767" y="144020"/>
          <a:ext cx="2785232" cy="2785232"/>
        </a:xfrm>
        <a:prstGeom prst="leftCircularArrow">
          <a:avLst>
            <a:gd name="adj1" fmla="val 6452"/>
            <a:gd name="adj2" fmla="val 429999"/>
            <a:gd name="adj3" fmla="val 10489124"/>
            <a:gd name="adj4" fmla="val 14837806"/>
            <a:gd name="adj5" fmla="val 7527"/>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3CB722-CB11-4B68-BCF6-7B3FF3B7BA39}">
      <dsp:nvSpPr>
        <dsp:cNvPr id="0" name=""/>
        <dsp:cNvSpPr/>
      </dsp:nvSpPr>
      <dsp:spPr>
        <a:xfrm>
          <a:off x="3491870" y="864091"/>
          <a:ext cx="3003041" cy="3003041"/>
        </a:xfrm>
        <a:prstGeom prst="circularArrow">
          <a:avLst>
            <a:gd name="adj1" fmla="val 5984"/>
            <a:gd name="adj2" fmla="val 394124"/>
            <a:gd name="adj3" fmla="val 13313824"/>
            <a:gd name="adj4" fmla="val 10508221"/>
            <a:gd name="adj5" fmla="val 6981"/>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1A232E-8D1C-4B03-B3FB-87A3DA588F7A}" type="datetimeFigureOut">
              <a:rPr lang="fr-FR" smtClean="0"/>
              <a:pPr/>
              <a:t>16/12/2016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B123D-923F-45BA-9CB2-90C9A6FBA05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Greek_languag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Greek_languag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Greek_languag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93B123D-923F-45BA-9CB2-90C9A6FBA05F}"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FFFBD-B99C-41FA-90B5-AAF3B145C043}" type="slidenum">
              <a:rPr lang="fr-FR" smtClean="0"/>
              <a:pPr/>
              <a:t>31</a:t>
            </a:fld>
            <a:endParaRPr lang="fr-FR" dirty="0"/>
          </a:p>
        </p:txBody>
      </p:sp>
    </p:spTree>
    <p:extLst>
      <p:ext uri="{BB962C8B-B14F-4D97-AF65-F5344CB8AC3E}">
        <p14:creationId xmlns:p14="http://schemas.microsoft.com/office/powerpoint/2010/main" xmlns="" val="305716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FFFBD-B99C-41FA-90B5-AAF3B145C043}" type="slidenum">
              <a:rPr lang="fr-FR" smtClean="0"/>
              <a:pPr/>
              <a:t>32</a:t>
            </a:fld>
            <a:endParaRPr lang="fr-FR" dirty="0"/>
          </a:p>
        </p:txBody>
      </p:sp>
    </p:spTree>
    <p:extLst>
      <p:ext uri="{BB962C8B-B14F-4D97-AF65-F5344CB8AC3E}">
        <p14:creationId xmlns:p14="http://schemas.microsoft.com/office/powerpoint/2010/main" xmlns="" val="3115797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F6E76B0-DD0D-4DF7-9896-49345DCB09E9}" type="slidenum">
              <a:rPr lang="en-GB" smtClean="0"/>
              <a:pPr/>
              <a:t>34</a:t>
            </a:fld>
            <a:endParaRPr lang="en-GB"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8BFBBBD-E841-496B-A60F-7BD09229796A}" type="slidenum">
              <a:rPr lang="en-GB" smtClean="0"/>
              <a:pPr/>
              <a:t>35</a:t>
            </a:fld>
            <a:endParaRPr lang="en-GB"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586B689-2CC6-424C-9D3C-4AC2AAC031C9}" type="slidenum">
              <a:rPr lang="en-GB" smtClean="0"/>
              <a:pPr/>
              <a:t>36</a:t>
            </a:fld>
            <a:endParaRPr lang="en-GB"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26160FF-471E-4E49-B392-9E86696A4218}" type="slidenum">
              <a:rPr lang="en-GB" smtClean="0"/>
              <a:pPr/>
              <a:t>37</a:t>
            </a:fld>
            <a:endParaRPr lang="en-GB"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075677F-C1DE-4D72-B3B7-858BCC8560F7}" type="slidenum">
              <a:rPr lang="en-GB" smtClean="0"/>
              <a:pPr/>
              <a:t>38</a:t>
            </a:fld>
            <a:endParaRPr lang="en-GB"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27E3FD4-D6E2-4F58-9E07-288EE85232BE}" type="slidenum">
              <a:rPr lang="en-GB" smtClean="0"/>
              <a:pPr/>
              <a:t>39</a:t>
            </a:fld>
            <a:endParaRPr lang="en-GB"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D4E6744-CFA1-4265-B0B4-97444010120B}" type="slidenum">
              <a:rPr lang="en-GB" smtClean="0"/>
              <a:pPr/>
              <a:t>41</a:t>
            </a:fld>
            <a:endParaRPr lang="en-GB"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0B25442-E981-4E25-A4DC-592C7228DD4C}" type="slidenum">
              <a:rPr lang="en-GB" smtClean="0"/>
              <a:pPr/>
              <a:t>42</a:t>
            </a:fld>
            <a:endParaRPr lang="en-GB"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 Politics</a:t>
            </a:r>
            <a:r>
              <a:rPr lang="en-US" sz="1200" b="0" i="0" kern="1200" dirty="0" smtClean="0">
                <a:solidFill>
                  <a:schemeClr val="tx1"/>
                </a:solidFill>
                <a:latin typeface="+mn-lt"/>
                <a:ea typeface="+mn-ea"/>
                <a:cs typeface="+mn-cs"/>
              </a:rPr>
              <a:t> (from </a:t>
            </a:r>
            <a:r>
              <a:rPr lang="en-US" sz="1200" b="0" i="0" u="none" strike="noStrike" kern="1200" dirty="0" smtClean="0">
                <a:solidFill>
                  <a:schemeClr val="tx1"/>
                </a:solidFill>
                <a:latin typeface="+mn-lt"/>
                <a:ea typeface="+mn-ea"/>
                <a:cs typeface="+mn-cs"/>
                <a:hlinkClick r:id="rId3" tooltip="Greek language"/>
              </a:rPr>
              <a:t>Greek</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πολιτικός</a:t>
            </a:r>
            <a:r>
              <a:rPr lang="en-US" sz="1200" b="0" i="0"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politikos</a:t>
            </a:r>
            <a:r>
              <a:rPr lang="en-US" sz="1200" b="0" i="0" kern="1200" dirty="0" smtClean="0">
                <a:solidFill>
                  <a:schemeClr val="tx1"/>
                </a:solidFill>
                <a:latin typeface="+mn-lt"/>
                <a:ea typeface="+mn-ea"/>
                <a:cs typeface="+mn-cs"/>
              </a:rPr>
              <a:t>, definition "of, for, or relating to citizens") is the process of making decisions applying to all members of each group.</a:t>
            </a:r>
          </a:p>
          <a:p>
            <a:pPr>
              <a:buFontTx/>
              <a:buChar char="-"/>
            </a:pPr>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political party</a:t>
            </a:r>
            <a:r>
              <a:rPr lang="en-US" sz="1200" b="0" i="0" kern="1200" dirty="0" smtClean="0">
                <a:solidFill>
                  <a:schemeClr val="tx1"/>
                </a:solidFill>
                <a:latin typeface="+mn-lt"/>
                <a:ea typeface="+mn-ea"/>
                <a:cs typeface="+mn-cs"/>
              </a:rPr>
              <a:t> is </a:t>
            </a:r>
            <a:r>
              <a:rPr lang="en-US" sz="1200" b="1" i="0" kern="1200" dirty="0" smtClean="0">
                <a:solidFill>
                  <a:schemeClr val="tx1"/>
                </a:solidFill>
                <a:latin typeface="+mn-lt"/>
                <a:ea typeface="+mn-ea"/>
                <a:cs typeface="+mn-cs"/>
              </a:rPr>
              <a:t>defined</a:t>
            </a:r>
            <a:r>
              <a:rPr lang="en-US" sz="1200" b="0" i="0" kern="1200" dirty="0" smtClean="0">
                <a:solidFill>
                  <a:schemeClr val="tx1"/>
                </a:solidFill>
                <a:latin typeface="+mn-lt"/>
                <a:ea typeface="+mn-ea"/>
                <a:cs typeface="+mn-cs"/>
              </a:rPr>
              <a:t> as an </a:t>
            </a:r>
            <a:r>
              <a:rPr lang="en-US" sz="1200" b="0" i="0" kern="1200" dirty="0" err="1" smtClean="0">
                <a:solidFill>
                  <a:schemeClr val="tx1"/>
                </a:solidFill>
                <a:latin typeface="+mn-lt"/>
                <a:ea typeface="+mn-ea"/>
                <a:cs typeface="+mn-cs"/>
              </a:rPr>
              <a:t>organised</a:t>
            </a:r>
            <a:r>
              <a:rPr lang="en-US" sz="1200" b="0" i="0" kern="1200" dirty="0" smtClean="0">
                <a:solidFill>
                  <a:schemeClr val="tx1"/>
                </a:solidFill>
                <a:latin typeface="+mn-lt"/>
                <a:ea typeface="+mn-ea"/>
                <a:cs typeface="+mn-cs"/>
              </a:rPr>
              <a:t> group of people with at least roughly similar </a:t>
            </a:r>
            <a:r>
              <a:rPr lang="en-US" sz="1200" b="1" i="0" kern="1200" dirty="0" smtClean="0">
                <a:solidFill>
                  <a:schemeClr val="tx1"/>
                </a:solidFill>
                <a:latin typeface="+mn-lt"/>
                <a:ea typeface="+mn-ea"/>
                <a:cs typeface="+mn-cs"/>
              </a:rPr>
              <a:t>political</a:t>
            </a:r>
            <a:r>
              <a:rPr lang="en-US" sz="1200" b="0" i="0" kern="1200" dirty="0" smtClean="0">
                <a:solidFill>
                  <a:schemeClr val="tx1"/>
                </a:solidFill>
                <a:latin typeface="+mn-lt"/>
                <a:ea typeface="+mn-ea"/>
                <a:cs typeface="+mn-cs"/>
              </a:rPr>
              <a:t> aims and opinions, that seeks to influence public policy by getting its candidates elected to public office</a:t>
            </a:r>
          </a:p>
          <a:p>
            <a:pPr>
              <a:buFontTx/>
              <a:buChar char="-"/>
            </a:pPr>
            <a:r>
              <a:rPr lang="en-US" sz="1200" b="0" i="0" kern="1200" dirty="0" smtClean="0">
                <a:solidFill>
                  <a:schemeClr val="tx1"/>
                </a:solidFill>
                <a:latin typeface="+mn-lt"/>
                <a:ea typeface="+mn-ea"/>
                <a:cs typeface="+mn-cs"/>
              </a:rPr>
              <a:t>An </a:t>
            </a:r>
            <a:r>
              <a:rPr lang="en-US" sz="1200" b="1" i="0" kern="1200" dirty="0" smtClean="0">
                <a:solidFill>
                  <a:schemeClr val="tx1"/>
                </a:solidFill>
                <a:latin typeface="+mn-lt"/>
                <a:ea typeface="+mn-ea"/>
                <a:cs typeface="+mn-cs"/>
              </a:rPr>
              <a:t>election</a:t>
            </a:r>
            <a:r>
              <a:rPr lang="en-US" sz="1200" b="0" i="0" kern="1200" dirty="0" smtClean="0">
                <a:solidFill>
                  <a:schemeClr val="tx1"/>
                </a:solidFill>
                <a:latin typeface="+mn-lt"/>
                <a:ea typeface="+mn-ea"/>
                <a:cs typeface="+mn-cs"/>
              </a:rPr>
              <a:t> is a formal decision-making process by which a population chooses an individual to hold public office</a:t>
            </a:r>
          </a:p>
          <a:p>
            <a:pPr>
              <a:buFontTx/>
              <a:buChar char="-"/>
            </a:pPr>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referendum</a:t>
            </a:r>
            <a:r>
              <a:rPr lang="en-US" sz="1200" b="0" i="0" kern="1200" dirty="0" smtClean="0">
                <a:solidFill>
                  <a:schemeClr val="tx1"/>
                </a:solidFill>
                <a:latin typeface="+mn-lt"/>
                <a:ea typeface="+mn-ea"/>
                <a:cs typeface="+mn-cs"/>
              </a:rPr>
              <a:t> is a direct vote in which an entire electorate is asked to vote on a particular proposal. This may result in the adoption of a new law.	</a:t>
            </a:r>
          </a:p>
          <a:p>
            <a:r>
              <a:rPr lang="en-US" sz="1200" b="1" i="0" kern="1200" dirty="0" smtClean="0">
                <a:solidFill>
                  <a:schemeClr val="tx1"/>
                </a:solidFill>
                <a:latin typeface="+mn-lt"/>
                <a:ea typeface="+mn-ea"/>
                <a:cs typeface="+mn-cs"/>
              </a:rPr>
              <a:t>- Democracy</a:t>
            </a:r>
            <a:r>
              <a:rPr lang="en-US" sz="1200" b="0" i="0" kern="1200" dirty="0" smtClean="0">
                <a:solidFill>
                  <a:schemeClr val="tx1"/>
                </a:solidFill>
                <a:latin typeface="+mn-lt"/>
                <a:ea typeface="+mn-ea"/>
                <a:cs typeface="+mn-cs"/>
              </a:rPr>
              <a:t> is further </a:t>
            </a:r>
            <a:r>
              <a:rPr lang="en-US" sz="1200" b="1" i="0" kern="1200" dirty="0" smtClean="0">
                <a:solidFill>
                  <a:schemeClr val="tx1"/>
                </a:solidFill>
                <a:latin typeface="+mn-lt"/>
                <a:ea typeface="+mn-ea"/>
                <a:cs typeface="+mn-cs"/>
              </a:rPr>
              <a:t>defined</a:t>
            </a:r>
            <a:r>
              <a:rPr lang="en-US" sz="1200" b="0" i="0" kern="1200" dirty="0" smtClean="0">
                <a:solidFill>
                  <a:schemeClr val="tx1"/>
                </a:solidFill>
                <a:latin typeface="+mn-lt"/>
                <a:ea typeface="+mn-ea"/>
                <a:cs typeface="+mn-cs"/>
              </a:rPr>
              <a:t> as (a:) "government by the people; especially : rule of the majority. "a government in which the supreme power is vested in the people and exercised by them directly or indirectly through a system of representation</a:t>
            </a:r>
            <a:endParaRPr lang="fr-FR" dirty="0"/>
          </a:p>
        </p:txBody>
      </p:sp>
      <p:sp>
        <p:nvSpPr>
          <p:cNvPr id="4" name="Espace réservé du numéro de diapositive 3"/>
          <p:cNvSpPr>
            <a:spLocks noGrp="1"/>
          </p:cNvSpPr>
          <p:nvPr>
            <p:ph type="sldNum" sz="quarter" idx="10"/>
          </p:nvPr>
        </p:nvSpPr>
        <p:spPr/>
        <p:txBody>
          <a:bodyPr/>
          <a:lstStyle/>
          <a:p>
            <a:fld id="{393B123D-923F-45BA-9CB2-90C9A6FBA05F}" type="slidenum">
              <a:rPr lang="fr-FR" smtClean="0"/>
              <a:pPr/>
              <a:t>11</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0D2D168-10E1-4646-A659-3A15C6DA1F32}" type="slidenum">
              <a:rPr lang="en-GB" smtClean="0"/>
              <a:pPr/>
              <a:t>43</a:t>
            </a:fld>
            <a:endParaRPr lang="en-GB"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 Politics</a:t>
            </a:r>
            <a:r>
              <a:rPr lang="en-US" sz="1200" b="0" i="0" kern="1200" dirty="0" smtClean="0">
                <a:solidFill>
                  <a:schemeClr val="tx1"/>
                </a:solidFill>
                <a:latin typeface="+mn-lt"/>
                <a:ea typeface="+mn-ea"/>
                <a:cs typeface="+mn-cs"/>
              </a:rPr>
              <a:t> (from </a:t>
            </a:r>
            <a:r>
              <a:rPr lang="en-US" sz="1200" b="0" i="0" u="none" strike="noStrike" kern="1200" dirty="0" smtClean="0">
                <a:solidFill>
                  <a:schemeClr val="tx1"/>
                </a:solidFill>
                <a:latin typeface="+mn-lt"/>
                <a:ea typeface="+mn-ea"/>
                <a:cs typeface="+mn-cs"/>
                <a:hlinkClick r:id="rId3" tooltip="Greek language"/>
              </a:rPr>
              <a:t>Greek</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πολιτικός</a:t>
            </a:r>
            <a:r>
              <a:rPr lang="en-US" sz="1200" b="0" i="0"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politikos</a:t>
            </a:r>
            <a:r>
              <a:rPr lang="en-US" sz="1200" b="0" i="0" kern="1200" dirty="0" smtClean="0">
                <a:solidFill>
                  <a:schemeClr val="tx1"/>
                </a:solidFill>
                <a:latin typeface="+mn-lt"/>
                <a:ea typeface="+mn-ea"/>
                <a:cs typeface="+mn-cs"/>
              </a:rPr>
              <a:t>, definition "of, for, or relating to citizens") is the process of making decisions applying to all members of each group.</a:t>
            </a:r>
          </a:p>
          <a:p>
            <a:pPr>
              <a:buFontTx/>
              <a:buChar char="-"/>
            </a:pPr>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political party</a:t>
            </a:r>
            <a:r>
              <a:rPr lang="en-US" sz="1200" b="0" i="0" kern="1200" dirty="0" smtClean="0">
                <a:solidFill>
                  <a:schemeClr val="tx1"/>
                </a:solidFill>
                <a:latin typeface="+mn-lt"/>
                <a:ea typeface="+mn-ea"/>
                <a:cs typeface="+mn-cs"/>
              </a:rPr>
              <a:t> is </a:t>
            </a:r>
            <a:r>
              <a:rPr lang="en-US" sz="1200" b="1" i="0" kern="1200" dirty="0" smtClean="0">
                <a:solidFill>
                  <a:schemeClr val="tx1"/>
                </a:solidFill>
                <a:latin typeface="+mn-lt"/>
                <a:ea typeface="+mn-ea"/>
                <a:cs typeface="+mn-cs"/>
              </a:rPr>
              <a:t>defined</a:t>
            </a:r>
            <a:r>
              <a:rPr lang="en-US" sz="1200" b="0" i="0" kern="1200" dirty="0" smtClean="0">
                <a:solidFill>
                  <a:schemeClr val="tx1"/>
                </a:solidFill>
                <a:latin typeface="+mn-lt"/>
                <a:ea typeface="+mn-ea"/>
                <a:cs typeface="+mn-cs"/>
              </a:rPr>
              <a:t> as an </a:t>
            </a:r>
            <a:r>
              <a:rPr lang="en-US" sz="1200" b="0" i="0" kern="1200" dirty="0" err="1" smtClean="0">
                <a:solidFill>
                  <a:schemeClr val="tx1"/>
                </a:solidFill>
                <a:latin typeface="+mn-lt"/>
                <a:ea typeface="+mn-ea"/>
                <a:cs typeface="+mn-cs"/>
              </a:rPr>
              <a:t>organised</a:t>
            </a:r>
            <a:r>
              <a:rPr lang="en-US" sz="1200" b="0" i="0" kern="1200" dirty="0" smtClean="0">
                <a:solidFill>
                  <a:schemeClr val="tx1"/>
                </a:solidFill>
                <a:latin typeface="+mn-lt"/>
                <a:ea typeface="+mn-ea"/>
                <a:cs typeface="+mn-cs"/>
              </a:rPr>
              <a:t> group of people with at least roughly similar </a:t>
            </a:r>
            <a:r>
              <a:rPr lang="en-US" sz="1200" b="1" i="0" kern="1200" dirty="0" smtClean="0">
                <a:solidFill>
                  <a:schemeClr val="tx1"/>
                </a:solidFill>
                <a:latin typeface="+mn-lt"/>
                <a:ea typeface="+mn-ea"/>
                <a:cs typeface="+mn-cs"/>
              </a:rPr>
              <a:t>political</a:t>
            </a:r>
            <a:r>
              <a:rPr lang="en-US" sz="1200" b="0" i="0" kern="1200" dirty="0" smtClean="0">
                <a:solidFill>
                  <a:schemeClr val="tx1"/>
                </a:solidFill>
                <a:latin typeface="+mn-lt"/>
                <a:ea typeface="+mn-ea"/>
                <a:cs typeface="+mn-cs"/>
              </a:rPr>
              <a:t> aims and opinions, that seeks to influence public policy by getting its candidates elected to public office</a:t>
            </a:r>
          </a:p>
          <a:p>
            <a:pPr>
              <a:buFontTx/>
              <a:buChar char="-"/>
            </a:pPr>
            <a:r>
              <a:rPr lang="en-US" sz="1200" b="0" i="0" kern="1200" dirty="0" smtClean="0">
                <a:solidFill>
                  <a:schemeClr val="tx1"/>
                </a:solidFill>
                <a:latin typeface="+mn-lt"/>
                <a:ea typeface="+mn-ea"/>
                <a:cs typeface="+mn-cs"/>
              </a:rPr>
              <a:t>An </a:t>
            </a:r>
            <a:r>
              <a:rPr lang="en-US" sz="1200" b="1" i="0" kern="1200" dirty="0" smtClean="0">
                <a:solidFill>
                  <a:schemeClr val="tx1"/>
                </a:solidFill>
                <a:latin typeface="+mn-lt"/>
                <a:ea typeface="+mn-ea"/>
                <a:cs typeface="+mn-cs"/>
              </a:rPr>
              <a:t>election</a:t>
            </a:r>
            <a:r>
              <a:rPr lang="en-US" sz="1200" b="0" i="0" kern="1200" dirty="0" smtClean="0">
                <a:solidFill>
                  <a:schemeClr val="tx1"/>
                </a:solidFill>
                <a:latin typeface="+mn-lt"/>
                <a:ea typeface="+mn-ea"/>
                <a:cs typeface="+mn-cs"/>
              </a:rPr>
              <a:t> is a formal decision-making process by which a population chooses an individual to hold public office</a:t>
            </a:r>
          </a:p>
          <a:p>
            <a:pPr>
              <a:buFontTx/>
              <a:buChar char="-"/>
            </a:pPr>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referendum</a:t>
            </a:r>
            <a:r>
              <a:rPr lang="en-US" sz="1200" b="0" i="0" kern="1200" dirty="0" smtClean="0">
                <a:solidFill>
                  <a:schemeClr val="tx1"/>
                </a:solidFill>
                <a:latin typeface="+mn-lt"/>
                <a:ea typeface="+mn-ea"/>
                <a:cs typeface="+mn-cs"/>
              </a:rPr>
              <a:t> is a direct vote in which an entire electorate is asked to vote on a particular proposal. This may result in the adoption of a new law.	</a:t>
            </a:r>
          </a:p>
          <a:p>
            <a:r>
              <a:rPr lang="en-US" sz="1200" b="1" i="0" kern="1200" dirty="0" smtClean="0">
                <a:solidFill>
                  <a:schemeClr val="tx1"/>
                </a:solidFill>
                <a:latin typeface="+mn-lt"/>
                <a:ea typeface="+mn-ea"/>
                <a:cs typeface="+mn-cs"/>
              </a:rPr>
              <a:t>- Democracy</a:t>
            </a:r>
            <a:r>
              <a:rPr lang="en-US" sz="1200" b="0" i="0" kern="1200" dirty="0" smtClean="0">
                <a:solidFill>
                  <a:schemeClr val="tx1"/>
                </a:solidFill>
                <a:latin typeface="+mn-lt"/>
                <a:ea typeface="+mn-ea"/>
                <a:cs typeface="+mn-cs"/>
              </a:rPr>
              <a:t> is further </a:t>
            </a:r>
            <a:r>
              <a:rPr lang="en-US" sz="1200" b="1" i="0" kern="1200" dirty="0" smtClean="0">
                <a:solidFill>
                  <a:schemeClr val="tx1"/>
                </a:solidFill>
                <a:latin typeface="+mn-lt"/>
                <a:ea typeface="+mn-ea"/>
                <a:cs typeface="+mn-cs"/>
              </a:rPr>
              <a:t>defined</a:t>
            </a:r>
            <a:r>
              <a:rPr lang="en-US" sz="1200" b="0" i="0" kern="1200" dirty="0" smtClean="0">
                <a:solidFill>
                  <a:schemeClr val="tx1"/>
                </a:solidFill>
                <a:latin typeface="+mn-lt"/>
                <a:ea typeface="+mn-ea"/>
                <a:cs typeface="+mn-cs"/>
              </a:rPr>
              <a:t> as (a:) "government by the people; especially : rule of the majority. "a government in which the supreme power is vested in the people and exercised by them directly or indirectly through a system of representation</a:t>
            </a:r>
            <a:endParaRPr lang="fr-FR" dirty="0"/>
          </a:p>
        </p:txBody>
      </p:sp>
      <p:sp>
        <p:nvSpPr>
          <p:cNvPr id="4" name="Espace réservé du numéro de diapositive 3"/>
          <p:cNvSpPr>
            <a:spLocks noGrp="1"/>
          </p:cNvSpPr>
          <p:nvPr>
            <p:ph type="sldNum" sz="quarter" idx="10"/>
          </p:nvPr>
        </p:nvSpPr>
        <p:spPr/>
        <p:txBody>
          <a:bodyPr/>
          <a:lstStyle/>
          <a:p>
            <a:fld id="{393B123D-923F-45BA-9CB2-90C9A6FBA05F}" type="slidenum">
              <a:rPr lang="fr-FR" smtClean="0"/>
              <a:pPr/>
              <a:t>12</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 Politics</a:t>
            </a:r>
            <a:r>
              <a:rPr lang="en-US" sz="1200" b="0" i="0" kern="1200" dirty="0" smtClean="0">
                <a:solidFill>
                  <a:schemeClr val="tx1"/>
                </a:solidFill>
                <a:latin typeface="+mn-lt"/>
                <a:ea typeface="+mn-ea"/>
                <a:cs typeface="+mn-cs"/>
              </a:rPr>
              <a:t> (from </a:t>
            </a:r>
            <a:r>
              <a:rPr lang="en-US" sz="1200" b="0" i="0" u="none" strike="noStrike" kern="1200" dirty="0" smtClean="0">
                <a:solidFill>
                  <a:schemeClr val="tx1"/>
                </a:solidFill>
                <a:latin typeface="+mn-lt"/>
                <a:ea typeface="+mn-ea"/>
                <a:cs typeface="+mn-cs"/>
                <a:hlinkClick r:id="rId3" tooltip="Greek language"/>
              </a:rPr>
              <a:t>Greek</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πολιτικός</a:t>
            </a:r>
            <a:r>
              <a:rPr lang="en-US" sz="1200" b="0" i="0"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politikos</a:t>
            </a:r>
            <a:r>
              <a:rPr lang="en-US" sz="1200" b="0" i="0" kern="1200" dirty="0" smtClean="0">
                <a:solidFill>
                  <a:schemeClr val="tx1"/>
                </a:solidFill>
                <a:latin typeface="+mn-lt"/>
                <a:ea typeface="+mn-ea"/>
                <a:cs typeface="+mn-cs"/>
              </a:rPr>
              <a:t>, definition "of, for, or relating to citizens") is the process of making decisions applying to all members of each group.</a:t>
            </a:r>
          </a:p>
          <a:p>
            <a:pPr>
              <a:buFontTx/>
              <a:buChar char="-"/>
            </a:pPr>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political party</a:t>
            </a:r>
            <a:r>
              <a:rPr lang="en-US" sz="1200" b="0" i="0" kern="1200" dirty="0" smtClean="0">
                <a:solidFill>
                  <a:schemeClr val="tx1"/>
                </a:solidFill>
                <a:latin typeface="+mn-lt"/>
                <a:ea typeface="+mn-ea"/>
                <a:cs typeface="+mn-cs"/>
              </a:rPr>
              <a:t> is </a:t>
            </a:r>
            <a:r>
              <a:rPr lang="en-US" sz="1200" b="1" i="0" kern="1200" dirty="0" smtClean="0">
                <a:solidFill>
                  <a:schemeClr val="tx1"/>
                </a:solidFill>
                <a:latin typeface="+mn-lt"/>
                <a:ea typeface="+mn-ea"/>
                <a:cs typeface="+mn-cs"/>
              </a:rPr>
              <a:t>defined</a:t>
            </a:r>
            <a:r>
              <a:rPr lang="en-US" sz="1200" b="0" i="0" kern="1200" dirty="0" smtClean="0">
                <a:solidFill>
                  <a:schemeClr val="tx1"/>
                </a:solidFill>
                <a:latin typeface="+mn-lt"/>
                <a:ea typeface="+mn-ea"/>
                <a:cs typeface="+mn-cs"/>
              </a:rPr>
              <a:t> as an </a:t>
            </a:r>
            <a:r>
              <a:rPr lang="en-US" sz="1200" b="0" i="0" kern="1200" dirty="0" err="1" smtClean="0">
                <a:solidFill>
                  <a:schemeClr val="tx1"/>
                </a:solidFill>
                <a:latin typeface="+mn-lt"/>
                <a:ea typeface="+mn-ea"/>
                <a:cs typeface="+mn-cs"/>
              </a:rPr>
              <a:t>organised</a:t>
            </a:r>
            <a:r>
              <a:rPr lang="en-US" sz="1200" b="0" i="0" kern="1200" dirty="0" smtClean="0">
                <a:solidFill>
                  <a:schemeClr val="tx1"/>
                </a:solidFill>
                <a:latin typeface="+mn-lt"/>
                <a:ea typeface="+mn-ea"/>
                <a:cs typeface="+mn-cs"/>
              </a:rPr>
              <a:t> group of people with at least roughly similar </a:t>
            </a:r>
            <a:r>
              <a:rPr lang="en-US" sz="1200" b="1" i="0" kern="1200" dirty="0" smtClean="0">
                <a:solidFill>
                  <a:schemeClr val="tx1"/>
                </a:solidFill>
                <a:latin typeface="+mn-lt"/>
                <a:ea typeface="+mn-ea"/>
                <a:cs typeface="+mn-cs"/>
              </a:rPr>
              <a:t>political</a:t>
            </a:r>
            <a:r>
              <a:rPr lang="en-US" sz="1200" b="0" i="0" kern="1200" dirty="0" smtClean="0">
                <a:solidFill>
                  <a:schemeClr val="tx1"/>
                </a:solidFill>
                <a:latin typeface="+mn-lt"/>
                <a:ea typeface="+mn-ea"/>
                <a:cs typeface="+mn-cs"/>
              </a:rPr>
              <a:t> aims and opinions, that seeks to influence public policy by getting its candidates elected to public office</a:t>
            </a:r>
          </a:p>
          <a:p>
            <a:pPr>
              <a:buFontTx/>
              <a:buChar char="-"/>
            </a:pPr>
            <a:r>
              <a:rPr lang="en-US" sz="1200" b="0" i="0" kern="1200" dirty="0" smtClean="0">
                <a:solidFill>
                  <a:schemeClr val="tx1"/>
                </a:solidFill>
                <a:latin typeface="+mn-lt"/>
                <a:ea typeface="+mn-ea"/>
                <a:cs typeface="+mn-cs"/>
              </a:rPr>
              <a:t>An </a:t>
            </a:r>
            <a:r>
              <a:rPr lang="en-US" sz="1200" b="1" i="0" kern="1200" dirty="0" smtClean="0">
                <a:solidFill>
                  <a:schemeClr val="tx1"/>
                </a:solidFill>
                <a:latin typeface="+mn-lt"/>
                <a:ea typeface="+mn-ea"/>
                <a:cs typeface="+mn-cs"/>
              </a:rPr>
              <a:t>election</a:t>
            </a:r>
            <a:r>
              <a:rPr lang="en-US" sz="1200" b="0" i="0" kern="1200" dirty="0" smtClean="0">
                <a:solidFill>
                  <a:schemeClr val="tx1"/>
                </a:solidFill>
                <a:latin typeface="+mn-lt"/>
                <a:ea typeface="+mn-ea"/>
                <a:cs typeface="+mn-cs"/>
              </a:rPr>
              <a:t> is a formal decision-making process by which a population chooses an individual to hold public office</a:t>
            </a:r>
          </a:p>
          <a:p>
            <a:pPr>
              <a:buFontTx/>
              <a:buChar char="-"/>
            </a:pPr>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referendum</a:t>
            </a:r>
            <a:r>
              <a:rPr lang="en-US" sz="1200" b="0" i="0" kern="1200" dirty="0" smtClean="0">
                <a:solidFill>
                  <a:schemeClr val="tx1"/>
                </a:solidFill>
                <a:latin typeface="+mn-lt"/>
                <a:ea typeface="+mn-ea"/>
                <a:cs typeface="+mn-cs"/>
              </a:rPr>
              <a:t> is a direct vote in which an entire electorate is asked to vote on a particular proposal. This may result in the adoption of a new law.	</a:t>
            </a:r>
          </a:p>
          <a:p>
            <a:r>
              <a:rPr lang="en-US" sz="1200" b="1" i="0" kern="1200" dirty="0" smtClean="0">
                <a:solidFill>
                  <a:schemeClr val="tx1"/>
                </a:solidFill>
                <a:latin typeface="+mn-lt"/>
                <a:ea typeface="+mn-ea"/>
                <a:cs typeface="+mn-cs"/>
              </a:rPr>
              <a:t>- Democracy</a:t>
            </a:r>
            <a:r>
              <a:rPr lang="en-US" sz="1200" b="0" i="0" kern="1200" dirty="0" smtClean="0">
                <a:solidFill>
                  <a:schemeClr val="tx1"/>
                </a:solidFill>
                <a:latin typeface="+mn-lt"/>
                <a:ea typeface="+mn-ea"/>
                <a:cs typeface="+mn-cs"/>
              </a:rPr>
              <a:t> is further </a:t>
            </a:r>
            <a:r>
              <a:rPr lang="en-US" sz="1200" b="1" i="0" kern="1200" dirty="0" smtClean="0">
                <a:solidFill>
                  <a:schemeClr val="tx1"/>
                </a:solidFill>
                <a:latin typeface="+mn-lt"/>
                <a:ea typeface="+mn-ea"/>
                <a:cs typeface="+mn-cs"/>
              </a:rPr>
              <a:t>defined</a:t>
            </a:r>
            <a:r>
              <a:rPr lang="en-US" sz="1200" b="0" i="0" kern="1200" dirty="0" smtClean="0">
                <a:solidFill>
                  <a:schemeClr val="tx1"/>
                </a:solidFill>
                <a:latin typeface="+mn-lt"/>
                <a:ea typeface="+mn-ea"/>
                <a:cs typeface="+mn-cs"/>
              </a:rPr>
              <a:t> as (a:) "government by the people; especially : rule of the majority. "a government in which the supreme power is vested in the people and exercised by them directly or indirectly through a system of representation</a:t>
            </a:r>
            <a:endParaRPr lang="fr-FR" dirty="0"/>
          </a:p>
        </p:txBody>
      </p:sp>
      <p:sp>
        <p:nvSpPr>
          <p:cNvPr id="4" name="Espace réservé du numéro de diapositive 3"/>
          <p:cNvSpPr>
            <a:spLocks noGrp="1"/>
          </p:cNvSpPr>
          <p:nvPr>
            <p:ph type="sldNum" sz="quarter" idx="10"/>
          </p:nvPr>
        </p:nvSpPr>
        <p:spPr/>
        <p:txBody>
          <a:bodyPr/>
          <a:lstStyle/>
          <a:p>
            <a:fld id="{393B123D-923F-45BA-9CB2-90C9A6FBA05F}" type="slidenum">
              <a:rPr lang="fr-FR" smtClean="0"/>
              <a:pPr/>
              <a:t>13</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93B123D-923F-45BA-9CB2-90C9A6FBA05F}" type="slidenum">
              <a:rPr lang="fr-FR" smtClean="0"/>
              <a:pPr/>
              <a:t>14</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WAR</a:t>
            </a:r>
            <a:r>
              <a:rPr lang="en-US" sz="1200" b="0" i="0" kern="1200" dirty="0" smtClean="0">
                <a:solidFill>
                  <a:schemeClr val="tx1"/>
                </a:solidFill>
                <a:latin typeface="+mn-lt"/>
                <a:ea typeface="+mn-ea"/>
                <a:cs typeface="+mn-cs"/>
              </a:rPr>
              <a:t> a state of armed conflict between different countries or different groups within a country.</a:t>
            </a:r>
          </a:p>
          <a:p>
            <a:r>
              <a:rPr lang="fr-FR" b="1" dirty="0" err="1" smtClean="0"/>
              <a:t>Algerian</a:t>
            </a:r>
            <a:r>
              <a:rPr lang="fr-FR" b="1" dirty="0" smtClean="0"/>
              <a:t> </a:t>
            </a:r>
            <a:r>
              <a:rPr lang="fr-FR" b="1" dirty="0" err="1" smtClean="0"/>
              <a:t>Branch</a:t>
            </a:r>
            <a:r>
              <a:rPr lang="fr-FR" b="1" dirty="0" smtClean="0"/>
              <a:t> </a:t>
            </a:r>
            <a:r>
              <a:rPr lang="fr-FR" b="1" dirty="0" err="1" smtClean="0"/>
              <a:t>Army</a:t>
            </a:r>
            <a:r>
              <a:rPr lang="fr-FR" dirty="0" smtClean="0"/>
              <a:t>: 1-Land Force,</a:t>
            </a:r>
            <a:r>
              <a:rPr lang="fr-FR" baseline="0" dirty="0" smtClean="0"/>
              <a:t> 2- Air Force, 3-Naval Force 4-Air </a:t>
            </a:r>
            <a:r>
              <a:rPr lang="fr-FR" baseline="0" dirty="0" err="1" smtClean="0"/>
              <a:t>teritory</a:t>
            </a:r>
            <a:r>
              <a:rPr lang="fr-FR" baseline="0" dirty="0" smtClean="0"/>
              <a:t> </a:t>
            </a:r>
            <a:r>
              <a:rPr lang="fr-FR" baseline="0" dirty="0" err="1" smtClean="0"/>
              <a:t>defence</a:t>
            </a:r>
            <a:r>
              <a:rPr lang="fr-FR" baseline="0" dirty="0" smtClean="0"/>
              <a:t> forces 5- National Gendarmerie 6-Republican </a:t>
            </a:r>
            <a:r>
              <a:rPr lang="fr-FR" baseline="0" dirty="0" err="1" smtClean="0"/>
              <a:t>Guard</a:t>
            </a:r>
            <a:r>
              <a:rPr lang="fr-FR" baseline="0" dirty="0" smtClean="0"/>
              <a:t> 7-</a:t>
            </a:r>
            <a:r>
              <a:rPr lang="fr-FR" baseline="0" dirty="0" err="1" smtClean="0"/>
              <a:t>People’s</a:t>
            </a:r>
            <a:r>
              <a:rPr lang="fr-FR" baseline="0" dirty="0" smtClean="0"/>
              <a:t> National </a:t>
            </a:r>
            <a:r>
              <a:rPr lang="fr-FR" baseline="0" dirty="0" err="1" smtClean="0"/>
              <a:t>Army</a:t>
            </a:r>
            <a:r>
              <a:rPr lang="fr-FR" baseline="0" dirty="0" smtClean="0"/>
              <a:t> Staff (Etat Major de l’ANP)</a:t>
            </a:r>
          </a:p>
          <a:p>
            <a:r>
              <a:rPr lang="fr-FR" b="1" baseline="0" dirty="0" smtClean="0"/>
              <a:t>Rank: </a:t>
            </a:r>
            <a:r>
              <a:rPr lang="fr-FR" b="1" baseline="0" dirty="0" err="1" smtClean="0"/>
              <a:t>Officers</a:t>
            </a:r>
            <a:r>
              <a:rPr lang="fr-FR" b="0" baseline="0" dirty="0" smtClean="0"/>
              <a:t>: General/ </a:t>
            </a:r>
            <a:r>
              <a:rPr lang="fr-FR" b="0" baseline="0" dirty="0" err="1" smtClean="0"/>
              <a:t>Admiral</a:t>
            </a:r>
            <a:r>
              <a:rPr lang="fr-FR" b="0" baseline="0" dirty="0" smtClean="0"/>
              <a:t>/ Colonel/ Major/ </a:t>
            </a:r>
            <a:r>
              <a:rPr lang="fr-FR" b="0" baseline="0" dirty="0" err="1" smtClean="0"/>
              <a:t>Captain</a:t>
            </a:r>
            <a:r>
              <a:rPr lang="fr-FR" b="0" baseline="0" dirty="0" smtClean="0"/>
              <a:t> / lieutenant</a:t>
            </a:r>
          </a:p>
          <a:p>
            <a:r>
              <a:rPr lang="fr-FR" b="1" baseline="0" dirty="0" smtClean="0"/>
              <a:t>           </a:t>
            </a:r>
            <a:r>
              <a:rPr lang="fr-FR" b="1" baseline="0" dirty="0" err="1" smtClean="0"/>
              <a:t>Enlisted</a:t>
            </a:r>
            <a:r>
              <a:rPr lang="fr-FR" b="1" baseline="0" dirty="0" smtClean="0"/>
              <a:t>: </a:t>
            </a:r>
            <a:r>
              <a:rPr lang="fr-FR" b="0" baseline="0" dirty="0" smtClean="0"/>
              <a:t>Sergent corporal</a:t>
            </a:r>
          </a:p>
          <a:p>
            <a:r>
              <a:rPr lang="fr-FR" b="1" baseline="0" dirty="0" smtClean="0"/>
              <a:t>POW: </a:t>
            </a:r>
            <a:r>
              <a:rPr lang="fr-FR" b="1" baseline="0" dirty="0" err="1" smtClean="0"/>
              <a:t>Prisoner</a:t>
            </a:r>
            <a:r>
              <a:rPr lang="fr-FR" b="1" baseline="0" dirty="0" smtClean="0"/>
              <a:t> of </a:t>
            </a:r>
            <a:r>
              <a:rPr lang="fr-FR" b="1" baseline="0" dirty="0" err="1" smtClean="0"/>
              <a:t>War</a:t>
            </a:r>
            <a:r>
              <a:rPr lang="fr-FR" b="1" baseline="0" dirty="0" smtClean="0"/>
              <a:t> </a:t>
            </a:r>
          </a:p>
          <a:p>
            <a:r>
              <a:rPr lang="fr-FR" b="1" baseline="0" dirty="0" smtClean="0"/>
              <a:t>KIA: </a:t>
            </a:r>
            <a:r>
              <a:rPr lang="fr-FR" b="1" baseline="0" dirty="0" err="1" smtClean="0"/>
              <a:t>Killed</a:t>
            </a:r>
            <a:r>
              <a:rPr lang="fr-FR" b="1" baseline="0" dirty="0" smtClean="0"/>
              <a:t> in Action </a:t>
            </a:r>
          </a:p>
          <a:p>
            <a:r>
              <a:rPr lang="fr-FR" b="1" baseline="0" dirty="0" smtClean="0"/>
              <a:t>MIA: </a:t>
            </a:r>
            <a:r>
              <a:rPr lang="fr-FR" b="1" baseline="0" dirty="0" err="1" smtClean="0"/>
              <a:t>Missing</a:t>
            </a:r>
            <a:r>
              <a:rPr lang="fr-FR" b="1" baseline="0" dirty="0" smtClean="0"/>
              <a:t> in Action</a:t>
            </a:r>
          </a:p>
          <a:p>
            <a:endParaRPr lang="fr-FR" b="1" dirty="0"/>
          </a:p>
        </p:txBody>
      </p:sp>
      <p:sp>
        <p:nvSpPr>
          <p:cNvPr id="4" name="Espace réservé du numéro de diapositive 3"/>
          <p:cNvSpPr>
            <a:spLocks noGrp="1"/>
          </p:cNvSpPr>
          <p:nvPr>
            <p:ph type="sldNum" sz="quarter" idx="10"/>
          </p:nvPr>
        </p:nvSpPr>
        <p:spPr/>
        <p:txBody>
          <a:bodyPr/>
          <a:lstStyle/>
          <a:p>
            <a:fld id="{393B123D-923F-45BA-9CB2-90C9A6FBA05F}" type="slidenum">
              <a:rPr lang="fr-FR" smtClean="0"/>
              <a:pPr/>
              <a:t>15</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1" dirty="0"/>
          </a:p>
        </p:txBody>
      </p:sp>
      <p:sp>
        <p:nvSpPr>
          <p:cNvPr id="4" name="Espace réservé du numéro de diapositive 3"/>
          <p:cNvSpPr>
            <a:spLocks noGrp="1"/>
          </p:cNvSpPr>
          <p:nvPr>
            <p:ph type="sldNum" sz="quarter" idx="10"/>
          </p:nvPr>
        </p:nvSpPr>
        <p:spPr/>
        <p:txBody>
          <a:bodyPr/>
          <a:lstStyle/>
          <a:p>
            <a:fld id="{393B123D-923F-45BA-9CB2-90C9A6FBA05F}" type="slidenum">
              <a:rPr lang="fr-FR" smtClean="0"/>
              <a:pPr/>
              <a:t>16</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FFFBD-B99C-41FA-90B5-AAF3B145C043}" type="slidenum">
              <a:rPr lang="fr-FR" smtClean="0"/>
              <a:pPr/>
              <a:t>25</a:t>
            </a:fld>
            <a:endParaRPr lang="fr-FR" dirty="0"/>
          </a:p>
        </p:txBody>
      </p:sp>
    </p:spTree>
    <p:extLst>
      <p:ext uri="{BB962C8B-B14F-4D97-AF65-F5344CB8AC3E}">
        <p14:creationId xmlns:p14="http://schemas.microsoft.com/office/powerpoint/2010/main" xmlns="" val="400245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FFFBD-B99C-41FA-90B5-AAF3B145C043}" type="slidenum">
              <a:rPr lang="fr-FR" smtClean="0"/>
              <a:pPr/>
              <a:t>28</a:t>
            </a:fld>
            <a:endParaRPr lang="fr-FR" dirty="0"/>
          </a:p>
        </p:txBody>
      </p:sp>
    </p:spTree>
    <p:extLst>
      <p:ext uri="{BB962C8B-B14F-4D97-AF65-F5344CB8AC3E}">
        <p14:creationId xmlns:p14="http://schemas.microsoft.com/office/powerpoint/2010/main" xmlns="" val="48292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02014D1-1DB3-4E3F-A03C-776EF2295FF5}" type="datetimeFigureOut">
              <a:rPr lang="fr-FR" smtClean="0"/>
              <a:pPr/>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76CC18-2752-4128-AD5C-DE5AD138B13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2014D1-1DB3-4E3F-A03C-776EF2295FF5}" type="datetimeFigureOut">
              <a:rPr lang="fr-FR" smtClean="0"/>
              <a:pPr/>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76CC18-2752-4128-AD5C-DE5AD138B13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2014D1-1DB3-4E3F-A03C-776EF2295FF5}" type="datetimeFigureOut">
              <a:rPr lang="fr-FR" smtClean="0"/>
              <a:pPr/>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76CC18-2752-4128-AD5C-DE5AD138B13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2014D1-1DB3-4E3F-A03C-776EF2295FF5}" type="datetimeFigureOut">
              <a:rPr lang="fr-FR" smtClean="0"/>
              <a:pPr/>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76CC18-2752-4128-AD5C-DE5AD138B13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02014D1-1DB3-4E3F-A03C-776EF2295FF5}" type="datetimeFigureOut">
              <a:rPr lang="fr-FR" smtClean="0"/>
              <a:pPr/>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76CC18-2752-4128-AD5C-DE5AD138B13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02014D1-1DB3-4E3F-A03C-776EF2295FF5}" type="datetimeFigureOut">
              <a:rPr lang="fr-FR" smtClean="0"/>
              <a:pPr/>
              <a:t>16/12/2016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76CC18-2752-4128-AD5C-DE5AD138B13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02014D1-1DB3-4E3F-A03C-776EF2295FF5}" type="datetimeFigureOut">
              <a:rPr lang="fr-FR" smtClean="0"/>
              <a:pPr/>
              <a:t>16/12/2016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A76CC18-2752-4128-AD5C-DE5AD138B13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02014D1-1DB3-4E3F-A03C-776EF2295FF5}" type="datetimeFigureOut">
              <a:rPr lang="fr-FR" smtClean="0"/>
              <a:pPr/>
              <a:t>16/12/2016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A76CC18-2752-4128-AD5C-DE5AD138B13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2014D1-1DB3-4E3F-A03C-776EF2295FF5}" type="datetimeFigureOut">
              <a:rPr lang="fr-FR" smtClean="0"/>
              <a:pPr/>
              <a:t>16/12/2016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A76CC18-2752-4128-AD5C-DE5AD138B13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02014D1-1DB3-4E3F-A03C-776EF2295FF5}" type="datetimeFigureOut">
              <a:rPr lang="fr-FR" smtClean="0"/>
              <a:pPr/>
              <a:t>16/12/2016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76CC18-2752-4128-AD5C-DE5AD138B13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02014D1-1DB3-4E3F-A03C-776EF2295FF5}" type="datetimeFigureOut">
              <a:rPr lang="fr-FR" smtClean="0"/>
              <a:pPr/>
              <a:t>16/12/2016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76CC18-2752-4128-AD5C-DE5AD138B13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014D1-1DB3-4E3F-A03C-776EF2295FF5}" type="datetimeFigureOut">
              <a:rPr lang="fr-FR" smtClean="0"/>
              <a:pPr/>
              <a:t>16/12/2016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6CC18-2752-4128-AD5C-DE5AD138B13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user\Downloads\13023808_1767859873436737_648139600_n.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logo univ khmiss meliana.jpg"/>
          <p:cNvPicPr>
            <a:picLocks noChangeAspect="1"/>
          </p:cNvPicPr>
          <p:nvPr/>
        </p:nvPicPr>
        <p:blipFill>
          <a:blip r:embed="rId3" cstate="print"/>
          <a:stretch>
            <a:fillRect/>
          </a:stretch>
        </p:blipFill>
        <p:spPr>
          <a:xfrm>
            <a:off x="0" y="95344"/>
            <a:ext cx="1619671" cy="1334463"/>
          </a:xfrm>
          <a:prstGeom prst="rect">
            <a:avLst/>
          </a:prstGeom>
        </p:spPr>
      </p:pic>
      <p:sp>
        <p:nvSpPr>
          <p:cNvPr id="2" name="Titre 1"/>
          <p:cNvSpPr>
            <a:spLocks noGrp="1"/>
          </p:cNvSpPr>
          <p:nvPr>
            <p:ph type="ctrTitle"/>
          </p:nvPr>
        </p:nvSpPr>
        <p:spPr>
          <a:xfrm>
            <a:off x="714348" y="0"/>
            <a:ext cx="7772400" cy="4786322"/>
          </a:xfrm>
        </p:spPr>
        <p:txBody>
          <a:bodyPr>
            <a:noAutofit/>
          </a:bodyPr>
          <a:lstStyle/>
          <a:p>
            <a:r>
              <a:rPr lang="fr-FR" sz="3600" b="1" dirty="0" smtClean="0"/>
              <a:t/>
            </a:r>
            <a:br>
              <a:rPr lang="fr-FR" sz="3600" b="1" dirty="0" smtClean="0"/>
            </a:br>
            <a:r>
              <a:rPr lang="fr-FR" sz="3600" b="1" dirty="0"/>
              <a:t/>
            </a:r>
            <a:br>
              <a:rPr lang="fr-FR" sz="3600" b="1" dirty="0"/>
            </a:br>
            <a:r>
              <a:rPr lang="fr-FR" sz="3600" b="1" dirty="0" smtClean="0"/>
              <a:t/>
            </a:r>
            <a:br>
              <a:rPr lang="fr-FR" sz="3600" b="1" dirty="0" smtClean="0"/>
            </a:br>
            <a:r>
              <a:rPr lang="fr-FR" sz="3600" b="1" dirty="0" err="1" smtClean="0"/>
              <a:t>University</a:t>
            </a:r>
            <a:r>
              <a:rPr lang="fr-FR" sz="3600" b="1" dirty="0" smtClean="0"/>
              <a:t> of </a:t>
            </a:r>
            <a:r>
              <a:rPr lang="fr-FR" sz="3600" b="1" dirty="0" err="1" smtClean="0"/>
              <a:t>Khemis</a:t>
            </a:r>
            <a:r>
              <a:rPr lang="fr-FR" sz="3600" b="1" dirty="0" smtClean="0"/>
              <a:t> Miliana </a:t>
            </a:r>
            <a:br>
              <a:rPr lang="fr-FR" sz="3600" b="1" dirty="0" smtClean="0"/>
            </a:br>
            <a:r>
              <a:rPr lang="fr-FR" sz="3600" b="1" dirty="0" smtClean="0"/>
              <a:t> </a:t>
            </a:r>
            <a:r>
              <a:rPr lang="fr-FR" sz="3600" b="1" dirty="0" err="1" smtClean="0"/>
              <a:t>Faculty</a:t>
            </a:r>
            <a:r>
              <a:rPr lang="fr-FR" sz="3600" b="1" dirty="0"/>
              <a:t> </a:t>
            </a:r>
            <a:r>
              <a:rPr lang="fr-FR" sz="3600" b="1" dirty="0" smtClean="0"/>
              <a:t>of Law &amp; </a:t>
            </a:r>
            <a:r>
              <a:rPr lang="fr-FR" sz="3600" b="1" dirty="0" err="1" smtClean="0"/>
              <a:t>Political</a:t>
            </a:r>
            <a:r>
              <a:rPr lang="fr-FR" sz="3600" b="1" dirty="0" smtClean="0"/>
              <a:t> Science</a:t>
            </a:r>
            <a:br>
              <a:rPr lang="fr-FR" sz="3600" b="1" dirty="0" smtClean="0"/>
            </a:br>
            <a:r>
              <a:rPr lang="fr-FR" sz="3600" b="1" dirty="0" smtClean="0"/>
              <a:t> </a:t>
            </a:r>
            <a:r>
              <a:rPr lang="fr-FR" sz="3600" b="1" dirty="0" err="1" smtClean="0"/>
              <a:t>Department</a:t>
            </a:r>
            <a:r>
              <a:rPr lang="fr-FR" sz="3600" b="1" dirty="0" smtClean="0"/>
              <a:t> of </a:t>
            </a:r>
            <a:r>
              <a:rPr lang="fr-FR" sz="3600" b="1" dirty="0" err="1" smtClean="0"/>
              <a:t>Political</a:t>
            </a:r>
            <a:r>
              <a:rPr lang="fr-FR" sz="3600" b="1" dirty="0" smtClean="0"/>
              <a:t> Science </a:t>
            </a:r>
            <a:r>
              <a:rPr lang="fr-FR" sz="3600" b="1" dirty="0"/>
              <a:t/>
            </a:r>
            <a:br>
              <a:rPr lang="fr-FR" sz="3600" b="1" dirty="0"/>
            </a:br>
            <a:r>
              <a:rPr lang="fr-FR" sz="3600" b="1" dirty="0" smtClean="0"/>
              <a:t/>
            </a:r>
            <a:br>
              <a:rPr lang="fr-FR" sz="3600" b="1" dirty="0" smtClean="0"/>
            </a:br>
            <a:r>
              <a:rPr lang="fr-FR" sz="3600" b="1" dirty="0" smtClean="0"/>
              <a:t>POLITICAL ENGLISH</a:t>
            </a:r>
            <a:br>
              <a:rPr lang="fr-FR" sz="3600" b="1" dirty="0" smtClean="0"/>
            </a:br>
            <a:r>
              <a:rPr lang="fr-FR" sz="3600" b="1" dirty="0" smtClean="0"/>
              <a:t>BY</a:t>
            </a:r>
            <a:r>
              <a:rPr lang="fr-FR" sz="3600" b="1" dirty="0"/>
              <a:t/>
            </a:r>
            <a:br>
              <a:rPr lang="fr-FR" sz="3600" b="1" dirty="0"/>
            </a:br>
            <a:r>
              <a:rPr lang="fr-FR" sz="2800" b="1" dirty="0" smtClean="0"/>
              <a:t>MESTEK YAHIA MOHAMED LAMINE</a:t>
            </a:r>
            <a:br>
              <a:rPr lang="fr-FR" sz="2800" b="1" dirty="0" smtClean="0"/>
            </a:br>
            <a:r>
              <a:rPr lang="fr-FR" sz="3600" b="1" dirty="0"/>
              <a:t/>
            </a:r>
            <a:br>
              <a:rPr lang="fr-FR" sz="3600" b="1" dirty="0"/>
            </a:br>
            <a:r>
              <a:rPr lang="fr-FR" sz="3600" b="1" dirty="0" smtClean="0"/>
              <a:t/>
            </a:r>
            <a:br>
              <a:rPr lang="fr-FR" sz="3600" b="1" dirty="0" smtClean="0"/>
            </a:br>
            <a:endParaRPr lang="fr-FR" sz="3600" b="1" dirty="0"/>
          </a:p>
        </p:txBody>
      </p:sp>
      <p:sp>
        <p:nvSpPr>
          <p:cNvPr id="3" name="Sous-titre 2"/>
          <p:cNvSpPr>
            <a:spLocks noGrp="1"/>
          </p:cNvSpPr>
          <p:nvPr>
            <p:ph type="subTitle" idx="1"/>
          </p:nvPr>
        </p:nvSpPr>
        <p:spPr>
          <a:xfrm>
            <a:off x="357158" y="4357694"/>
            <a:ext cx="8786842" cy="2500306"/>
          </a:xfrm>
        </p:spPr>
        <p:txBody>
          <a:bodyPr>
            <a:noAutofit/>
          </a:bodyPr>
          <a:lstStyle/>
          <a:p>
            <a:pPr algn="l"/>
            <a:r>
              <a:rPr lang="fr-FR" dirty="0" smtClean="0"/>
              <a:t>                                   m.mestek-yahia@univ-dbkm.dz</a:t>
            </a:r>
          </a:p>
          <a:p>
            <a:r>
              <a:rPr lang="fr-FR" dirty="0"/>
              <a:t> </a:t>
            </a:r>
            <a:r>
              <a:rPr lang="fr-FR" dirty="0" smtClean="0"/>
              <a:t>     @</a:t>
            </a:r>
            <a:r>
              <a:rPr lang="fr-FR" dirty="0" err="1" smtClean="0"/>
              <a:t>laminemestek</a:t>
            </a:r>
            <a:endParaRPr lang="fr-FR" dirty="0" smtClean="0"/>
          </a:p>
          <a:p>
            <a:r>
              <a:rPr lang="fr-FR" dirty="0" smtClean="0"/>
              <a:t>       </a:t>
            </a:r>
            <a:r>
              <a:rPr lang="fr-FR" dirty="0" err="1" smtClean="0"/>
              <a:t>lamine.mestek</a:t>
            </a:r>
            <a:endParaRPr lang="fr-FR" dirty="0" smtClean="0"/>
          </a:p>
          <a:p>
            <a:r>
              <a:rPr lang="fr-FR" dirty="0" smtClean="0"/>
              <a:t>        </a:t>
            </a:r>
            <a:r>
              <a:rPr lang="fr-FR" dirty="0" err="1" smtClean="0"/>
              <a:t>Lamine.mestek</a:t>
            </a:r>
            <a:endParaRPr lang="fr-FR" dirty="0" smtClean="0"/>
          </a:p>
          <a:p>
            <a:endParaRPr lang="fr-FR" dirty="0" smtClean="0"/>
          </a:p>
          <a:p>
            <a:pPr rtl="1"/>
            <a:endParaRPr lang="ar-DZ" dirty="0" smtClean="0"/>
          </a:p>
          <a:p>
            <a:endParaRPr lang="fr-FR" dirty="0"/>
          </a:p>
        </p:txBody>
      </p:sp>
      <p:pic>
        <p:nvPicPr>
          <p:cNvPr id="9" name="Image 8" descr="logo_twitter_withbird_1000_allblue.png"/>
          <p:cNvPicPr>
            <a:picLocks noChangeAspect="1"/>
          </p:cNvPicPr>
          <p:nvPr/>
        </p:nvPicPr>
        <p:blipFill>
          <a:blip r:embed="rId4" cstate="print"/>
          <a:stretch>
            <a:fillRect/>
          </a:stretch>
        </p:blipFill>
        <p:spPr>
          <a:xfrm>
            <a:off x="1857356" y="5000636"/>
            <a:ext cx="1804386" cy="335616"/>
          </a:xfrm>
          <a:prstGeom prst="rect">
            <a:avLst/>
          </a:prstGeom>
        </p:spPr>
      </p:pic>
      <p:pic>
        <p:nvPicPr>
          <p:cNvPr id="10" name="Image 9" descr="images (1).jpg"/>
          <p:cNvPicPr>
            <a:picLocks noChangeAspect="1"/>
          </p:cNvPicPr>
          <p:nvPr/>
        </p:nvPicPr>
        <p:blipFill>
          <a:blip r:embed="rId5" cstate="print"/>
          <a:stretch>
            <a:fillRect/>
          </a:stretch>
        </p:blipFill>
        <p:spPr>
          <a:xfrm>
            <a:off x="1714480" y="5429264"/>
            <a:ext cx="1976437" cy="576262"/>
          </a:xfrm>
          <a:prstGeom prst="rect">
            <a:avLst/>
          </a:prstGeom>
        </p:spPr>
      </p:pic>
      <p:pic>
        <p:nvPicPr>
          <p:cNvPr id="11" name="Image 10" descr="logo-linkedin.png"/>
          <p:cNvPicPr>
            <a:picLocks noChangeAspect="1"/>
          </p:cNvPicPr>
          <p:nvPr/>
        </p:nvPicPr>
        <p:blipFill>
          <a:blip r:embed="rId6" cstate="print"/>
          <a:stretch>
            <a:fillRect/>
          </a:stretch>
        </p:blipFill>
        <p:spPr>
          <a:xfrm>
            <a:off x="1714480" y="6000768"/>
            <a:ext cx="2008543" cy="567385"/>
          </a:xfrm>
          <a:prstGeom prst="rect">
            <a:avLst/>
          </a:prstGeom>
        </p:spPr>
      </p:pic>
      <p:pic>
        <p:nvPicPr>
          <p:cNvPr id="12" name="Image 11" descr="gmail-icon-100633817-large.png"/>
          <p:cNvPicPr>
            <a:picLocks noChangeAspect="1"/>
          </p:cNvPicPr>
          <p:nvPr/>
        </p:nvPicPr>
        <p:blipFill>
          <a:blip r:embed="rId7" cstate="print"/>
          <a:stretch>
            <a:fillRect/>
          </a:stretch>
        </p:blipFill>
        <p:spPr>
          <a:xfrm>
            <a:off x="2051720" y="4437112"/>
            <a:ext cx="1080120" cy="62371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Our Magazine</a:t>
            </a:r>
            <a:endParaRPr lang="fr-FR" dirty="0"/>
          </a:p>
        </p:txBody>
      </p:sp>
      <p:pic>
        <p:nvPicPr>
          <p:cNvPr id="4" name="Espace réservé du contenu 3" descr="مجلة السياسي (2).png"/>
          <p:cNvPicPr>
            <a:picLocks noGrp="1" noChangeAspect="1"/>
          </p:cNvPicPr>
          <p:nvPr>
            <p:ph idx="1"/>
          </p:nvPr>
        </p:nvPicPr>
        <p:blipFill>
          <a:blip r:embed="rId2" cstate="print"/>
          <a:stretch>
            <a:fillRect/>
          </a:stretch>
        </p:blipFill>
        <p:spPr>
          <a:xfrm>
            <a:off x="2972289" y="1600200"/>
            <a:ext cx="3199422" cy="452596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General </a:t>
            </a:r>
            <a:r>
              <a:rPr lang="en-US" b="1" dirty="0" smtClean="0"/>
              <a:t>Political</a:t>
            </a:r>
            <a:r>
              <a:rPr lang="fr-FR" b="1" dirty="0" smtClean="0"/>
              <a:t> </a:t>
            </a:r>
            <a:r>
              <a:rPr lang="en-US" b="1" dirty="0" smtClean="0"/>
              <a:t>Vocabulary</a:t>
            </a:r>
            <a:endParaRPr lang="fr-FR" b="1" dirty="0"/>
          </a:p>
        </p:txBody>
      </p:sp>
      <p:sp>
        <p:nvSpPr>
          <p:cNvPr id="5" name="Espace réservé du contenu 4"/>
          <p:cNvSpPr>
            <a:spLocks noGrp="1"/>
          </p:cNvSpPr>
          <p:nvPr>
            <p:ph idx="1"/>
          </p:nvPr>
        </p:nvSpPr>
        <p:spPr>
          <a:xfrm>
            <a:off x="0" y="1412776"/>
            <a:ext cx="9144000" cy="5445224"/>
          </a:xfrm>
        </p:spPr>
        <p:txBody>
          <a:bodyPr/>
          <a:lstStyle/>
          <a:p>
            <a:pPr algn="ctr">
              <a:buNone/>
            </a:pPr>
            <a:r>
              <a:rPr lang="fr-FR" b="1" dirty="0" err="1" smtClean="0"/>
              <a:t>Political</a:t>
            </a:r>
            <a:r>
              <a:rPr lang="fr-FR" b="1" dirty="0" smtClean="0"/>
              <a:t> people </a:t>
            </a:r>
          </a:p>
          <a:p>
            <a:pPr>
              <a:buNone/>
            </a:pPr>
            <a:r>
              <a:rPr lang="en-US" dirty="0" smtClean="0"/>
              <a:t>1) This person is the head of the government.</a:t>
            </a:r>
          </a:p>
          <a:p>
            <a:pPr>
              <a:buNone/>
            </a:pPr>
            <a:r>
              <a:rPr lang="en-US" dirty="0" smtClean="0"/>
              <a:t>2) This person is the head of state.</a:t>
            </a:r>
          </a:p>
          <a:p>
            <a:pPr>
              <a:buNone/>
            </a:pPr>
            <a:r>
              <a:rPr lang="en-US" dirty="0" smtClean="0"/>
              <a:t>3) These people are elected to represent their areas (</a:t>
            </a:r>
            <a:r>
              <a:rPr lang="fr-FR" dirty="0" smtClean="0"/>
              <a:t>Wilayas</a:t>
            </a:r>
            <a:r>
              <a:rPr lang="en-US" dirty="0" smtClean="0"/>
              <a:t>). They are also known as MPs.</a:t>
            </a:r>
          </a:p>
          <a:p>
            <a:pPr>
              <a:buNone/>
            </a:pPr>
            <a:r>
              <a:rPr lang="en-US" dirty="0" smtClean="0"/>
              <a:t>4) This is the name of the main right-wing party.</a:t>
            </a:r>
          </a:p>
          <a:p>
            <a:pPr>
              <a:buNone/>
            </a:pPr>
            <a:r>
              <a:rPr lang="en-US" dirty="0" smtClean="0"/>
              <a:t>5) This is the name of the main left-wing party.</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General </a:t>
            </a:r>
            <a:r>
              <a:rPr lang="en-US" b="1" dirty="0" smtClean="0"/>
              <a:t>Political</a:t>
            </a:r>
            <a:r>
              <a:rPr lang="fr-FR" b="1" dirty="0" smtClean="0"/>
              <a:t> </a:t>
            </a:r>
            <a:r>
              <a:rPr lang="en-US" b="1" dirty="0" smtClean="0"/>
              <a:t>Vocabulary</a:t>
            </a:r>
            <a:endParaRPr lang="fr-FR" b="1"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B6B8362-5B0F-43F5-8157-878531917275}"/>
                                            </p:graphicEl>
                                          </p:spTgt>
                                        </p:tgtEl>
                                        <p:attrNameLst>
                                          <p:attrName>style.visibility</p:attrName>
                                        </p:attrNameLst>
                                      </p:cBhvr>
                                      <p:to>
                                        <p:strVal val="visible"/>
                                      </p:to>
                                    </p:set>
                                    <p:animEffect transition="in" filter="fade">
                                      <p:cBhvr>
                                        <p:cTn id="7" dur="2000"/>
                                        <p:tgtEl>
                                          <p:spTgt spid="4">
                                            <p:graphicEl>
                                              <a:dgm id="{6B6B8362-5B0F-43F5-8157-87853191727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21BD70D-67CB-452A-B335-0AF34E109BBA}"/>
                                            </p:graphicEl>
                                          </p:spTgt>
                                        </p:tgtEl>
                                        <p:attrNameLst>
                                          <p:attrName>style.visibility</p:attrName>
                                        </p:attrNameLst>
                                      </p:cBhvr>
                                      <p:to>
                                        <p:strVal val="visible"/>
                                      </p:to>
                                    </p:set>
                                    <p:animEffect transition="in" filter="fade">
                                      <p:cBhvr>
                                        <p:cTn id="12" dur="2000"/>
                                        <p:tgtEl>
                                          <p:spTgt spid="4">
                                            <p:graphicEl>
                                              <a:dgm id="{521BD70D-67CB-452A-B335-0AF34E109BB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C382A4EE-6562-435F-8353-D5BF05134ACC}"/>
                                            </p:graphicEl>
                                          </p:spTgt>
                                        </p:tgtEl>
                                        <p:attrNameLst>
                                          <p:attrName>style.visibility</p:attrName>
                                        </p:attrNameLst>
                                      </p:cBhvr>
                                      <p:to>
                                        <p:strVal val="visible"/>
                                      </p:to>
                                    </p:set>
                                    <p:animEffect transition="in" filter="fade">
                                      <p:cBhvr>
                                        <p:cTn id="17" dur="2000"/>
                                        <p:tgtEl>
                                          <p:spTgt spid="4">
                                            <p:graphicEl>
                                              <a:dgm id="{C382A4EE-6562-435F-8353-D5BF05134ACC}"/>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F57E8848-3038-46FF-BF6F-5473F5384036}"/>
                                            </p:graphicEl>
                                          </p:spTgt>
                                        </p:tgtEl>
                                        <p:attrNameLst>
                                          <p:attrName>style.visibility</p:attrName>
                                        </p:attrNameLst>
                                      </p:cBhvr>
                                      <p:to>
                                        <p:strVal val="visible"/>
                                      </p:to>
                                    </p:set>
                                    <p:animEffect transition="in" filter="fade">
                                      <p:cBhvr>
                                        <p:cTn id="20" dur="2000"/>
                                        <p:tgtEl>
                                          <p:spTgt spid="4">
                                            <p:graphicEl>
                                              <a:dgm id="{F57E8848-3038-46FF-BF6F-5473F538403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7D287712-177A-4FDC-879E-B77A5196053C}"/>
                                            </p:graphicEl>
                                          </p:spTgt>
                                        </p:tgtEl>
                                        <p:attrNameLst>
                                          <p:attrName>style.visibility</p:attrName>
                                        </p:attrNameLst>
                                      </p:cBhvr>
                                      <p:to>
                                        <p:strVal val="visible"/>
                                      </p:to>
                                    </p:set>
                                    <p:animEffect transition="in" filter="fade">
                                      <p:cBhvr>
                                        <p:cTn id="25" dur="2000"/>
                                        <p:tgtEl>
                                          <p:spTgt spid="4">
                                            <p:graphicEl>
                                              <a:dgm id="{7D287712-177A-4FDC-879E-B77A5196053C}"/>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A5D04E8C-DED1-4B13-A459-254E62ADEB06}"/>
                                            </p:graphicEl>
                                          </p:spTgt>
                                        </p:tgtEl>
                                        <p:attrNameLst>
                                          <p:attrName>style.visibility</p:attrName>
                                        </p:attrNameLst>
                                      </p:cBhvr>
                                      <p:to>
                                        <p:strVal val="visible"/>
                                      </p:to>
                                    </p:set>
                                    <p:animEffect transition="in" filter="fade">
                                      <p:cBhvr>
                                        <p:cTn id="28" dur="2000"/>
                                        <p:tgtEl>
                                          <p:spTgt spid="4">
                                            <p:graphicEl>
                                              <a:dgm id="{A5D04E8C-DED1-4B13-A459-254E62ADEB0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9D8A14F1-5824-4396-8A26-620E7478EDB5}"/>
                                            </p:graphicEl>
                                          </p:spTgt>
                                        </p:tgtEl>
                                        <p:attrNameLst>
                                          <p:attrName>style.visibility</p:attrName>
                                        </p:attrNameLst>
                                      </p:cBhvr>
                                      <p:to>
                                        <p:strVal val="visible"/>
                                      </p:to>
                                    </p:set>
                                    <p:animEffect transition="in" filter="fade">
                                      <p:cBhvr>
                                        <p:cTn id="33" dur="2000"/>
                                        <p:tgtEl>
                                          <p:spTgt spid="4">
                                            <p:graphicEl>
                                              <a:dgm id="{9D8A14F1-5824-4396-8A26-620E7478EDB5}"/>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CA9D17E9-EB67-46DC-B19B-9A08B0D90CC9}"/>
                                            </p:graphicEl>
                                          </p:spTgt>
                                        </p:tgtEl>
                                        <p:attrNameLst>
                                          <p:attrName>style.visibility</p:attrName>
                                        </p:attrNameLst>
                                      </p:cBhvr>
                                      <p:to>
                                        <p:strVal val="visible"/>
                                      </p:to>
                                    </p:set>
                                    <p:animEffect transition="in" filter="fade">
                                      <p:cBhvr>
                                        <p:cTn id="36" dur="2000"/>
                                        <p:tgtEl>
                                          <p:spTgt spid="4">
                                            <p:graphicEl>
                                              <a:dgm id="{CA9D17E9-EB67-46DC-B19B-9A08B0D90CC9}"/>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4652E1A1-540D-4187-A7DE-6FD8FBBD1038}"/>
                                            </p:graphicEl>
                                          </p:spTgt>
                                        </p:tgtEl>
                                        <p:attrNameLst>
                                          <p:attrName>style.visibility</p:attrName>
                                        </p:attrNameLst>
                                      </p:cBhvr>
                                      <p:to>
                                        <p:strVal val="visible"/>
                                      </p:to>
                                    </p:set>
                                    <p:animEffect transition="in" filter="fade">
                                      <p:cBhvr>
                                        <p:cTn id="41" dur="2000"/>
                                        <p:tgtEl>
                                          <p:spTgt spid="4">
                                            <p:graphicEl>
                                              <a:dgm id="{4652E1A1-540D-4187-A7DE-6FD8FBBD1038}"/>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graphicEl>
                                              <a:dgm id="{3F2D1B3C-2394-457B-BC6D-F84617F3F405}"/>
                                            </p:graphicEl>
                                          </p:spTgt>
                                        </p:tgtEl>
                                        <p:attrNameLst>
                                          <p:attrName>style.visibility</p:attrName>
                                        </p:attrNameLst>
                                      </p:cBhvr>
                                      <p:to>
                                        <p:strVal val="visible"/>
                                      </p:to>
                                    </p:set>
                                    <p:animEffect transition="in" filter="fade">
                                      <p:cBhvr>
                                        <p:cTn id="44" dur="2000"/>
                                        <p:tgtEl>
                                          <p:spTgt spid="4">
                                            <p:graphicEl>
                                              <a:dgm id="{3F2D1B3C-2394-457B-BC6D-F84617F3F40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graphicEl>
                                              <a:dgm id="{DD125379-30B9-4E3F-B40B-83E532E7226E}"/>
                                            </p:graphicEl>
                                          </p:spTgt>
                                        </p:tgtEl>
                                        <p:attrNameLst>
                                          <p:attrName>style.visibility</p:attrName>
                                        </p:attrNameLst>
                                      </p:cBhvr>
                                      <p:to>
                                        <p:strVal val="visible"/>
                                      </p:to>
                                    </p:set>
                                    <p:animEffect transition="in" filter="fade">
                                      <p:cBhvr>
                                        <p:cTn id="49" dur="2000"/>
                                        <p:tgtEl>
                                          <p:spTgt spid="4">
                                            <p:graphicEl>
                                              <a:dgm id="{DD125379-30B9-4E3F-B40B-83E532E7226E}"/>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graphicEl>
                                              <a:dgm id="{9215B939-823A-4FF1-9181-29171A4EBA9B}"/>
                                            </p:graphicEl>
                                          </p:spTgt>
                                        </p:tgtEl>
                                        <p:attrNameLst>
                                          <p:attrName>style.visibility</p:attrName>
                                        </p:attrNameLst>
                                      </p:cBhvr>
                                      <p:to>
                                        <p:strVal val="visible"/>
                                      </p:to>
                                    </p:set>
                                    <p:animEffect transition="in" filter="fade">
                                      <p:cBhvr>
                                        <p:cTn id="52" dur="2000"/>
                                        <p:tgtEl>
                                          <p:spTgt spid="4">
                                            <p:graphicEl>
                                              <a:dgm id="{9215B939-823A-4FF1-9181-29171A4EBA9B}"/>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D9539B71-C077-403F-945D-C98163D65877}"/>
                                            </p:graphicEl>
                                          </p:spTgt>
                                        </p:tgtEl>
                                        <p:attrNameLst>
                                          <p:attrName>style.visibility</p:attrName>
                                        </p:attrNameLst>
                                      </p:cBhvr>
                                      <p:to>
                                        <p:strVal val="visible"/>
                                      </p:to>
                                    </p:set>
                                    <p:animEffect transition="in" filter="fade">
                                      <p:cBhvr>
                                        <p:cTn id="55" dur="2000"/>
                                        <p:tgtEl>
                                          <p:spTgt spid="4">
                                            <p:graphicEl>
                                              <a:dgm id="{D9539B71-C077-403F-945D-C98163D658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General </a:t>
            </a:r>
            <a:r>
              <a:rPr lang="en-US" b="1" dirty="0" smtClean="0"/>
              <a:t>Political</a:t>
            </a:r>
            <a:r>
              <a:rPr lang="fr-FR" b="1" dirty="0" smtClean="0"/>
              <a:t> </a:t>
            </a:r>
            <a:r>
              <a:rPr lang="en-US" b="1" dirty="0" smtClean="0"/>
              <a:t>Vocabulary</a:t>
            </a:r>
            <a:endParaRPr lang="fr-FR" b="1" dirty="0"/>
          </a:p>
        </p:txBody>
      </p:sp>
      <p:sp>
        <p:nvSpPr>
          <p:cNvPr id="5" name="Espace réservé du contenu 4"/>
          <p:cNvSpPr>
            <a:spLocks noGrp="1"/>
          </p:cNvSpPr>
          <p:nvPr>
            <p:ph idx="1"/>
          </p:nvPr>
        </p:nvSpPr>
        <p:spPr>
          <a:xfrm>
            <a:off x="0" y="1412776"/>
            <a:ext cx="9144000" cy="5445224"/>
          </a:xfrm>
        </p:spPr>
        <p:txBody>
          <a:bodyPr>
            <a:normAutofit/>
          </a:bodyPr>
          <a:lstStyle/>
          <a:p>
            <a:pPr algn="ctr">
              <a:buNone/>
            </a:pPr>
            <a:r>
              <a:rPr lang="fr-FR" b="1" dirty="0" smtClean="0"/>
              <a:t>sentence </a:t>
            </a:r>
            <a:r>
              <a:rPr lang="fr-FR" b="1" dirty="0" err="1" smtClean="0"/>
              <a:t>completion</a:t>
            </a:r>
            <a:endParaRPr lang="fr-FR" b="1" dirty="0" smtClean="0"/>
          </a:p>
          <a:p>
            <a:pPr>
              <a:buNone/>
            </a:pPr>
            <a:r>
              <a:rPr lang="en-US" dirty="0" smtClean="0"/>
              <a:t>Complete the following sentences to express your own opinion.</a:t>
            </a:r>
          </a:p>
          <a:p>
            <a:pPr>
              <a:buNone/>
            </a:pPr>
            <a:r>
              <a:rPr lang="en-US" dirty="0" smtClean="0"/>
              <a:t>1) In my opinion, most politicians…</a:t>
            </a:r>
          </a:p>
          <a:p>
            <a:pPr>
              <a:buNone/>
            </a:pPr>
            <a:r>
              <a:rPr lang="en-US" dirty="0" smtClean="0"/>
              <a:t>2) If I were Prime Minister or President of my country I would…</a:t>
            </a:r>
          </a:p>
          <a:p>
            <a:pPr>
              <a:buNone/>
            </a:pPr>
            <a:r>
              <a:rPr lang="en-US" dirty="0" smtClean="0"/>
              <a:t>3) The political system in my country is…</a:t>
            </a:r>
          </a:p>
          <a:p>
            <a:pPr>
              <a:buNone/>
            </a:pPr>
            <a:r>
              <a:rPr lang="en-US" dirty="0" smtClean="0"/>
              <a:t>4) I wish politicians would…</a:t>
            </a:r>
          </a:p>
          <a:p>
            <a:pPr>
              <a:buNone/>
            </a:pPr>
            <a:r>
              <a:rPr lang="en-US" dirty="0" smtClean="0"/>
              <a:t>5) In an ideal world…</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General </a:t>
            </a:r>
            <a:r>
              <a:rPr lang="en-US" b="1" dirty="0" smtClean="0"/>
              <a:t>Political</a:t>
            </a:r>
            <a:r>
              <a:rPr lang="fr-FR" b="1" dirty="0" smtClean="0"/>
              <a:t> </a:t>
            </a:r>
            <a:r>
              <a:rPr lang="en-US" b="1" dirty="0" smtClean="0"/>
              <a:t>Vocabulary</a:t>
            </a:r>
            <a:endParaRPr lang="fr-FR" b="1" dirty="0"/>
          </a:p>
        </p:txBody>
      </p:sp>
      <p:sp>
        <p:nvSpPr>
          <p:cNvPr id="5" name="Espace réservé du contenu 4"/>
          <p:cNvSpPr>
            <a:spLocks noGrp="1"/>
          </p:cNvSpPr>
          <p:nvPr>
            <p:ph idx="1"/>
          </p:nvPr>
        </p:nvSpPr>
        <p:spPr>
          <a:xfrm>
            <a:off x="0" y="1412776"/>
            <a:ext cx="9144000" cy="5445224"/>
          </a:xfrm>
        </p:spPr>
        <p:txBody>
          <a:bodyPr>
            <a:normAutofit/>
          </a:bodyPr>
          <a:lstStyle/>
          <a:p>
            <a:pPr algn="ctr">
              <a:buNone/>
            </a:pPr>
            <a:r>
              <a:rPr lang="fr-FR" b="1" dirty="0" smtClean="0"/>
              <a:t>Vote for us!</a:t>
            </a:r>
          </a:p>
          <a:p>
            <a:pPr>
              <a:buNone/>
            </a:pPr>
            <a:r>
              <a:rPr lang="en-US" dirty="0" smtClean="0"/>
              <a:t>	You are going to create a new political party! Think of a name for your party and think of five things you will do if you are elected. Then try to persuade your classmates to vote for you.</a:t>
            </a:r>
          </a:p>
          <a:p>
            <a:pPr>
              <a:buNone/>
            </a:pPr>
            <a:endParaRPr lang="fr-FR" dirty="0"/>
          </a:p>
        </p:txBody>
      </p:sp>
      <p:sp>
        <p:nvSpPr>
          <p:cNvPr id="4" name="Rectangle 3"/>
          <p:cNvSpPr/>
          <p:nvPr/>
        </p:nvSpPr>
        <p:spPr>
          <a:xfrm>
            <a:off x="1403648" y="4149080"/>
            <a:ext cx="6696744" cy="25202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smtClean="0"/>
              <a:t>The _________________ Party</a:t>
            </a:r>
          </a:p>
          <a:p>
            <a:pPr algn="ctr"/>
            <a:endParaRPr lang="fr-FR" b="1" dirty="0" smtClean="0"/>
          </a:p>
          <a:p>
            <a:r>
              <a:rPr lang="en-US" b="1" dirty="0" smtClean="0"/>
              <a:t>If we are elected we will:</a:t>
            </a:r>
            <a:endParaRPr lang="fr-FR" dirty="0" smtClean="0"/>
          </a:p>
          <a:p>
            <a:r>
              <a:rPr lang="fr-FR" b="1" dirty="0" smtClean="0"/>
              <a:t>1-</a:t>
            </a:r>
          </a:p>
          <a:p>
            <a:r>
              <a:rPr lang="fr-FR" b="1" dirty="0" smtClean="0"/>
              <a:t>2-</a:t>
            </a:r>
          </a:p>
          <a:p>
            <a:r>
              <a:rPr lang="fr-FR" b="1" dirty="0" smtClean="0"/>
              <a:t>3-</a:t>
            </a:r>
          </a:p>
          <a:p>
            <a:r>
              <a:rPr lang="fr-FR" b="1" dirty="0" smtClean="0"/>
              <a:t>4-</a:t>
            </a:r>
          </a:p>
          <a:p>
            <a:r>
              <a:rPr lang="fr-FR" b="1" dirty="0" smtClean="0"/>
              <a:t>5-</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err="1" smtClean="0"/>
              <a:t>War</a:t>
            </a:r>
            <a:r>
              <a:rPr lang="fr-FR" b="1" dirty="0" smtClean="0"/>
              <a:t> &amp; </a:t>
            </a:r>
            <a:r>
              <a:rPr lang="fr-FR" b="1" dirty="0" err="1" smtClean="0"/>
              <a:t>Military</a:t>
            </a:r>
            <a:r>
              <a:rPr lang="fr-FR" b="1" dirty="0" smtClean="0"/>
              <a:t> </a:t>
            </a:r>
            <a:r>
              <a:rPr lang="fr-FR" b="1" dirty="0" err="1" smtClean="0"/>
              <a:t>Vocabulary</a:t>
            </a:r>
            <a:endParaRPr lang="fr-FR" b="1" dirty="0" smtClean="0"/>
          </a:p>
        </p:txBody>
      </p:sp>
      <p:graphicFrame>
        <p:nvGraphicFramePr>
          <p:cNvPr id="4" name="Espace réservé du contenu 3"/>
          <p:cNvGraphicFramePr>
            <a:graphicFrameLocks noGrp="1"/>
          </p:cNvGraphicFramePr>
          <p:nvPr>
            <p:ph idx="1"/>
          </p:nvPr>
        </p:nvGraphicFramePr>
        <p:xfrm>
          <a:off x="432000" y="1584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B6B8362-5B0F-43F5-8157-878531917275}"/>
                                            </p:graphicEl>
                                          </p:spTgt>
                                        </p:tgtEl>
                                        <p:attrNameLst>
                                          <p:attrName>style.visibility</p:attrName>
                                        </p:attrNameLst>
                                      </p:cBhvr>
                                      <p:to>
                                        <p:strVal val="visible"/>
                                      </p:to>
                                    </p:set>
                                    <p:animEffect transition="in" filter="fade">
                                      <p:cBhvr>
                                        <p:cTn id="7" dur="2000"/>
                                        <p:tgtEl>
                                          <p:spTgt spid="4">
                                            <p:graphicEl>
                                              <a:dgm id="{6B6B8362-5B0F-43F5-8157-87853191727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21BD70D-67CB-452A-B335-0AF34E109BBA}"/>
                                            </p:graphicEl>
                                          </p:spTgt>
                                        </p:tgtEl>
                                        <p:attrNameLst>
                                          <p:attrName>style.visibility</p:attrName>
                                        </p:attrNameLst>
                                      </p:cBhvr>
                                      <p:to>
                                        <p:strVal val="visible"/>
                                      </p:to>
                                    </p:set>
                                    <p:animEffect transition="in" filter="fade">
                                      <p:cBhvr>
                                        <p:cTn id="12" dur="2000"/>
                                        <p:tgtEl>
                                          <p:spTgt spid="4">
                                            <p:graphicEl>
                                              <a:dgm id="{521BD70D-67CB-452A-B335-0AF34E109BB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C382A4EE-6562-435F-8353-D5BF05134ACC}"/>
                                            </p:graphicEl>
                                          </p:spTgt>
                                        </p:tgtEl>
                                        <p:attrNameLst>
                                          <p:attrName>style.visibility</p:attrName>
                                        </p:attrNameLst>
                                      </p:cBhvr>
                                      <p:to>
                                        <p:strVal val="visible"/>
                                      </p:to>
                                    </p:set>
                                    <p:animEffect transition="in" filter="fade">
                                      <p:cBhvr>
                                        <p:cTn id="17" dur="2000"/>
                                        <p:tgtEl>
                                          <p:spTgt spid="4">
                                            <p:graphicEl>
                                              <a:dgm id="{C382A4EE-6562-435F-8353-D5BF05134ACC}"/>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F57E8848-3038-46FF-BF6F-5473F5384036}"/>
                                            </p:graphicEl>
                                          </p:spTgt>
                                        </p:tgtEl>
                                        <p:attrNameLst>
                                          <p:attrName>style.visibility</p:attrName>
                                        </p:attrNameLst>
                                      </p:cBhvr>
                                      <p:to>
                                        <p:strVal val="visible"/>
                                      </p:to>
                                    </p:set>
                                    <p:animEffect transition="in" filter="fade">
                                      <p:cBhvr>
                                        <p:cTn id="20" dur="2000"/>
                                        <p:tgtEl>
                                          <p:spTgt spid="4">
                                            <p:graphicEl>
                                              <a:dgm id="{F57E8848-3038-46FF-BF6F-5473F538403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7D287712-177A-4FDC-879E-B77A5196053C}"/>
                                            </p:graphicEl>
                                          </p:spTgt>
                                        </p:tgtEl>
                                        <p:attrNameLst>
                                          <p:attrName>style.visibility</p:attrName>
                                        </p:attrNameLst>
                                      </p:cBhvr>
                                      <p:to>
                                        <p:strVal val="visible"/>
                                      </p:to>
                                    </p:set>
                                    <p:animEffect transition="in" filter="fade">
                                      <p:cBhvr>
                                        <p:cTn id="25" dur="2000"/>
                                        <p:tgtEl>
                                          <p:spTgt spid="4">
                                            <p:graphicEl>
                                              <a:dgm id="{7D287712-177A-4FDC-879E-B77A5196053C}"/>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A5D04E8C-DED1-4B13-A459-254E62ADEB06}"/>
                                            </p:graphicEl>
                                          </p:spTgt>
                                        </p:tgtEl>
                                        <p:attrNameLst>
                                          <p:attrName>style.visibility</p:attrName>
                                        </p:attrNameLst>
                                      </p:cBhvr>
                                      <p:to>
                                        <p:strVal val="visible"/>
                                      </p:to>
                                    </p:set>
                                    <p:animEffect transition="in" filter="fade">
                                      <p:cBhvr>
                                        <p:cTn id="28" dur="2000"/>
                                        <p:tgtEl>
                                          <p:spTgt spid="4">
                                            <p:graphicEl>
                                              <a:dgm id="{A5D04E8C-DED1-4B13-A459-254E62ADEB0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9D8A14F1-5824-4396-8A26-620E7478EDB5}"/>
                                            </p:graphicEl>
                                          </p:spTgt>
                                        </p:tgtEl>
                                        <p:attrNameLst>
                                          <p:attrName>style.visibility</p:attrName>
                                        </p:attrNameLst>
                                      </p:cBhvr>
                                      <p:to>
                                        <p:strVal val="visible"/>
                                      </p:to>
                                    </p:set>
                                    <p:animEffect transition="in" filter="fade">
                                      <p:cBhvr>
                                        <p:cTn id="33" dur="2000"/>
                                        <p:tgtEl>
                                          <p:spTgt spid="4">
                                            <p:graphicEl>
                                              <a:dgm id="{9D8A14F1-5824-4396-8A26-620E7478EDB5}"/>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CA9D17E9-EB67-46DC-B19B-9A08B0D90CC9}"/>
                                            </p:graphicEl>
                                          </p:spTgt>
                                        </p:tgtEl>
                                        <p:attrNameLst>
                                          <p:attrName>style.visibility</p:attrName>
                                        </p:attrNameLst>
                                      </p:cBhvr>
                                      <p:to>
                                        <p:strVal val="visible"/>
                                      </p:to>
                                    </p:set>
                                    <p:animEffect transition="in" filter="fade">
                                      <p:cBhvr>
                                        <p:cTn id="36" dur="2000"/>
                                        <p:tgtEl>
                                          <p:spTgt spid="4">
                                            <p:graphicEl>
                                              <a:dgm id="{CA9D17E9-EB67-46DC-B19B-9A08B0D90CC9}"/>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4652E1A1-540D-4187-A7DE-6FD8FBBD1038}"/>
                                            </p:graphicEl>
                                          </p:spTgt>
                                        </p:tgtEl>
                                        <p:attrNameLst>
                                          <p:attrName>style.visibility</p:attrName>
                                        </p:attrNameLst>
                                      </p:cBhvr>
                                      <p:to>
                                        <p:strVal val="visible"/>
                                      </p:to>
                                    </p:set>
                                    <p:animEffect transition="in" filter="fade">
                                      <p:cBhvr>
                                        <p:cTn id="41" dur="2000"/>
                                        <p:tgtEl>
                                          <p:spTgt spid="4">
                                            <p:graphicEl>
                                              <a:dgm id="{4652E1A1-540D-4187-A7DE-6FD8FBBD1038}"/>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graphicEl>
                                              <a:dgm id="{3F2D1B3C-2394-457B-BC6D-F84617F3F405}"/>
                                            </p:graphicEl>
                                          </p:spTgt>
                                        </p:tgtEl>
                                        <p:attrNameLst>
                                          <p:attrName>style.visibility</p:attrName>
                                        </p:attrNameLst>
                                      </p:cBhvr>
                                      <p:to>
                                        <p:strVal val="visible"/>
                                      </p:to>
                                    </p:set>
                                    <p:animEffect transition="in" filter="fade">
                                      <p:cBhvr>
                                        <p:cTn id="44" dur="2000"/>
                                        <p:tgtEl>
                                          <p:spTgt spid="4">
                                            <p:graphicEl>
                                              <a:dgm id="{3F2D1B3C-2394-457B-BC6D-F84617F3F40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graphicEl>
                                              <a:dgm id="{DD125379-30B9-4E3F-B40B-83E532E7226E}"/>
                                            </p:graphicEl>
                                          </p:spTgt>
                                        </p:tgtEl>
                                        <p:attrNameLst>
                                          <p:attrName>style.visibility</p:attrName>
                                        </p:attrNameLst>
                                      </p:cBhvr>
                                      <p:to>
                                        <p:strVal val="visible"/>
                                      </p:to>
                                    </p:set>
                                    <p:animEffect transition="in" filter="fade">
                                      <p:cBhvr>
                                        <p:cTn id="49" dur="2000"/>
                                        <p:tgtEl>
                                          <p:spTgt spid="4">
                                            <p:graphicEl>
                                              <a:dgm id="{DD125379-30B9-4E3F-B40B-83E532E7226E}"/>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graphicEl>
                                              <a:dgm id="{9215B939-823A-4FF1-9181-29171A4EBA9B}"/>
                                            </p:graphicEl>
                                          </p:spTgt>
                                        </p:tgtEl>
                                        <p:attrNameLst>
                                          <p:attrName>style.visibility</p:attrName>
                                        </p:attrNameLst>
                                      </p:cBhvr>
                                      <p:to>
                                        <p:strVal val="visible"/>
                                      </p:to>
                                    </p:set>
                                    <p:animEffect transition="in" filter="fade">
                                      <p:cBhvr>
                                        <p:cTn id="52" dur="2000"/>
                                        <p:tgtEl>
                                          <p:spTgt spid="4">
                                            <p:graphicEl>
                                              <a:dgm id="{9215B939-823A-4FF1-9181-29171A4EBA9B}"/>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D9539B71-C077-403F-945D-C98163D65877}"/>
                                            </p:graphicEl>
                                          </p:spTgt>
                                        </p:tgtEl>
                                        <p:attrNameLst>
                                          <p:attrName>style.visibility</p:attrName>
                                        </p:attrNameLst>
                                      </p:cBhvr>
                                      <p:to>
                                        <p:strVal val="visible"/>
                                      </p:to>
                                    </p:set>
                                    <p:animEffect transition="in" filter="fade">
                                      <p:cBhvr>
                                        <p:cTn id="55" dur="2000"/>
                                        <p:tgtEl>
                                          <p:spTgt spid="4">
                                            <p:graphicEl>
                                              <a:dgm id="{D9539B71-C077-403F-945D-C98163D658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UN  &amp; </a:t>
            </a:r>
            <a:r>
              <a:rPr lang="fr-FR" b="1" dirty="0" err="1" smtClean="0"/>
              <a:t>Conflict</a:t>
            </a:r>
            <a:r>
              <a:rPr lang="fr-FR" b="1" dirty="0" smtClean="0"/>
              <a:t> </a:t>
            </a:r>
            <a:r>
              <a:rPr lang="fr-FR" b="1" dirty="0" err="1" smtClean="0"/>
              <a:t>resolution</a:t>
            </a:r>
            <a:r>
              <a:rPr lang="fr-FR" b="1" dirty="0" smtClean="0"/>
              <a:t> (</a:t>
            </a:r>
            <a:r>
              <a:rPr lang="fr-FR" b="1" dirty="0" err="1" smtClean="0"/>
              <a:t>Peace</a:t>
            </a:r>
            <a:r>
              <a:rPr lang="fr-FR" b="1" dirty="0" smtClean="0"/>
              <a:t>) </a:t>
            </a:r>
          </a:p>
        </p:txBody>
      </p:sp>
      <p:graphicFrame>
        <p:nvGraphicFramePr>
          <p:cNvPr id="4" name="Espace réservé du contenu 3"/>
          <p:cNvGraphicFramePr>
            <a:graphicFrameLocks noGrp="1"/>
          </p:cNvGraphicFramePr>
          <p:nvPr>
            <p:ph idx="1"/>
          </p:nvPr>
        </p:nvGraphicFramePr>
        <p:xfrm>
          <a:off x="432000" y="1584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B6B8362-5B0F-43F5-8157-878531917275}"/>
                                            </p:graphicEl>
                                          </p:spTgt>
                                        </p:tgtEl>
                                        <p:attrNameLst>
                                          <p:attrName>style.visibility</p:attrName>
                                        </p:attrNameLst>
                                      </p:cBhvr>
                                      <p:to>
                                        <p:strVal val="visible"/>
                                      </p:to>
                                    </p:set>
                                    <p:animEffect transition="in" filter="fade">
                                      <p:cBhvr>
                                        <p:cTn id="7" dur="2000"/>
                                        <p:tgtEl>
                                          <p:spTgt spid="4">
                                            <p:graphicEl>
                                              <a:dgm id="{6B6B8362-5B0F-43F5-8157-87853191727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21BD70D-67CB-452A-B335-0AF34E109BBA}"/>
                                            </p:graphicEl>
                                          </p:spTgt>
                                        </p:tgtEl>
                                        <p:attrNameLst>
                                          <p:attrName>style.visibility</p:attrName>
                                        </p:attrNameLst>
                                      </p:cBhvr>
                                      <p:to>
                                        <p:strVal val="visible"/>
                                      </p:to>
                                    </p:set>
                                    <p:animEffect transition="in" filter="fade">
                                      <p:cBhvr>
                                        <p:cTn id="12" dur="2000"/>
                                        <p:tgtEl>
                                          <p:spTgt spid="4">
                                            <p:graphicEl>
                                              <a:dgm id="{521BD70D-67CB-452A-B335-0AF34E109BB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C382A4EE-6562-435F-8353-D5BF05134ACC}"/>
                                            </p:graphicEl>
                                          </p:spTgt>
                                        </p:tgtEl>
                                        <p:attrNameLst>
                                          <p:attrName>style.visibility</p:attrName>
                                        </p:attrNameLst>
                                      </p:cBhvr>
                                      <p:to>
                                        <p:strVal val="visible"/>
                                      </p:to>
                                    </p:set>
                                    <p:animEffect transition="in" filter="fade">
                                      <p:cBhvr>
                                        <p:cTn id="17" dur="2000"/>
                                        <p:tgtEl>
                                          <p:spTgt spid="4">
                                            <p:graphicEl>
                                              <a:dgm id="{C382A4EE-6562-435F-8353-D5BF05134ACC}"/>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F57E8848-3038-46FF-BF6F-5473F5384036}"/>
                                            </p:graphicEl>
                                          </p:spTgt>
                                        </p:tgtEl>
                                        <p:attrNameLst>
                                          <p:attrName>style.visibility</p:attrName>
                                        </p:attrNameLst>
                                      </p:cBhvr>
                                      <p:to>
                                        <p:strVal val="visible"/>
                                      </p:to>
                                    </p:set>
                                    <p:animEffect transition="in" filter="fade">
                                      <p:cBhvr>
                                        <p:cTn id="20" dur="2000"/>
                                        <p:tgtEl>
                                          <p:spTgt spid="4">
                                            <p:graphicEl>
                                              <a:dgm id="{F57E8848-3038-46FF-BF6F-5473F538403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7D287712-177A-4FDC-879E-B77A5196053C}"/>
                                            </p:graphicEl>
                                          </p:spTgt>
                                        </p:tgtEl>
                                        <p:attrNameLst>
                                          <p:attrName>style.visibility</p:attrName>
                                        </p:attrNameLst>
                                      </p:cBhvr>
                                      <p:to>
                                        <p:strVal val="visible"/>
                                      </p:to>
                                    </p:set>
                                    <p:animEffect transition="in" filter="fade">
                                      <p:cBhvr>
                                        <p:cTn id="25" dur="2000"/>
                                        <p:tgtEl>
                                          <p:spTgt spid="4">
                                            <p:graphicEl>
                                              <a:dgm id="{7D287712-177A-4FDC-879E-B77A5196053C}"/>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A5D04E8C-DED1-4B13-A459-254E62ADEB06}"/>
                                            </p:graphicEl>
                                          </p:spTgt>
                                        </p:tgtEl>
                                        <p:attrNameLst>
                                          <p:attrName>style.visibility</p:attrName>
                                        </p:attrNameLst>
                                      </p:cBhvr>
                                      <p:to>
                                        <p:strVal val="visible"/>
                                      </p:to>
                                    </p:set>
                                    <p:animEffect transition="in" filter="fade">
                                      <p:cBhvr>
                                        <p:cTn id="28" dur="2000"/>
                                        <p:tgtEl>
                                          <p:spTgt spid="4">
                                            <p:graphicEl>
                                              <a:dgm id="{A5D04E8C-DED1-4B13-A459-254E62ADEB0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9D8A14F1-5824-4396-8A26-620E7478EDB5}"/>
                                            </p:graphicEl>
                                          </p:spTgt>
                                        </p:tgtEl>
                                        <p:attrNameLst>
                                          <p:attrName>style.visibility</p:attrName>
                                        </p:attrNameLst>
                                      </p:cBhvr>
                                      <p:to>
                                        <p:strVal val="visible"/>
                                      </p:to>
                                    </p:set>
                                    <p:animEffect transition="in" filter="fade">
                                      <p:cBhvr>
                                        <p:cTn id="33" dur="2000"/>
                                        <p:tgtEl>
                                          <p:spTgt spid="4">
                                            <p:graphicEl>
                                              <a:dgm id="{9D8A14F1-5824-4396-8A26-620E7478EDB5}"/>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CA9D17E9-EB67-46DC-B19B-9A08B0D90CC9}"/>
                                            </p:graphicEl>
                                          </p:spTgt>
                                        </p:tgtEl>
                                        <p:attrNameLst>
                                          <p:attrName>style.visibility</p:attrName>
                                        </p:attrNameLst>
                                      </p:cBhvr>
                                      <p:to>
                                        <p:strVal val="visible"/>
                                      </p:to>
                                    </p:set>
                                    <p:animEffect transition="in" filter="fade">
                                      <p:cBhvr>
                                        <p:cTn id="36" dur="2000"/>
                                        <p:tgtEl>
                                          <p:spTgt spid="4">
                                            <p:graphicEl>
                                              <a:dgm id="{CA9D17E9-EB67-46DC-B19B-9A08B0D90CC9}"/>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4652E1A1-540D-4187-A7DE-6FD8FBBD1038}"/>
                                            </p:graphicEl>
                                          </p:spTgt>
                                        </p:tgtEl>
                                        <p:attrNameLst>
                                          <p:attrName>style.visibility</p:attrName>
                                        </p:attrNameLst>
                                      </p:cBhvr>
                                      <p:to>
                                        <p:strVal val="visible"/>
                                      </p:to>
                                    </p:set>
                                    <p:animEffect transition="in" filter="fade">
                                      <p:cBhvr>
                                        <p:cTn id="41" dur="2000"/>
                                        <p:tgtEl>
                                          <p:spTgt spid="4">
                                            <p:graphicEl>
                                              <a:dgm id="{4652E1A1-540D-4187-A7DE-6FD8FBBD1038}"/>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graphicEl>
                                              <a:dgm id="{3F2D1B3C-2394-457B-BC6D-F84617F3F405}"/>
                                            </p:graphicEl>
                                          </p:spTgt>
                                        </p:tgtEl>
                                        <p:attrNameLst>
                                          <p:attrName>style.visibility</p:attrName>
                                        </p:attrNameLst>
                                      </p:cBhvr>
                                      <p:to>
                                        <p:strVal val="visible"/>
                                      </p:to>
                                    </p:set>
                                    <p:animEffect transition="in" filter="fade">
                                      <p:cBhvr>
                                        <p:cTn id="44" dur="2000"/>
                                        <p:tgtEl>
                                          <p:spTgt spid="4">
                                            <p:graphicEl>
                                              <a:dgm id="{3F2D1B3C-2394-457B-BC6D-F84617F3F40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graphicEl>
                                              <a:dgm id="{DD125379-30B9-4E3F-B40B-83E532E7226E}"/>
                                            </p:graphicEl>
                                          </p:spTgt>
                                        </p:tgtEl>
                                        <p:attrNameLst>
                                          <p:attrName>style.visibility</p:attrName>
                                        </p:attrNameLst>
                                      </p:cBhvr>
                                      <p:to>
                                        <p:strVal val="visible"/>
                                      </p:to>
                                    </p:set>
                                    <p:animEffect transition="in" filter="fade">
                                      <p:cBhvr>
                                        <p:cTn id="49" dur="2000"/>
                                        <p:tgtEl>
                                          <p:spTgt spid="4">
                                            <p:graphicEl>
                                              <a:dgm id="{DD125379-30B9-4E3F-B40B-83E532E7226E}"/>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graphicEl>
                                              <a:dgm id="{9215B939-823A-4FF1-9181-29171A4EBA9B}"/>
                                            </p:graphicEl>
                                          </p:spTgt>
                                        </p:tgtEl>
                                        <p:attrNameLst>
                                          <p:attrName>style.visibility</p:attrName>
                                        </p:attrNameLst>
                                      </p:cBhvr>
                                      <p:to>
                                        <p:strVal val="visible"/>
                                      </p:to>
                                    </p:set>
                                    <p:animEffect transition="in" filter="fade">
                                      <p:cBhvr>
                                        <p:cTn id="52" dur="2000"/>
                                        <p:tgtEl>
                                          <p:spTgt spid="4">
                                            <p:graphicEl>
                                              <a:dgm id="{9215B939-823A-4FF1-9181-29171A4EBA9B}"/>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D9539B71-C077-403F-945D-C98163D65877}"/>
                                            </p:graphicEl>
                                          </p:spTgt>
                                        </p:tgtEl>
                                        <p:attrNameLst>
                                          <p:attrName>style.visibility</p:attrName>
                                        </p:attrNameLst>
                                      </p:cBhvr>
                                      <p:to>
                                        <p:strVal val="visible"/>
                                      </p:to>
                                    </p:set>
                                    <p:animEffect transition="in" filter="fade">
                                      <p:cBhvr>
                                        <p:cTn id="55" dur="2000"/>
                                        <p:tgtEl>
                                          <p:spTgt spid="4">
                                            <p:graphicEl>
                                              <a:dgm id="{D9539B71-C077-403F-945D-C98163D658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United Nation</a:t>
            </a:r>
            <a:endParaRPr lang="fr-FR" b="1" dirty="0"/>
          </a:p>
        </p:txBody>
      </p:sp>
      <p:pic>
        <p:nvPicPr>
          <p:cNvPr id="6" name="Espace réservé du contenu 5" descr="DSC_0369.JPG"/>
          <p:cNvPicPr>
            <a:picLocks noGrp="1" noChangeAspect="1"/>
          </p:cNvPicPr>
          <p:nvPr>
            <p:ph idx="1"/>
          </p:nvPr>
        </p:nvPicPr>
        <p:blipFill>
          <a:blip r:embed="rId2" cstate="print"/>
          <a:stretch>
            <a:fillRect/>
          </a:stretch>
        </p:blipFill>
        <p:spPr>
          <a:xfrm>
            <a:off x="1168476" y="1600200"/>
            <a:ext cx="6807048"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SC_0278.JPG"/>
          <p:cNvPicPr>
            <a:picLocks noGrp="1" noChangeAspect="1"/>
          </p:cNvPicPr>
          <p:nvPr>
            <p:ph idx="1"/>
          </p:nvPr>
        </p:nvPicPr>
        <p:blipFill>
          <a:blip r:embed="rId2" cstate="print"/>
          <a:stretch>
            <a:fillRect/>
          </a:stretch>
        </p:blipFill>
        <p:spPr>
          <a:xfrm>
            <a:off x="1168476" y="1600200"/>
            <a:ext cx="6807048"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SC_0281.JPG"/>
          <p:cNvPicPr>
            <a:picLocks noGrp="1" noChangeAspect="1"/>
          </p:cNvPicPr>
          <p:nvPr>
            <p:ph idx="1"/>
          </p:nvPr>
        </p:nvPicPr>
        <p:blipFill>
          <a:blip r:embed="rId2" cstate="print"/>
          <a:stretch>
            <a:fillRect/>
          </a:stretch>
        </p:blipFill>
        <p:spPr>
          <a:xfrm>
            <a:off x="1168476" y="1600200"/>
            <a:ext cx="6807048"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youtube.png"/>
          <p:cNvPicPr>
            <a:picLocks noGrp="1" noChangeAspect="1"/>
          </p:cNvPicPr>
          <p:nvPr>
            <p:ph idx="1"/>
          </p:nvPr>
        </p:nvPicPr>
        <p:blipFill>
          <a:blip r:embed="rId2" cstate="print"/>
          <a:stretch>
            <a:fillRect/>
          </a:stretch>
        </p:blipFill>
        <p:spPr>
          <a:xfrm>
            <a:off x="467544" y="1484784"/>
            <a:ext cx="8229600" cy="4203402"/>
          </a:xfrm>
        </p:spPr>
      </p:pic>
      <p:sp>
        <p:nvSpPr>
          <p:cNvPr id="2" name="Titre 1"/>
          <p:cNvSpPr>
            <a:spLocks noGrp="1"/>
          </p:cNvSpPr>
          <p:nvPr>
            <p:ph type="title"/>
          </p:nvPr>
        </p:nvSpPr>
        <p:spPr/>
        <p:txBody>
          <a:bodyPr>
            <a:normAutofit/>
          </a:bodyPr>
          <a:lstStyle/>
          <a:p>
            <a:pPr rtl="1"/>
            <a:r>
              <a:rPr lang="fr-FR" b="1" dirty="0" err="1" smtClean="0">
                <a:latin typeface="Times New Roman" pitchFamily="18" charset="0"/>
                <a:cs typeface="Times New Roman" pitchFamily="18" charset="0"/>
              </a:rPr>
              <a:t>My</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Youtube</a:t>
            </a:r>
            <a:r>
              <a:rPr lang="fr-FR" b="1" dirty="0" smtClean="0">
                <a:latin typeface="Times New Roman" pitchFamily="18" charset="0"/>
                <a:cs typeface="Times New Roman" pitchFamily="18" charset="0"/>
              </a:rPr>
              <a:t> Channel</a:t>
            </a:r>
            <a:endParaRPr lang="fr-FR" b="1" dirty="0">
              <a:latin typeface="Times New Roman" pitchFamily="18" charset="0"/>
              <a:cs typeface="Times New Roman" pitchFamily="18" charset="0"/>
            </a:endParaRPr>
          </a:p>
        </p:txBody>
      </p:sp>
      <p:sp>
        <p:nvSpPr>
          <p:cNvPr id="6" name="Étoile à 5 branches 5"/>
          <p:cNvSpPr/>
          <p:nvPr/>
        </p:nvSpPr>
        <p:spPr>
          <a:xfrm>
            <a:off x="6660232" y="3789040"/>
            <a:ext cx="2232248" cy="1656184"/>
          </a:xfrm>
          <a:prstGeom prst="star5">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fr-FR"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smtClean="0"/>
              <a:t>Security </a:t>
            </a:r>
            <a:r>
              <a:rPr lang="fr-FR" b="1" dirty="0" err="1" smtClean="0"/>
              <a:t>council</a:t>
            </a:r>
            <a:r>
              <a:rPr lang="fr-FR" b="1" dirty="0" smtClean="0"/>
              <a:t/>
            </a:r>
            <a:br>
              <a:rPr lang="fr-FR" b="1" dirty="0" smtClean="0"/>
            </a:br>
            <a:r>
              <a:rPr lang="fr-FR" dirty="0" smtClean="0"/>
              <a:t>(UNSC) </a:t>
            </a:r>
            <a:endParaRPr lang="fr-FR" dirty="0"/>
          </a:p>
        </p:txBody>
      </p:sp>
      <p:pic>
        <p:nvPicPr>
          <p:cNvPr id="4" name="Espace réservé du contenu 3" descr="DSC_0289.JPG"/>
          <p:cNvPicPr>
            <a:picLocks noGrp="1" noChangeAspect="1"/>
          </p:cNvPicPr>
          <p:nvPr>
            <p:ph idx="1"/>
          </p:nvPr>
        </p:nvPicPr>
        <p:blipFill>
          <a:blip r:embed="rId2" cstate="print"/>
          <a:stretch>
            <a:fillRect/>
          </a:stretch>
        </p:blipFill>
        <p:spPr>
          <a:xfrm>
            <a:off x="1168476" y="1600200"/>
            <a:ext cx="6807048" cy="45259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SC_0292.JPG"/>
          <p:cNvPicPr>
            <a:picLocks noGrp="1" noChangeAspect="1"/>
          </p:cNvPicPr>
          <p:nvPr>
            <p:ph idx="1"/>
          </p:nvPr>
        </p:nvPicPr>
        <p:blipFill>
          <a:blip r:embed="rId2" cstate="print"/>
          <a:stretch>
            <a:fillRect/>
          </a:stretch>
        </p:blipFill>
        <p:spPr>
          <a:xfrm>
            <a:off x="0" y="0"/>
            <a:ext cx="9252520" cy="6858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latin typeface="Baskerville SemiBold"/>
              </a:rPr>
              <a:t>Public Speaking: </a:t>
            </a:r>
            <a:br>
              <a:rPr lang="en-US" b="1" dirty="0" smtClean="0">
                <a:latin typeface="Baskerville SemiBold"/>
              </a:rPr>
            </a:br>
            <a:r>
              <a:rPr lang="en-US" b="1" dirty="0" smtClean="0">
                <a:latin typeface="Baskerville SemiBold"/>
              </a:rPr>
              <a:t>Tips &amp; Techniques</a:t>
            </a:r>
            <a:endParaRPr lang="fr-FR" dirty="0"/>
          </a:p>
        </p:txBody>
      </p:sp>
      <p:sp>
        <p:nvSpPr>
          <p:cNvPr id="3" name="Espace réservé du contenu 2"/>
          <p:cNvSpPr>
            <a:spLocks noGrp="1"/>
          </p:cNvSpPr>
          <p:nvPr>
            <p:ph idx="1"/>
          </p:nvPr>
        </p:nvSpPr>
        <p:spPr/>
        <p:txBody>
          <a:bodyPr/>
          <a:lstStyle/>
          <a:p>
            <a:endParaRPr lang="fr-FR"/>
          </a:p>
        </p:txBody>
      </p:sp>
      <p:pic>
        <p:nvPicPr>
          <p:cNvPr id="2052" name="Picture 4" descr="Related image"/>
          <p:cNvPicPr>
            <a:picLocks noChangeAspect="1" noChangeArrowheads="1"/>
          </p:cNvPicPr>
          <p:nvPr/>
        </p:nvPicPr>
        <p:blipFill>
          <a:blip r:embed="rId2" cstate="print"/>
          <a:srcRect/>
          <a:stretch>
            <a:fillRect/>
          </a:stretch>
        </p:blipFill>
        <p:spPr bwMode="auto">
          <a:xfrm>
            <a:off x="395536" y="1628800"/>
            <a:ext cx="8424936" cy="453650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defTabSz="457200">
              <a:defRPr/>
            </a:pPr>
            <a:r>
              <a:rPr lang="en-US" b="1" dirty="0" smtClean="0">
                <a:latin typeface="Baskerville SemiBold"/>
              </a:rPr>
              <a:t/>
            </a:r>
            <a:br>
              <a:rPr lang="en-US" b="1" dirty="0" smtClean="0">
                <a:latin typeface="Baskerville SemiBold"/>
              </a:rPr>
            </a:br>
            <a:r>
              <a:rPr lang="en-US" b="1" dirty="0" smtClean="0">
                <a:latin typeface="Baskerville SemiBold"/>
              </a:rPr>
              <a:t>Public Speaking: </a:t>
            </a:r>
            <a:br>
              <a:rPr lang="en-US" b="1" dirty="0" smtClean="0">
                <a:latin typeface="Baskerville SemiBold"/>
              </a:rPr>
            </a:br>
            <a:r>
              <a:rPr lang="en-US" b="1" dirty="0" smtClean="0">
                <a:latin typeface="Baskerville SemiBold"/>
              </a:rPr>
              <a:t>Tips &amp; Techniques</a:t>
            </a:r>
            <a:br>
              <a:rPr lang="en-US" b="1" dirty="0" smtClean="0">
                <a:latin typeface="Baskerville SemiBold"/>
              </a:rPr>
            </a:br>
            <a:endParaRPr lang="fr-FR" dirty="0"/>
          </a:p>
        </p:txBody>
      </p:sp>
      <p:sp>
        <p:nvSpPr>
          <p:cNvPr id="3" name="Espace réservé du contenu 2"/>
          <p:cNvSpPr>
            <a:spLocks noGrp="1"/>
          </p:cNvSpPr>
          <p:nvPr>
            <p:ph idx="1"/>
          </p:nvPr>
        </p:nvSpPr>
        <p:spPr/>
        <p:txBody>
          <a:bodyPr/>
          <a:lstStyle/>
          <a:p>
            <a:pPr>
              <a:buNone/>
            </a:pPr>
            <a:r>
              <a:rPr lang="en-US" dirty="0" smtClean="0">
                <a:solidFill>
                  <a:srgbClr val="000000"/>
                </a:solidFill>
                <a:latin typeface="Baskerville Old Face"/>
              </a:rPr>
              <a:t>“According to most studies, people's number one fear is public speaking. Number two is death. Death is number two. Does that sound right?</a:t>
            </a:r>
            <a:endParaRPr lang="fr-FR" dirty="0"/>
          </a:p>
        </p:txBody>
      </p:sp>
      <p:pic>
        <p:nvPicPr>
          <p:cNvPr id="3074" name="Picture 2" descr="Image result for public speaking fear"/>
          <p:cNvPicPr>
            <a:picLocks noChangeAspect="1" noChangeArrowheads="1"/>
          </p:cNvPicPr>
          <p:nvPr/>
        </p:nvPicPr>
        <p:blipFill>
          <a:blip r:embed="rId2" cstate="print"/>
          <a:srcRect/>
          <a:stretch>
            <a:fillRect/>
          </a:stretch>
        </p:blipFill>
        <p:spPr bwMode="auto">
          <a:xfrm>
            <a:off x="1115616" y="3284984"/>
            <a:ext cx="2304256" cy="3206811"/>
          </a:xfrm>
          <a:prstGeom prst="rect">
            <a:avLst/>
          </a:prstGeom>
          <a:noFill/>
        </p:spPr>
      </p:pic>
      <p:pic>
        <p:nvPicPr>
          <p:cNvPr id="3076" name="Picture 4" descr="Image result for death"/>
          <p:cNvPicPr>
            <a:picLocks noChangeAspect="1" noChangeArrowheads="1"/>
          </p:cNvPicPr>
          <p:nvPr/>
        </p:nvPicPr>
        <p:blipFill>
          <a:blip r:embed="rId3" cstate="print"/>
          <a:srcRect/>
          <a:stretch>
            <a:fillRect/>
          </a:stretch>
        </p:blipFill>
        <p:spPr bwMode="auto">
          <a:xfrm>
            <a:off x="4499992" y="3068960"/>
            <a:ext cx="3690020" cy="357301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latin typeface="Baskerville SemiBold"/>
              </a:rPr>
              <a:t>Why Do We Hate Public Speaking</a:t>
            </a:r>
            <a:r>
              <a:rPr lang="en-US" sz="3600" dirty="0" smtClean="0">
                <a:latin typeface="Baskerville SemiBold"/>
              </a:rPr>
              <a:t>?</a:t>
            </a:r>
            <a:endParaRPr lang="fr-FR" dirty="0"/>
          </a:p>
        </p:txBody>
      </p:sp>
      <p:sp>
        <p:nvSpPr>
          <p:cNvPr id="3" name="Espace réservé du contenu 2"/>
          <p:cNvSpPr>
            <a:spLocks noGrp="1"/>
          </p:cNvSpPr>
          <p:nvPr>
            <p:ph idx="1"/>
          </p:nvPr>
        </p:nvSpPr>
        <p:spPr/>
        <p:txBody>
          <a:bodyPr>
            <a:normAutofit lnSpcReduction="10000"/>
          </a:bodyPr>
          <a:lstStyle/>
          <a:p>
            <a:pPr>
              <a:defRPr/>
            </a:pPr>
            <a:r>
              <a:rPr lang="en-US" dirty="0" smtClean="0">
                <a:solidFill>
                  <a:schemeClr val="accent4">
                    <a:lumMod val="10000"/>
                  </a:schemeClr>
                </a:solidFill>
                <a:latin typeface="Baskerville Old Face"/>
              </a:rPr>
              <a:t>Lack of Positive Experience </a:t>
            </a:r>
          </a:p>
          <a:p>
            <a:pPr>
              <a:defRPr/>
            </a:pPr>
            <a:r>
              <a:rPr lang="en-US" dirty="0" smtClean="0">
                <a:solidFill>
                  <a:schemeClr val="accent4">
                    <a:lumMod val="10000"/>
                  </a:schemeClr>
                </a:solidFill>
                <a:latin typeface="Baskerville Old Face"/>
              </a:rPr>
              <a:t>Being the Center of Attention</a:t>
            </a:r>
          </a:p>
          <a:p>
            <a:pPr>
              <a:defRPr/>
            </a:pPr>
            <a:r>
              <a:rPr lang="en-US" dirty="0" smtClean="0">
                <a:solidFill>
                  <a:schemeClr val="accent4">
                    <a:lumMod val="10000"/>
                  </a:schemeClr>
                </a:solidFill>
                <a:latin typeface="Baskerville Old Face"/>
              </a:rPr>
              <a:t>Feelings of Isolation</a:t>
            </a:r>
          </a:p>
          <a:p>
            <a:pPr>
              <a:defRPr/>
            </a:pPr>
            <a:r>
              <a:rPr lang="en-US" dirty="0" smtClean="0">
                <a:solidFill>
                  <a:schemeClr val="accent4">
                    <a:lumMod val="10000"/>
                  </a:schemeClr>
                </a:solidFill>
                <a:latin typeface="Baskerville Old Face"/>
              </a:rPr>
              <a:t>Being Judged by an Audience</a:t>
            </a:r>
          </a:p>
          <a:p>
            <a:pPr>
              <a:defRPr/>
            </a:pPr>
            <a:r>
              <a:rPr lang="en-US" dirty="0" smtClean="0">
                <a:solidFill>
                  <a:schemeClr val="accent4">
                    <a:lumMod val="10000"/>
                  </a:schemeClr>
                </a:solidFill>
                <a:latin typeface="Baskerville Old Face"/>
              </a:rPr>
              <a:t>Fear of Failure</a:t>
            </a:r>
          </a:p>
          <a:p>
            <a:pPr marL="109728" indent="0">
              <a:buNone/>
              <a:defRPr/>
            </a:pPr>
            <a:r>
              <a:rPr lang="en-US" dirty="0" smtClean="0">
                <a:solidFill>
                  <a:schemeClr val="accent4">
                    <a:lumMod val="10000"/>
                  </a:schemeClr>
                </a:solidFill>
                <a:latin typeface="Baskerville Old Face"/>
              </a:rPr>
              <a:t>All of which are part of:</a:t>
            </a:r>
          </a:p>
          <a:p>
            <a:pPr marL="109728" indent="0">
              <a:buNone/>
              <a:defRPr/>
            </a:pPr>
            <a:endParaRPr lang="en-US" dirty="0" smtClean="0">
              <a:solidFill>
                <a:schemeClr val="accent4">
                  <a:lumMod val="10000"/>
                </a:schemeClr>
              </a:solidFill>
              <a:latin typeface="Baskerville Old Face"/>
            </a:endParaRPr>
          </a:p>
          <a:p>
            <a:pPr marL="109728" indent="0">
              <a:buNone/>
              <a:defRPr/>
            </a:pPr>
            <a:r>
              <a:rPr lang="en-US" dirty="0" smtClean="0">
                <a:solidFill>
                  <a:schemeClr val="accent4">
                    <a:lumMod val="10000"/>
                  </a:schemeClr>
                </a:solidFill>
                <a:latin typeface="Baskerville Old Face"/>
              </a:rPr>
              <a:t>			Public Speaking Anxiety</a:t>
            </a:r>
          </a:p>
          <a:p>
            <a:pPr>
              <a:buNone/>
            </a:pPr>
            <a:endParaRPr lang="fr-FR" dirty="0"/>
          </a:p>
        </p:txBody>
      </p:sp>
      <p:pic>
        <p:nvPicPr>
          <p:cNvPr id="4" name="Picture 12"/>
          <p:cNvPicPr>
            <a:picLocks noChangeAspect="1" noChangeArrowheads="1"/>
          </p:cNvPicPr>
          <p:nvPr/>
        </p:nvPicPr>
        <p:blipFill>
          <a:blip r:embed="rId2" cstate="print"/>
          <a:srcRect/>
          <a:stretch>
            <a:fillRect/>
          </a:stretch>
        </p:blipFill>
        <p:spPr bwMode="auto">
          <a:xfrm>
            <a:off x="5940152" y="1412776"/>
            <a:ext cx="3000375"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119188" y="4626114"/>
            <a:ext cx="1395412" cy="707886"/>
          </a:xfrm>
          <a:prstGeom prst="rect">
            <a:avLst/>
          </a:prstGeom>
          <a:noFill/>
          <a:ln w="9525">
            <a:solidFill>
              <a:schemeClr val="bg1"/>
            </a:solidFill>
            <a:miter lim="800000"/>
            <a:headEnd/>
            <a:tailEnd/>
          </a:ln>
        </p:spPr>
        <p:txBody>
          <a:bodyPr wrap="square">
            <a:spAutoFit/>
          </a:bodyPr>
          <a:lstStyle/>
          <a:p>
            <a:r>
              <a:rPr lang="pt-BR" altLang="zh-TW" sz="4000" dirty="0" smtClean="0">
                <a:latin typeface="+mj-lt"/>
                <a:cs typeface="LilyUPC" pitchFamily="34" charset="-34"/>
              </a:rPr>
              <a:t>Tone</a:t>
            </a:r>
            <a:endParaRPr lang="pt-BR" altLang="zh-TW" sz="4000" dirty="0">
              <a:latin typeface="+mj-lt"/>
              <a:cs typeface="LilyUPC" pitchFamily="34" charset="-34"/>
            </a:endParaRPr>
          </a:p>
        </p:txBody>
      </p:sp>
      <p:sp>
        <p:nvSpPr>
          <p:cNvPr id="5" name="TextBox 1"/>
          <p:cNvSpPr txBox="1">
            <a:spLocks noChangeArrowheads="1"/>
          </p:cNvSpPr>
          <p:nvPr/>
        </p:nvSpPr>
        <p:spPr bwMode="auto">
          <a:xfrm>
            <a:off x="1043608" y="2708920"/>
            <a:ext cx="7315200" cy="1446550"/>
          </a:xfrm>
          <a:prstGeom prst="rect">
            <a:avLst/>
          </a:prstGeom>
          <a:noFill/>
          <a:ln w="9525">
            <a:noFill/>
            <a:miter lim="800000"/>
            <a:headEnd/>
            <a:tailEnd/>
          </a:ln>
        </p:spPr>
        <p:txBody>
          <a:bodyPr wrap="square">
            <a:spAutoFit/>
          </a:bodyPr>
          <a:lstStyle/>
          <a:p>
            <a:r>
              <a:rPr lang="pt-BR" altLang="zh-TW" sz="8800" dirty="0">
                <a:solidFill>
                  <a:srgbClr val="0033AB"/>
                </a:solidFill>
                <a:latin typeface="LilyUPC" pitchFamily="34" charset="-34"/>
                <a:cs typeface="LilyUPC" pitchFamily="34" charset="-34"/>
              </a:rPr>
              <a:t>What really </a:t>
            </a:r>
            <a:r>
              <a:rPr lang="pt-BR" altLang="zh-TW" sz="8800" dirty="0" smtClean="0">
                <a:solidFill>
                  <a:srgbClr val="0033AB"/>
                </a:solidFill>
                <a:latin typeface="LilyUPC" pitchFamily="34" charset="-34"/>
                <a:cs typeface="LilyUPC" pitchFamily="34" charset="-34"/>
              </a:rPr>
              <a:t>matters?</a:t>
            </a:r>
            <a:endParaRPr lang="pt-BR" altLang="zh-TW" sz="8800" dirty="0">
              <a:solidFill>
                <a:srgbClr val="0033AB"/>
              </a:solidFill>
              <a:latin typeface="LilyUPC" pitchFamily="34" charset="-34"/>
              <a:cs typeface="LilyUPC" pitchFamily="34" charset="-34"/>
            </a:endParaRPr>
          </a:p>
        </p:txBody>
      </p:sp>
      <p:sp>
        <p:nvSpPr>
          <p:cNvPr id="6" name="TextBox 2"/>
          <p:cNvSpPr txBox="1">
            <a:spLocks noChangeArrowheads="1"/>
          </p:cNvSpPr>
          <p:nvPr/>
        </p:nvSpPr>
        <p:spPr bwMode="auto">
          <a:xfrm>
            <a:off x="755576" y="1124744"/>
            <a:ext cx="2286000" cy="1323439"/>
          </a:xfrm>
          <a:prstGeom prst="rect">
            <a:avLst/>
          </a:prstGeom>
          <a:noFill/>
          <a:ln w="9525">
            <a:solidFill>
              <a:schemeClr val="bg1"/>
            </a:solidFill>
            <a:miter lim="800000"/>
            <a:headEnd/>
            <a:tailEnd/>
          </a:ln>
        </p:spPr>
        <p:txBody>
          <a:bodyPr wrap="square">
            <a:spAutoFit/>
          </a:bodyPr>
          <a:lstStyle/>
          <a:p>
            <a:r>
              <a:rPr lang="pt-BR" altLang="zh-TW" sz="4000" dirty="0" smtClean="0">
                <a:latin typeface="+mj-lt"/>
                <a:cs typeface="LilyUPC" pitchFamily="34" charset="-34"/>
              </a:rPr>
              <a:t>Content</a:t>
            </a:r>
          </a:p>
          <a:p>
            <a:endParaRPr lang="pt-BR" altLang="zh-TW" sz="4000" dirty="0">
              <a:latin typeface="+mj-lt"/>
              <a:cs typeface="LilyUPC" pitchFamily="34" charset="-34"/>
            </a:endParaRPr>
          </a:p>
        </p:txBody>
      </p:sp>
      <p:sp>
        <p:nvSpPr>
          <p:cNvPr id="7" name="TextBox 2"/>
          <p:cNvSpPr txBox="1">
            <a:spLocks noChangeArrowheads="1"/>
          </p:cNvSpPr>
          <p:nvPr/>
        </p:nvSpPr>
        <p:spPr bwMode="auto">
          <a:xfrm>
            <a:off x="4860032" y="620688"/>
            <a:ext cx="3352800" cy="1323439"/>
          </a:xfrm>
          <a:prstGeom prst="rect">
            <a:avLst/>
          </a:prstGeom>
          <a:noFill/>
          <a:ln w="9525">
            <a:solidFill>
              <a:schemeClr val="bg1"/>
            </a:solidFill>
            <a:miter lim="800000"/>
            <a:headEnd/>
            <a:tailEnd/>
          </a:ln>
        </p:spPr>
        <p:txBody>
          <a:bodyPr wrap="square">
            <a:spAutoFit/>
          </a:bodyPr>
          <a:lstStyle/>
          <a:p>
            <a:r>
              <a:rPr lang="pt-BR" altLang="zh-TW" sz="4000" dirty="0" smtClean="0">
                <a:latin typeface="+mj-lt"/>
                <a:cs typeface="LilyUPC" pitchFamily="34" charset="-34"/>
              </a:rPr>
              <a:t>Body </a:t>
            </a:r>
            <a:r>
              <a:rPr lang="pt-BR" altLang="zh-TW" sz="4000" dirty="0">
                <a:latin typeface="+mj-lt"/>
                <a:cs typeface="LilyUPC" pitchFamily="34" charset="-34"/>
              </a:rPr>
              <a:t>Language</a:t>
            </a:r>
          </a:p>
          <a:p>
            <a:endParaRPr lang="pt-BR" altLang="zh-TW" sz="4000" dirty="0">
              <a:latin typeface="+mj-lt"/>
              <a:cs typeface="LilyUPC" pitchFamily="34" charset="-34"/>
            </a:endParaRPr>
          </a:p>
        </p:txBody>
      </p:sp>
      <p:sp>
        <p:nvSpPr>
          <p:cNvPr id="8" name="TextBox 2"/>
          <p:cNvSpPr txBox="1">
            <a:spLocks noChangeArrowheads="1"/>
          </p:cNvSpPr>
          <p:nvPr/>
        </p:nvSpPr>
        <p:spPr bwMode="auto">
          <a:xfrm>
            <a:off x="3657600" y="4419600"/>
            <a:ext cx="4419600" cy="707886"/>
          </a:xfrm>
          <a:prstGeom prst="rect">
            <a:avLst/>
          </a:prstGeom>
          <a:noFill/>
          <a:ln w="9525">
            <a:solidFill>
              <a:schemeClr val="bg1"/>
            </a:solidFill>
            <a:miter lim="800000"/>
            <a:headEnd/>
            <a:tailEnd/>
          </a:ln>
        </p:spPr>
        <p:txBody>
          <a:bodyPr wrap="square">
            <a:spAutoFit/>
          </a:bodyPr>
          <a:lstStyle/>
          <a:p>
            <a:r>
              <a:rPr lang="pt-BR" altLang="zh-TW" sz="4000" dirty="0" smtClean="0">
                <a:latin typeface="+mj-lt"/>
                <a:cs typeface="LilyUPC" pitchFamily="34" charset="-34"/>
              </a:rPr>
              <a:t>AudioVisual Support</a:t>
            </a:r>
            <a:endParaRPr lang="pt-BR" altLang="zh-TW" sz="4000" dirty="0">
              <a:latin typeface="+mj-lt"/>
              <a:cs typeface="LilyUPC" pitchFamily="34" charset="-34"/>
            </a:endParaRPr>
          </a:p>
        </p:txBody>
      </p:sp>
      <p:sp>
        <p:nvSpPr>
          <p:cNvPr id="9" name="TextBox 2"/>
          <p:cNvSpPr txBox="1">
            <a:spLocks noChangeArrowheads="1"/>
          </p:cNvSpPr>
          <p:nvPr/>
        </p:nvSpPr>
        <p:spPr bwMode="auto">
          <a:xfrm>
            <a:off x="3635896" y="1988840"/>
            <a:ext cx="3276600" cy="707886"/>
          </a:xfrm>
          <a:prstGeom prst="rect">
            <a:avLst/>
          </a:prstGeom>
          <a:noFill/>
          <a:ln w="9525">
            <a:solidFill>
              <a:schemeClr val="bg1"/>
            </a:solidFill>
            <a:miter lim="800000"/>
            <a:headEnd/>
            <a:tailEnd/>
          </a:ln>
        </p:spPr>
        <p:txBody>
          <a:bodyPr wrap="square">
            <a:spAutoFit/>
          </a:bodyPr>
          <a:lstStyle/>
          <a:p>
            <a:r>
              <a:rPr lang="pt-BR" altLang="zh-TW" sz="4000" dirty="0" smtClean="0">
                <a:latin typeface="+mj-lt"/>
                <a:cs typeface="LilyUPC" pitchFamily="34" charset="-34"/>
              </a:rPr>
              <a:t> </a:t>
            </a:r>
            <a:r>
              <a:rPr lang="pt-BR" altLang="zh-TW" sz="4000" dirty="0">
                <a:latin typeface="+mj-lt"/>
                <a:cs typeface="LilyUPC" pitchFamily="34" charset="-34"/>
              </a:rPr>
              <a:t>Visual </a:t>
            </a:r>
            <a:r>
              <a:rPr lang="pt-BR" altLang="zh-TW" sz="4000" dirty="0" smtClean="0">
                <a:latin typeface="+mj-lt"/>
                <a:cs typeface="LilyUPC" pitchFamily="34" charset="-34"/>
              </a:rPr>
              <a:t>Contact</a:t>
            </a:r>
            <a:endParaRPr lang="pt-BR" altLang="zh-TW" sz="4000" dirty="0">
              <a:latin typeface="+mj-lt"/>
              <a:cs typeface="LilyUPC" pitchFamily="34" charset="-34"/>
            </a:endParaRPr>
          </a:p>
        </p:txBody>
      </p:sp>
      <p:sp>
        <p:nvSpPr>
          <p:cNvPr id="10" name="TextBox 2"/>
          <p:cNvSpPr txBox="1">
            <a:spLocks noChangeArrowheads="1"/>
          </p:cNvSpPr>
          <p:nvPr/>
        </p:nvSpPr>
        <p:spPr bwMode="auto">
          <a:xfrm>
            <a:off x="1600200" y="5715000"/>
            <a:ext cx="4343400" cy="707886"/>
          </a:xfrm>
          <a:prstGeom prst="rect">
            <a:avLst/>
          </a:prstGeom>
          <a:noFill/>
          <a:ln w="9525">
            <a:solidFill>
              <a:schemeClr val="bg1"/>
            </a:solidFill>
            <a:miter lim="800000"/>
            <a:headEnd/>
            <a:tailEnd/>
          </a:ln>
        </p:spPr>
        <p:txBody>
          <a:bodyPr wrap="square">
            <a:spAutoFit/>
          </a:bodyPr>
          <a:lstStyle/>
          <a:p>
            <a:r>
              <a:rPr lang="pt-BR" altLang="zh-TW" sz="4000" dirty="0" smtClean="0">
                <a:latin typeface="+mj-lt"/>
                <a:cs typeface="LilyUPC" pitchFamily="34" charset="-34"/>
              </a:rPr>
              <a:t>Stage </a:t>
            </a:r>
            <a:r>
              <a:rPr lang="pt-BR" altLang="zh-TW" sz="4000" dirty="0">
                <a:latin typeface="+mj-lt"/>
                <a:cs typeface="LilyUPC" pitchFamily="34" charset="-34"/>
              </a:rPr>
              <a:t>Fright Control</a:t>
            </a:r>
          </a:p>
        </p:txBody>
      </p:sp>
    </p:spTree>
    <p:extLst>
      <p:ext uri="{BB962C8B-B14F-4D97-AF65-F5344CB8AC3E}">
        <p14:creationId xmlns:p14="http://schemas.microsoft.com/office/powerpoint/2010/main" xmlns="" val="249535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3284984"/>
            <a:ext cx="3829050" cy="32546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re 1"/>
          <p:cNvSpPr>
            <a:spLocks noGrp="1"/>
          </p:cNvSpPr>
          <p:nvPr>
            <p:ph type="title"/>
          </p:nvPr>
        </p:nvSpPr>
        <p:spPr/>
        <p:txBody>
          <a:bodyPr>
            <a:normAutofit fontScale="90000"/>
          </a:bodyPr>
          <a:lstStyle/>
          <a:p>
            <a:r>
              <a:rPr lang="en-US" b="1" dirty="0" smtClean="0">
                <a:latin typeface="Baskerville SemiBold"/>
              </a:rPr>
              <a:t>How Can I Become a Better Speaker?</a:t>
            </a:r>
            <a:endParaRPr lang="fr-FR" b="1" dirty="0"/>
          </a:p>
        </p:txBody>
      </p:sp>
      <p:sp>
        <p:nvSpPr>
          <p:cNvPr id="3" name="Espace réservé du contenu 2"/>
          <p:cNvSpPr>
            <a:spLocks noGrp="1"/>
          </p:cNvSpPr>
          <p:nvPr>
            <p:ph idx="1"/>
          </p:nvPr>
        </p:nvSpPr>
        <p:spPr/>
        <p:txBody>
          <a:bodyPr/>
          <a:lstStyle/>
          <a:p>
            <a:pPr algn="ctr">
              <a:buNone/>
              <a:defRPr/>
            </a:pPr>
            <a:r>
              <a:rPr lang="en-US" dirty="0" smtClean="0">
                <a:solidFill>
                  <a:schemeClr val="accent4">
                    <a:lumMod val="10000"/>
                  </a:schemeClr>
                </a:solidFill>
                <a:latin typeface="Baskerville Old Face"/>
              </a:rPr>
              <a:t>	Prepare the right way.  Start by answering these questions:</a:t>
            </a:r>
          </a:p>
          <a:p>
            <a:pPr>
              <a:defRPr/>
            </a:pPr>
            <a:r>
              <a:rPr lang="en-US" dirty="0" smtClean="0">
                <a:solidFill>
                  <a:schemeClr val="accent4">
                    <a:lumMod val="10000"/>
                  </a:schemeClr>
                </a:solidFill>
                <a:latin typeface="Baskerville Old Face"/>
              </a:rPr>
              <a:t>What is the specific purpose of your speech?</a:t>
            </a:r>
          </a:p>
          <a:p>
            <a:pPr>
              <a:defRPr/>
            </a:pPr>
            <a:r>
              <a:rPr lang="en-US" dirty="0" smtClean="0">
                <a:solidFill>
                  <a:schemeClr val="accent4">
                    <a:lumMod val="10000"/>
                  </a:schemeClr>
                </a:solidFill>
                <a:latin typeface="Baskerville Old Face"/>
              </a:rPr>
              <a:t>What is your topic?</a:t>
            </a:r>
          </a:p>
          <a:p>
            <a:pPr>
              <a:defRPr/>
            </a:pPr>
            <a:r>
              <a:rPr lang="en-US" dirty="0" smtClean="0">
                <a:solidFill>
                  <a:schemeClr val="accent4">
                    <a:lumMod val="10000"/>
                  </a:schemeClr>
                </a:solidFill>
                <a:latin typeface="Baskerville Old Face"/>
              </a:rPr>
              <a:t>Who is your audience?  </a:t>
            </a:r>
          </a:p>
          <a:p>
            <a:pPr>
              <a:defRPr/>
            </a:pPr>
            <a:r>
              <a:rPr lang="en-US" dirty="0" smtClean="0">
                <a:solidFill>
                  <a:schemeClr val="accent4">
                    <a:lumMod val="10000"/>
                  </a:schemeClr>
                </a:solidFill>
                <a:latin typeface="Baskerville Old Face"/>
              </a:rPr>
              <a:t>What are your time constraints?</a:t>
            </a:r>
          </a:p>
          <a:p>
            <a:pPr>
              <a:defRPr/>
            </a:pPr>
            <a:r>
              <a:rPr lang="en-US" dirty="0" smtClean="0">
                <a:solidFill>
                  <a:schemeClr val="accent4">
                    <a:lumMod val="10000"/>
                  </a:schemeClr>
                </a:solidFill>
                <a:latin typeface="Baskerville Old Face"/>
              </a:rPr>
              <a:t>Will you be using visual aids?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b="1" dirty="0" smtClean="0">
                <a:latin typeface="Baskerville SemiBold"/>
              </a:rPr>
              <a:t>Pre-Performance Tips</a:t>
            </a:r>
            <a:endParaRPr lang="fr-FR" b="1" dirty="0"/>
          </a:p>
        </p:txBody>
      </p:sp>
      <p:sp>
        <p:nvSpPr>
          <p:cNvPr id="3" name="Espace réservé du contenu 2"/>
          <p:cNvSpPr>
            <a:spLocks noGrp="1"/>
          </p:cNvSpPr>
          <p:nvPr>
            <p:ph idx="1"/>
          </p:nvPr>
        </p:nvSpPr>
        <p:spPr/>
        <p:txBody>
          <a:bodyPr/>
          <a:lstStyle/>
          <a:p>
            <a:pPr>
              <a:defRPr/>
            </a:pPr>
            <a:r>
              <a:rPr lang="en-US" dirty="0" smtClean="0">
                <a:solidFill>
                  <a:schemeClr val="accent4">
                    <a:lumMod val="10000"/>
                  </a:schemeClr>
                </a:solidFill>
                <a:latin typeface="Baskerville Old Face"/>
              </a:rPr>
              <a:t>Common qualities in speakers:</a:t>
            </a:r>
          </a:p>
          <a:p>
            <a:pPr marL="109728" indent="0">
              <a:buNone/>
              <a:defRPr/>
            </a:pPr>
            <a:r>
              <a:rPr lang="en-US" dirty="0" smtClean="0">
                <a:solidFill>
                  <a:schemeClr val="accent4">
                    <a:lumMod val="10000"/>
                  </a:schemeClr>
                </a:solidFill>
                <a:latin typeface="Baskerville Old Face"/>
              </a:rPr>
              <a:t>   - Nervousness (shaking, turning red)</a:t>
            </a:r>
          </a:p>
          <a:p>
            <a:pPr marL="109728" indent="0">
              <a:buNone/>
              <a:defRPr/>
            </a:pPr>
            <a:r>
              <a:rPr lang="en-US" dirty="0" smtClean="0">
                <a:solidFill>
                  <a:schemeClr val="accent4">
                    <a:lumMod val="10000"/>
                  </a:schemeClr>
                </a:solidFill>
                <a:latin typeface="Baskerville Old Face"/>
              </a:rPr>
              <a:t>   - Anxiety (healthy amount is OK)</a:t>
            </a:r>
          </a:p>
          <a:p>
            <a:pPr marL="109728" indent="0">
              <a:buNone/>
              <a:defRPr/>
            </a:pPr>
            <a:r>
              <a:rPr lang="en-US" dirty="0" smtClean="0">
                <a:solidFill>
                  <a:schemeClr val="accent4">
                    <a:lumMod val="10000"/>
                  </a:schemeClr>
                </a:solidFill>
                <a:latin typeface="Baskerville Old Face"/>
              </a:rPr>
              <a:t>   - Looking down/back of room</a:t>
            </a:r>
          </a:p>
          <a:p>
            <a:pPr marL="109728" indent="0">
              <a:buNone/>
              <a:defRPr/>
            </a:pPr>
            <a:r>
              <a:rPr lang="en-US" dirty="0" smtClean="0">
                <a:solidFill>
                  <a:schemeClr val="accent4">
                    <a:lumMod val="10000"/>
                  </a:schemeClr>
                </a:solidFill>
                <a:latin typeface="Baskerville Old Face"/>
              </a:rPr>
              <a:t>   - Staying stationary/moving too much</a:t>
            </a:r>
          </a:p>
          <a:p>
            <a:pPr marL="109728" indent="0">
              <a:buNone/>
              <a:defRPr/>
            </a:pPr>
            <a:r>
              <a:rPr lang="en-US" dirty="0" smtClean="0">
                <a:solidFill>
                  <a:schemeClr val="accent4">
                    <a:lumMod val="10000"/>
                  </a:schemeClr>
                </a:solidFill>
                <a:latin typeface="Baskerville Old Face"/>
              </a:rPr>
              <a:t>   - Speaking at varying volumes</a:t>
            </a:r>
          </a:p>
          <a:p>
            <a:pPr>
              <a:buNone/>
            </a:pP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3"/>
          <p:cNvSpPr>
            <a:spLocks noGrp="1"/>
          </p:cNvSpPr>
          <p:nvPr>
            <p:ph type="subTitle" idx="1"/>
          </p:nvPr>
        </p:nvSpPr>
        <p:spPr bwMode="auto">
          <a:xfrm>
            <a:off x="-533400" y="4167187"/>
            <a:ext cx="7543799" cy="26908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it-IT" sz="3600" dirty="0">
              <a:solidFill>
                <a:schemeClr val="tx1"/>
              </a:solidFill>
              <a:latin typeface="Berlin Sans FB" pitchFamily="34" charset="0"/>
            </a:endParaRPr>
          </a:p>
          <a:p>
            <a:pPr>
              <a:spcBef>
                <a:spcPts val="0"/>
              </a:spcBef>
            </a:pPr>
            <a:r>
              <a:rPr lang="it-IT" sz="3600" b="1" dirty="0" smtClean="0">
                <a:solidFill>
                  <a:schemeClr val="tx1"/>
                </a:solidFill>
                <a:latin typeface="Berlin Sans FB" pitchFamily="34" charset="0"/>
              </a:rPr>
              <a:t>     </a:t>
            </a:r>
            <a:r>
              <a:rPr lang="cs-CZ" sz="3600" b="1" dirty="0" smtClean="0">
                <a:solidFill>
                  <a:schemeClr val="tx1"/>
                </a:solidFill>
                <a:latin typeface="LilyUPC" pitchFamily="34" charset="-34"/>
                <a:cs typeface="LilyUPC" pitchFamily="34" charset="-34"/>
              </a:rPr>
              <a:t>7%</a:t>
            </a:r>
            <a:r>
              <a:rPr lang="cs-CZ" sz="3600" dirty="0" smtClean="0">
                <a:solidFill>
                  <a:schemeClr val="tx1"/>
                </a:solidFill>
                <a:latin typeface="LilyUPC" pitchFamily="34" charset="-34"/>
                <a:cs typeface="LilyUPC" pitchFamily="34" charset="-34"/>
              </a:rPr>
              <a:t> </a:t>
            </a:r>
            <a:r>
              <a:rPr lang="cs-CZ" sz="3600" dirty="0" smtClean="0">
                <a:solidFill>
                  <a:schemeClr val="tx1"/>
                </a:solidFill>
                <a:latin typeface="+mj-lt"/>
              </a:rPr>
              <a:t>verbal communication</a:t>
            </a:r>
          </a:p>
          <a:p>
            <a:pPr>
              <a:spcBef>
                <a:spcPts val="0"/>
              </a:spcBef>
            </a:pPr>
            <a:r>
              <a:rPr lang="it-IT" sz="3600" b="1" dirty="0" smtClean="0">
                <a:solidFill>
                  <a:schemeClr val="tx1"/>
                </a:solidFill>
                <a:latin typeface="+mj-lt"/>
              </a:rPr>
              <a:t>         </a:t>
            </a:r>
            <a:r>
              <a:rPr lang="cs-CZ" sz="3600" b="1" dirty="0" smtClean="0">
                <a:solidFill>
                  <a:schemeClr val="tx1"/>
                </a:solidFill>
                <a:latin typeface="LilyUPC" pitchFamily="34" charset="-34"/>
                <a:cs typeface="LilyUPC" pitchFamily="34" charset="-34"/>
              </a:rPr>
              <a:t>38%</a:t>
            </a:r>
            <a:r>
              <a:rPr lang="cs-CZ" sz="3600" dirty="0" smtClean="0">
                <a:solidFill>
                  <a:schemeClr val="tx1"/>
                </a:solidFill>
                <a:latin typeface="LilyUPC" pitchFamily="34" charset="-34"/>
                <a:cs typeface="LilyUPC" pitchFamily="34" charset="-34"/>
              </a:rPr>
              <a:t> </a:t>
            </a:r>
            <a:r>
              <a:rPr lang="cs-CZ" sz="3600" dirty="0" smtClean="0">
                <a:solidFill>
                  <a:schemeClr val="tx1"/>
                </a:solidFill>
                <a:latin typeface="+mj-lt"/>
              </a:rPr>
              <a:t>paralinguistic communication</a:t>
            </a:r>
          </a:p>
          <a:p>
            <a:pPr>
              <a:spcBef>
                <a:spcPts val="0"/>
              </a:spcBef>
            </a:pPr>
            <a:r>
              <a:rPr lang="it-IT" sz="3600" b="1" dirty="0" smtClean="0">
                <a:solidFill>
                  <a:schemeClr val="tx1"/>
                </a:solidFill>
                <a:latin typeface="+mj-lt"/>
              </a:rPr>
              <a:t>         </a:t>
            </a:r>
            <a:r>
              <a:rPr lang="it-IT" sz="3600" b="1" dirty="0" smtClean="0">
                <a:solidFill>
                  <a:schemeClr val="tx1"/>
                </a:solidFill>
                <a:latin typeface="LilyUPC" pitchFamily="34" charset="-34"/>
                <a:cs typeface="LilyUPC" pitchFamily="34" charset="-34"/>
              </a:rPr>
              <a:t> </a:t>
            </a:r>
            <a:r>
              <a:rPr lang="cs-CZ" sz="3600" b="1" dirty="0" smtClean="0">
                <a:solidFill>
                  <a:srgbClr val="0000CC"/>
                </a:solidFill>
                <a:latin typeface="LilyUPC" pitchFamily="34" charset="-34"/>
                <a:cs typeface="LilyUPC" pitchFamily="34" charset="-34"/>
              </a:rPr>
              <a:t>55%</a:t>
            </a:r>
            <a:r>
              <a:rPr lang="cs-CZ" sz="3600" dirty="0" smtClean="0">
                <a:solidFill>
                  <a:srgbClr val="0000CC"/>
                </a:solidFill>
                <a:latin typeface="LilyUPC" pitchFamily="34" charset="-34"/>
                <a:cs typeface="LilyUPC" pitchFamily="34" charset="-34"/>
              </a:rPr>
              <a:t> </a:t>
            </a:r>
            <a:r>
              <a:rPr lang="cs-CZ" sz="3600" b="1" dirty="0" smtClean="0">
                <a:solidFill>
                  <a:schemeClr val="tx1"/>
                </a:solidFill>
                <a:latin typeface="+mj-lt"/>
              </a:rPr>
              <a:t>non</a:t>
            </a:r>
            <a:r>
              <a:rPr lang="it-IT" sz="3600" b="1" dirty="0" smtClean="0">
                <a:solidFill>
                  <a:schemeClr val="tx1"/>
                </a:solidFill>
                <a:latin typeface="+mj-lt"/>
              </a:rPr>
              <a:t> </a:t>
            </a:r>
            <a:r>
              <a:rPr lang="cs-CZ" sz="3600" b="1" dirty="0" smtClean="0">
                <a:solidFill>
                  <a:schemeClr val="tx1"/>
                </a:solidFill>
                <a:latin typeface="+mj-lt"/>
              </a:rPr>
              <a:t>verbal </a:t>
            </a:r>
            <a:r>
              <a:rPr lang="cs-CZ" sz="3600" dirty="0" smtClean="0">
                <a:solidFill>
                  <a:schemeClr val="tx1"/>
                </a:solidFill>
                <a:latin typeface="+mj-lt"/>
              </a:rPr>
              <a:t>communication</a:t>
            </a:r>
          </a:p>
        </p:txBody>
      </p:sp>
      <p:sp>
        <p:nvSpPr>
          <p:cNvPr id="7" name="Podnadpis 3"/>
          <p:cNvSpPr txBox="1">
            <a:spLocks/>
          </p:cNvSpPr>
          <p:nvPr/>
        </p:nvSpPr>
        <p:spPr bwMode="auto">
          <a:xfrm>
            <a:off x="2133600" y="3048000"/>
            <a:ext cx="4876800" cy="838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3600" b="1" i="0" u="none" strike="noStrike" kern="1200" cap="none" spc="0" normalizeH="0" baseline="0" noProof="0" dirty="0" smtClean="0">
                <a:ln>
                  <a:noFill/>
                </a:ln>
                <a:solidFill>
                  <a:schemeClr val="tx1"/>
                </a:solidFill>
                <a:effectLst/>
                <a:uLnTx/>
                <a:uFillTx/>
                <a:latin typeface="+mj-lt"/>
                <a:ea typeface="+mn-ea"/>
                <a:cs typeface="+mn-cs"/>
              </a:rPr>
              <a:t>HOW</a:t>
            </a:r>
            <a:r>
              <a:rPr kumimoji="0" lang="cs-CZ" sz="3600" b="0" i="0" u="none" strike="noStrike" kern="1200" cap="none" spc="0" normalizeH="0" baseline="0" noProof="0" dirty="0" smtClean="0">
                <a:ln>
                  <a:noFill/>
                </a:ln>
                <a:solidFill>
                  <a:schemeClr val="tx1"/>
                </a:solidFill>
                <a:effectLst/>
                <a:uLnTx/>
                <a:uFillTx/>
                <a:latin typeface="+mj-lt"/>
                <a:ea typeface="+mn-ea"/>
                <a:cs typeface="+mn-cs"/>
              </a:rPr>
              <a:t> you say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600" b="0" i="0" u="none" strike="noStrike" kern="1200" cap="none" spc="0" normalizeH="0" baseline="0" noProof="0" dirty="0" smtClean="0">
              <a:ln>
                <a:noFill/>
              </a:ln>
              <a:solidFill>
                <a:schemeClr val="tx1"/>
              </a:solidFill>
              <a:effectLst/>
              <a:uLnTx/>
              <a:uFillTx/>
              <a:latin typeface="Berlin Sans FB"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600" b="1" i="0" u="none" strike="noStrike" kern="1200" cap="none" spc="0" normalizeH="0" baseline="0" noProof="0" dirty="0" smtClean="0">
                <a:ln>
                  <a:noFill/>
                </a:ln>
                <a:solidFill>
                  <a:schemeClr val="tx1"/>
                </a:solidFill>
                <a:effectLst/>
                <a:uLnTx/>
                <a:uFillTx/>
                <a:latin typeface="Berlin Sans FB" pitchFamily="34" charset="0"/>
                <a:ea typeface="+mn-ea"/>
                <a:cs typeface="+mn-cs"/>
              </a:rPr>
              <a:t>     </a:t>
            </a:r>
            <a:endParaRPr kumimoji="0" lang="cs-CZ" sz="3600" b="0" i="0" u="none" strike="noStrike" kern="1200" cap="none" spc="0" normalizeH="0" baseline="0" noProof="0" dirty="0" smtClean="0">
              <a:ln>
                <a:noFill/>
              </a:ln>
              <a:solidFill>
                <a:schemeClr val="tx1"/>
              </a:solidFill>
              <a:effectLst/>
              <a:uLnTx/>
              <a:uFillTx/>
              <a:latin typeface="Berlin Sans FB" pitchFamily="34" charset="0"/>
              <a:ea typeface="+mn-ea"/>
              <a:cs typeface="+mn-cs"/>
            </a:endParaRPr>
          </a:p>
        </p:txBody>
      </p:sp>
      <p:sp>
        <p:nvSpPr>
          <p:cNvPr id="8" name="Podnadpis 3"/>
          <p:cNvSpPr txBox="1">
            <a:spLocks/>
          </p:cNvSpPr>
          <p:nvPr/>
        </p:nvSpPr>
        <p:spPr bwMode="auto">
          <a:xfrm>
            <a:off x="838200" y="1981200"/>
            <a:ext cx="1371600" cy="1295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8000" b="1" i="0" u="none" strike="noStrike" kern="1200" cap="none" spc="0" normalizeH="0" baseline="0" noProof="0" dirty="0" smtClean="0">
                <a:ln>
                  <a:noFill/>
                </a:ln>
                <a:solidFill>
                  <a:schemeClr val="tx1"/>
                </a:solidFill>
                <a:effectLst/>
                <a:uLnTx/>
                <a:uFillTx/>
                <a:latin typeface="LilyUPC" pitchFamily="34" charset="-34"/>
                <a:cs typeface="LilyUPC" pitchFamily="34" charset="-34"/>
              </a:rPr>
              <a:t>7%</a:t>
            </a:r>
            <a:endParaRPr kumimoji="0" lang="it-IT" sz="8000" b="0" i="0" u="none" strike="noStrike" kern="1200" cap="none" spc="0" normalizeH="0" baseline="0" noProof="0" dirty="0" smtClean="0">
              <a:ln>
                <a:noFill/>
              </a:ln>
              <a:solidFill>
                <a:schemeClr val="tx1"/>
              </a:solidFill>
              <a:effectLst/>
              <a:uLnTx/>
              <a:uFillTx/>
              <a:latin typeface="LilyUPC" pitchFamily="34" charset="-34"/>
              <a:cs typeface="LilyUPC" pitchFamily="34" charset="-34"/>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600" b="1" i="0" u="none" strike="noStrike" kern="1200" cap="none" spc="0" normalizeH="0" baseline="0" noProof="0" dirty="0" smtClean="0">
                <a:ln>
                  <a:noFill/>
                </a:ln>
                <a:solidFill>
                  <a:schemeClr val="tx1"/>
                </a:solidFill>
                <a:effectLst/>
                <a:uLnTx/>
                <a:uFillTx/>
                <a:latin typeface="Berlin Sans FB" pitchFamily="34" charset="0"/>
                <a:ea typeface="+mn-ea"/>
                <a:cs typeface="+mn-cs"/>
              </a:rPr>
              <a:t>     </a:t>
            </a:r>
            <a:endParaRPr kumimoji="0" lang="cs-CZ" sz="3600" b="0" i="0" u="none" strike="noStrike" kern="1200" cap="none" spc="0" normalizeH="0" baseline="0" noProof="0" dirty="0" smtClean="0">
              <a:ln>
                <a:noFill/>
              </a:ln>
              <a:solidFill>
                <a:schemeClr val="tx1"/>
              </a:solidFill>
              <a:effectLst/>
              <a:uLnTx/>
              <a:uFillTx/>
              <a:latin typeface="Berlin Sans FB" pitchFamily="34" charset="0"/>
              <a:ea typeface="+mn-ea"/>
              <a:cs typeface="+mn-cs"/>
            </a:endParaRPr>
          </a:p>
        </p:txBody>
      </p:sp>
      <p:sp>
        <p:nvSpPr>
          <p:cNvPr id="9" name="Podnadpis 3"/>
          <p:cNvSpPr txBox="1">
            <a:spLocks/>
          </p:cNvSpPr>
          <p:nvPr/>
        </p:nvSpPr>
        <p:spPr bwMode="auto">
          <a:xfrm>
            <a:off x="381000" y="2819400"/>
            <a:ext cx="2057400" cy="114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it-IT" sz="8000" b="1" dirty="0" smtClean="0">
                <a:solidFill>
                  <a:srgbClr val="0000CC"/>
                </a:solidFill>
                <a:latin typeface="LilyUPC" pitchFamily="34" charset="-34"/>
                <a:cs typeface="LilyUPC" pitchFamily="34" charset="-34"/>
              </a:rPr>
              <a:t>93</a:t>
            </a:r>
            <a:r>
              <a:rPr kumimoji="0" lang="cs-CZ" sz="8000" b="1" i="0" u="none" strike="noStrike" kern="1200" cap="none" spc="0" normalizeH="0" baseline="0" noProof="0" dirty="0" smtClean="0">
                <a:ln>
                  <a:noFill/>
                </a:ln>
                <a:solidFill>
                  <a:srgbClr val="0000CC"/>
                </a:solidFill>
                <a:effectLst/>
                <a:uLnTx/>
                <a:uFillTx/>
                <a:latin typeface="LilyUPC" pitchFamily="34" charset="-34"/>
                <a:cs typeface="LilyUPC" pitchFamily="34" charset="-34"/>
              </a:rPr>
              <a:t>%</a:t>
            </a:r>
            <a:endParaRPr kumimoji="0" lang="it-IT" sz="8000" b="0" i="0" u="none" strike="noStrike" kern="1200" cap="none" spc="0" normalizeH="0" baseline="0" noProof="0" dirty="0" smtClean="0">
              <a:ln>
                <a:noFill/>
              </a:ln>
              <a:solidFill>
                <a:srgbClr val="0000CC"/>
              </a:solidFill>
              <a:effectLst/>
              <a:uLnTx/>
              <a:uFillTx/>
              <a:latin typeface="LilyUPC" pitchFamily="34" charset="-34"/>
              <a:cs typeface="LilyUPC" pitchFamily="34" charset="-34"/>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600" b="1" i="0" u="none" strike="noStrike" kern="1200" cap="none" spc="0" normalizeH="0" baseline="0" noProof="0" dirty="0" smtClean="0">
                <a:ln>
                  <a:noFill/>
                </a:ln>
                <a:solidFill>
                  <a:schemeClr val="tx1"/>
                </a:solidFill>
                <a:effectLst/>
                <a:uLnTx/>
                <a:uFillTx/>
                <a:latin typeface="Berlin Sans FB" pitchFamily="34" charset="0"/>
                <a:ea typeface="+mn-ea"/>
                <a:cs typeface="+mn-cs"/>
              </a:rPr>
              <a:t>     </a:t>
            </a:r>
            <a:endParaRPr kumimoji="0" lang="cs-CZ" sz="3600" b="0" i="0" u="none" strike="noStrike" kern="1200" cap="none" spc="0" normalizeH="0" baseline="0" noProof="0" dirty="0" smtClean="0">
              <a:ln>
                <a:noFill/>
              </a:ln>
              <a:solidFill>
                <a:schemeClr val="tx1"/>
              </a:solidFill>
              <a:effectLst/>
              <a:uLnTx/>
              <a:uFillTx/>
              <a:latin typeface="Berlin Sans FB" pitchFamily="34" charset="0"/>
              <a:ea typeface="+mn-ea"/>
              <a:cs typeface="+mn-cs"/>
            </a:endParaRPr>
          </a:p>
        </p:txBody>
      </p:sp>
      <p:sp>
        <p:nvSpPr>
          <p:cNvPr id="10" name="Podnadpis 3"/>
          <p:cNvSpPr txBox="1">
            <a:spLocks/>
          </p:cNvSpPr>
          <p:nvPr/>
        </p:nvSpPr>
        <p:spPr bwMode="auto">
          <a:xfrm>
            <a:off x="0" y="0"/>
            <a:ext cx="8892480" cy="10527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5400" b="1" i="0" u="none" strike="noStrike" kern="1200" cap="none" spc="0" normalizeH="0" baseline="0" noProof="0" dirty="0" smtClean="0">
                <a:ln>
                  <a:noFill/>
                </a:ln>
                <a:solidFill>
                  <a:schemeClr val="tx1"/>
                </a:solidFill>
                <a:effectLst/>
                <a:uLnTx/>
                <a:uFillTx/>
                <a:latin typeface="+mj-lt"/>
                <a:cs typeface="LilyUPC" pitchFamily="34" charset="-34"/>
              </a:rPr>
              <a:t>People remember: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600" b="0" i="0" u="none" strike="noStrike" kern="1200" cap="none" spc="0" normalizeH="0" baseline="0" noProof="0" dirty="0" smtClean="0">
              <a:ln>
                <a:noFill/>
              </a:ln>
              <a:solidFill>
                <a:schemeClr val="tx1"/>
              </a:solidFill>
              <a:effectLst/>
              <a:uLnTx/>
              <a:uFillTx/>
              <a:latin typeface="Berlin Sans FB"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600" b="1" i="0" u="none" strike="noStrike" kern="1200" cap="none" spc="0" normalizeH="0" baseline="0" noProof="0" dirty="0" smtClean="0">
                <a:ln>
                  <a:noFill/>
                </a:ln>
                <a:solidFill>
                  <a:schemeClr val="tx1"/>
                </a:solidFill>
                <a:effectLst/>
                <a:uLnTx/>
                <a:uFillTx/>
                <a:latin typeface="Berlin Sans FB" pitchFamily="34" charset="0"/>
                <a:ea typeface="+mn-ea"/>
                <a:cs typeface="+mn-cs"/>
              </a:rPr>
              <a:t>     </a:t>
            </a:r>
            <a:endParaRPr kumimoji="0" lang="cs-CZ" sz="3600" b="0" i="0" u="none" strike="noStrike" kern="1200" cap="none" spc="0" normalizeH="0" baseline="0" noProof="0" dirty="0" smtClean="0">
              <a:ln>
                <a:noFill/>
              </a:ln>
              <a:solidFill>
                <a:schemeClr val="tx1"/>
              </a:solidFill>
              <a:effectLst/>
              <a:uLnTx/>
              <a:uFillTx/>
              <a:latin typeface="Berlin Sans FB" pitchFamily="34" charset="0"/>
              <a:ea typeface="+mn-ea"/>
              <a:cs typeface="+mn-cs"/>
            </a:endParaRPr>
          </a:p>
        </p:txBody>
      </p:sp>
      <p:sp>
        <p:nvSpPr>
          <p:cNvPr id="11" name="Podnadpis 3"/>
          <p:cNvSpPr txBox="1">
            <a:spLocks/>
          </p:cNvSpPr>
          <p:nvPr/>
        </p:nvSpPr>
        <p:spPr bwMode="auto">
          <a:xfrm>
            <a:off x="2133600" y="2438400"/>
            <a:ext cx="3276600" cy="762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3600" b="0" i="0" u="none" strike="noStrike" kern="1200" cap="none" spc="0" normalizeH="0" baseline="0" noProof="0" dirty="0" smtClean="0">
                <a:ln>
                  <a:noFill/>
                </a:ln>
                <a:solidFill>
                  <a:schemeClr val="tx1"/>
                </a:solidFill>
                <a:effectLst/>
                <a:uLnTx/>
                <a:uFillTx/>
                <a:latin typeface="+mj-lt"/>
                <a:ea typeface="+mn-ea"/>
                <a:cs typeface="+mn-cs"/>
              </a:rPr>
              <a:t>WHAT you say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600" b="0" i="0" u="none" strike="noStrike" kern="1200" cap="none" spc="0" normalizeH="0" baseline="0" noProof="0" dirty="0" smtClean="0">
              <a:ln>
                <a:noFill/>
              </a:ln>
              <a:solidFill>
                <a:schemeClr val="tx1"/>
              </a:solidFill>
              <a:effectLst/>
              <a:uLnTx/>
              <a:uFillTx/>
              <a:latin typeface="Berlin Sans FB"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600" b="1" i="0" u="none" strike="noStrike" kern="1200" cap="none" spc="0" normalizeH="0" baseline="0" noProof="0" dirty="0" smtClean="0">
                <a:ln>
                  <a:noFill/>
                </a:ln>
                <a:solidFill>
                  <a:schemeClr val="tx1"/>
                </a:solidFill>
                <a:effectLst/>
                <a:uLnTx/>
                <a:uFillTx/>
                <a:latin typeface="Berlin Sans FB" pitchFamily="34" charset="0"/>
                <a:ea typeface="+mn-ea"/>
                <a:cs typeface="+mn-cs"/>
              </a:rPr>
              <a:t>     </a:t>
            </a:r>
            <a:endParaRPr kumimoji="0" lang="cs-CZ" sz="3600" b="0" i="0" u="none" strike="noStrike" kern="1200" cap="none" spc="0" normalizeH="0" baseline="0" noProof="0" dirty="0" smtClean="0">
              <a:ln>
                <a:noFill/>
              </a:ln>
              <a:solidFill>
                <a:schemeClr val="tx1"/>
              </a:solidFill>
              <a:effectLst/>
              <a:uLnTx/>
              <a:uFillTx/>
              <a:latin typeface="Berlin Sans FB" pitchFamily="34" charset="0"/>
              <a:ea typeface="+mn-ea"/>
              <a:cs typeface="+mn-cs"/>
            </a:endParaRPr>
          </a:p>
        </p:txBody>
      </p:sp>
    </p:spTree>
    <p:extLst>
      <p:ext uri="{BB962C8B-B14F-4D97-AF65-F5344CB8AC3E}">
        <p14:creationId xmlns:p14="http://schemas.microsoft.com/office/powerpoint/2010/main" xmlns="" val="18209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mph" presetSubtype="2" fill="hold" grpId="1" nodeType="clickEffect">
                                  <p:stCondLst>
                                    <p:cond delay="0"/>
                                  </p:stCondLst>
                                  <p:childTnLst>
                                    <p:anim to="1.5" calcmode="lin" valueType="num">
                                      <p:cBhvr override="childStyle">
                                        <p:cTn id="27" dur="2000" fill="hold"/>
                                        <p:tgtEl>
                                          <p:spTgt spid="7"/>
                                        </p:tgtEl>
                                        <p:attrNameLst>
                                          <p:attrName>style.fontSize</p:attrName>
                                        </p:attrNameLst>
                                      </p:cBhvr>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20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20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7" grpId="1"/>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b="1" dirty="0" smtClean="0">
                <a:latin typeface="Baskerville SemiBold"/>
              </a:rPr>
              <a:t>Pre-Performance Tips</a:t>
            </a:r>
            <a:endParaRPr lang="fr-FR" b="1" dirty="0"/>
          </a:p>
        </p:txBody>
      </p:sp>
      <p:sp>
        <p:nvSpPr>
          <p:cNvPr id="3" name="Espace réservé du contenu 2"/>
          <p:cNvSpPr>
            <a:spLocks noGrp="1"/>
          </p:cNvSpPr>
          <p:nvPr>
            <p:ph idx="1"/>
          </p:nvPr>
        </p:nvSpPr>
        <p:spPr/>
        <p:txBody>
          <a:bodyPr>
            <a:normAutofit fontScale="92500" lnSpcReduction="10000"/>
          </a:bodyPr>
          <a:lstStyle/>
          <a:p>
            <a:pPr>
              <a:defRPr/>
            </a:pPr>
            <a:r>
              <a:rPr lang="en-US" dirty="0" smtClean="0">
                <a:solidFill>
                  <a:schemeClr val="accent4">
                    <a:lumMod val="10000"/>
                  </a:schemeClr>
                </a:solidFill>
                <a:latin typeface="Baskerville Old Face"/>
              </a:rPr>
              <a:t>The Visual Channel – competence, trustworthiness, and character.</a:t>
            </a:r>
          </a:p>
          <a:p>
            <a:pPr>
              <a:defRPr/>
            </a:pPr>
            <a:r>
              <a:rPr lang="en-US" dirty="0" smtClean="0">
                <a:solidFill>
                  <a:schemeClr val="accent4">
                    <a:lumMod val="10000"/>
                  </a:schemeClr>
                </a:solidFill>
                <a:latin typeface="Baskerville Old Face"/>
              </a:rPr>
              <a:t>7% words, 38% voice, 55% nonverbal communication</a:t>
            </a:r>
          </a:p>
          <a:p>
            <a:pPr>
              <a:defRPr/>
            </a:pPr>
            <a:r>
              <a:rPr lang="en-US" dirty="0" smtClean="0">
                <a:solidFill>
                  <a:schemeClr val="accent4">
                    <a:lumMod val="10000"/>
                  </a:schemeClr>
                </a:solidFill>
                <a:latin typeface="Baskerville Old Face"/>
              </a:rPr>
              <a:t>What can you control?</a:t>
            </a:r>
          </a:p>
          <a:p>
            <a:pPr marL="109728" indent="0">
              <a:buNone/>
              <a:defRPr/>
            </a:pPr>
            <a:r>
              <a:rPr lang="en-US" dirty="0" smtClean="0">
                <a:solidFill>
                  <a:schemeClr val="accent4">
                    <a:lumMod val="10000"/>
                  </a:schemeClr>
                </a:solidFill>
                <a:latin typeface="Baskerville Old Face"/>
              </a:rPr>
              <a:t>	- Dress</a:t>
            </a:r>
          </a:p>
          <a:p>
            <a:pPr marL="109728" indent="0">
              <a:buNone/>
              <a:defRPr/>
            </a:pPr>
            <a:r>
              <a:rPr lang="en-US" dirty="0" smtClean="0">
                <a:solidFill>
                  <a:schemeClr val="accent4">
                    <a:lumMod val="10000"/>
                  </a:schemeClr>
                </a:solidFill>
                <a:latin typeface="Baskerville Old Face"/>
              </a:rPr>
              <a:t>	- Eye Contact</a:t>
            </a:r>
          </a:p>
          <a:p>
            <a:pPr marL="109728" indent="0">
              <a:buNone/>
              <a:defRPr/>
            </a:pPr>
            <a:r>
              <a:rPr lang="en-US" dirty="0" smtClean="0">
                <a:solidFill>
                  <a:schemeClr val="accent4">
                    <a:lumMod val="10000"/>
                  </a:schemeClr>
                </a:solidFill>
                <a:latin typeface="Baskerville Old Face"/>
              </a:rPr>
              <a:t>         - Body language</a:t>
            </a:r>
          </a:p>
          <a:p>
            <a:pPr marL="109728" indent="0">
              <a:buNone/>
              <a:defRPr/>
            </a:pPr>
            <a:r>
              <a:rPr lang="en-US" dirty="0" smtClean="0">
                <a:solidFill>
                  <a:schemeClr val="accent4">
                    <a:lumMod val="10000"/>
                  </a:schemeClr>
                </a:solidFill>
                <a:latin typeface="Baskerville Old Face"/>
              </a:rPr>
              <a:t>         - Vocal Variety</a:t>
            </a:r>
          </a:p>
          <a:p>
            <a:pPr>
              <a:buNone/>
            </a:pP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t>Today</a:t>
            </a:r>
            <a:r>
              <a:rPr lang="fr-FR" b="1" dirty="0" smtClean="0"/>
              <a:t> </a:t>
            </a:r>
            <a:r>
              <a:rPr lang="fr-FR" b="1" dirty="0" err="1" smtClean="0"/>
              <a:t>Quote</a:t>
            </a:r>
            <a:endParaRPr lang="fr-FR" b="1" dirty="0"/>
          </a:p>
        </p:txBody>
      </p:sp>
      <p:sp>
        <p:nvSpPr>
          <p:cNvPr id="5" name="Espace réservé du contenu 4"/>
          <p:cNvSpPr>
            <a:spLocks noGrp="1"/>
          </p:cNvSpPr>
          <p:nvPr>
            <p:ph idx="1"/>
          </p:nvPr>
        </p:nvSpPr>
        <p:spPr/>
        <p:txBody>
          <a:bodyPr/>
          <a:lstStyle/>
          <a:p>
            <a:endParaRPr lang="fr-FR"/>
          </a:p>
        </p:txBody>
      </p:sp>
      <p:pic>
        <p:nvPicPr>
          <p:cNvPr id="27650" name="Picture 2" descr="Image result for the limits of my language are the limits of my world"/>
          <p:cNvPicPr>
            <a:picLocks noChangeAspect="1" noChangeArrowheads="1"/>
          </p:cNvPicPr>
          <p:nvPr/>
        </p:nvPicPr>
        <p:blipFill>
          <a:blip r:embed="rId2" cstate="print"/>
          <a:srcRect/>
          <a:stretch>
            <a:fillRect/>
          </a:stretch>
        </p:blipFill>
        <p:spPr bwMode="auto">
          <a:xfrm>
            <a:off x="539552" y="1700808"/>
            <a:ext cx="8096250" cy="3810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b="1" dirty="0" smtClean="0">
                <a:latin typeface="Baskerville SemiBold"/>
              </a:rPr>
              <a:t>Pre-Performance Tips</a:t>
            </a:r>
            <a:endParaRPr lang="fr-FR" b="1" dirty="0"/>
          </a:p>
        </p:txBody>
      </p:sp>
      <p:sp>
        <p:nvSpPr>
          <p:cNvPr id="3" name="Espace réservé du contenu 2"/>
          <p:cNvSpPr>
            <a:spLocks noGrp="1"/>
          </p:cNvSpPr>
          <p:nvPr>
            <p:ph idx="1"/>
          </p:nvPr>
        </p:nvSpPr>
        <p:spPr/>
        <p:txBody>
          <a:bodyPr>
            <a:normAutofit/>
          </a:bodyPr>
          <a:lstStyle/>
          <a:p>
            <a:pPr>
              <a:defRPr/>
            </a:pPr>
            <a:r>
              <a:rPr lang="en-US" dirty="0" smtClean="0">
                <a:solidFill>
                  <a:schemeClr val="accent4">
                    <a:lumMod val="10000"/>
                  </a:schemeClr>
                </a:solidFill>
                <a:latin typeface="Baskerville Old Face"/>
              </a:rPr>
              <a:t>Dress code</a:t>
            </a:r>
          </a:p>
          <a:p>
            <a:pPr marL="109728" indent="0">
              <a:buNone/>
              <a:defRPr/>
            </a:pPr>
            <a:r>
              <a:rPr lang="en-US" dirty="0" smtClean="0">
                <a:solidFill>
                  <a:schemeClr val="accent4">
                    <a:lumMod val="10000"/>
                  </a:schemeClr>
                </a:solidFill>
                <a:latin typeface="Baskerville Old Face"/>
              </a:rPr>
              <a:t>   - First impressions matter – you are judged positively or negatively by your audience immediately.</a:t>
            </a:r>
          </a:p>
          <a:p>
            <a:pPr marL="109728" indent="0">
              <a:buNone/>
              <a:defRPr/>
            </a:pPr>
            <a:r>
              <a:rPr lang="en-US" dirty="0" smtClean="0">
                <a:solidFill>
                  <a:schemeClr val="accent4">
                    <a:lumMod val="10000"/>
                  </a:schemeClr>
                </a:solidFill>
                <a:latin typeface="Baskerville Old Face"/>
              </a:rPr>
              <a:t>- Dress in clothes that make you feel comfortable and confident.</a:t>
            </a:r>
          </a:p>
          <a:p>
            <a:pPr marL="109728" indent="0">
              <a:buNone/>
              <a:defRPr/>
            </a:pPr>
            <a:endParaRPr lang="en-US" dirty="0" smtClean="0">
              <a:solidFill>
                <a:schemeClr val="accent4">
                  <a:lumMod val="10000"/>
                </a:schemeClr>
              </a:solidFill>
              <a:latin typeface="Baskerville Old Face"/>
            </a:endParaRPr>
          </a:p>
          <a:p>
            <a:pPr>
              <a:buNone/>
            </a:pPr>
            <a:endParaRPr lang="fr-FR" dirty="0"/>
          </a:p>
        </p:txBody>
      </p:sp>
      <p:pic>
        <p:nvPicPr>
          <p:cNvPr id="4" name="Picture 2" descr="C:\Documents and Settings\andy\My Documents\My Pictures\powerpoint images\homer5.gif"/>
          <p:cNvPicPr>
            <a:picLocks noChangeAspect="1" noChangeArrowheads="1"/>
          </p:cNvPicPr>
          <p:nvPr/>
        </p:nvPicPr>
        <p:blipFill>
          <a:blip r:embed="rId2" cstate="print"/>
          <a:srcRect/>
          <a:stretch>
            <a:fillRect/>
          </a:stretch>
        </p:blipFill>
        <p:spPr bwMode="auto">
          <a:xfrm>
            <a:off x="4067944" y="4365104"/>
            <a:ext cx="1368152" cy="249289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457200" y="1630740"/>
            <a:ext cx="5124451" cy="2062103"/>
          </a:xfrm>
          <a:prstGeom prst="rect">
            <a:avLst/>
          </a:prstGeom>
          <a:noFill/>
          <a:ln w="9525">
            <a:solidFill>
              <a:schemeClr val="bg1"/>
            </a:solidFill>
            <a:miter lim="800000"/>
            <a:headEnd/>
            <a:tailEnd/>
          </a:ln>
        </p:spPr>
        <p:txBody>
          <a:bodyPr wrap="square">
            <a:spAutoFit/>
          </a:bodyPr>
          <a:lstStyle/>
          <a:p>
            <a:pPr algn="ctr"/>
            <a:r>
              <a:rPr lang="pt-BR" altLang="zh-TW" sz="3200" dirty="0" smtClean="0">
                <a:latin typeface="+mj-lt"/>
              </a:rPr>
              <a:t>If </a:t>
            </a:r>
            <a:r>
              <a:rPr lang="pt-BR" altLang="zh-TW" sz="3200" dirty="0">
                <a:latin typeface="+mj-lt"/>
              </a:rPr>
              <a:t>you </a:t>
            </a:r>
            <a:r>
              <a:rPr lang="pt-BR" altLang="zh-TW" sz="3200" b="1" dirty="0">
                <a:latin typeface="+mj-lt"/>
              </a:rPr>
              <a:t>make mistakes</a:t>
            </a:r>
            <a:r>
              <a:rPr lang="pt-BR" altLang="zh-TW" sz="3200" dirty="0">
                <a:latin typeface="+mj-lt"/>
              </a:rPr>
              <a:t>, take it </a:t>
            </a:r>
            <a:r>
              <a:rPr lang="pt-BR" altLang="zh-TW" sz="3200" dirty="0" smtClean="0">
                <a:latin typeface="+mj-lt"/>
              </a:rPr>
              <a:t>easy: you </a:t>
            </a:r>
            <a:r>
              <a:rPr lang="pt-BR" altLang="zh-TW" sz="3200" dirty="0">
                <a:latin typeface="+mj-lt"/>
              </a:rPr>
              <a:t>have more </a:t>
            </a:r>
            <a:r>
              <a:rPr lang="pt-BR" altLang="zh-TW" sz="3200" b="1" dirty="0">
                <a:latin typeface="+mj-lt"/>
              </a:rPr>
              <a:t>knowledge</a:t>
            </a:r>
            <a:r>
              <a:rPr lang="pt-BR" altLang="zh-TW" sz="3200" dirty="0">
                <a:latin typeface="+mj-lt"/>
              </a:rPr>
              <a:t> than </a:t>
            </a:r>
            <a:r>
              <a:rPr lang="pt-BR" altLang="zh-TW" sz="3200" dirty="0" smtClean="0">
                <a:latin typeface="+mj-lt"/>
              </a:rPr>
              <a:t> they do</a:t>
            </a:r>
          </a:p>
          <a:p>
            <a:pPr algn="ctr"/>
            <a:endParaRPr lang="pt-BR" altLang="zh-TW" sz="3200" dirty="0">
              <a:latin typeface="+mj-lt"/>
            </a:endParaRPr>
          </a:p>
        </p:txBody>
      </p:sp>
      <p:sp>
        <p:nvSpPr>
          <p:cNvPr id="6" name="TextBox 2"/>
          <p:cNvSpPr txBox="1">
            <a:spLocks noChangeArrowheads="1"/>
          </p:cNvSpPr>
          <p:nvPr/>
        </p:nvSpPr>
        <p:spPr bwMode="auto">
          <a:xfrm>
            <a:off x="6444208" y="1700808"/>
            <a:ext cx="2286000" cy="569387"/>
          </a:xfrm>
          <a:prstGeom prst="rect">
            <a:avLst/>
          </a:prstGeom>
          <a:noFill/>
          <a:ln w="9525">
            <a:solidFill>
              <a:schemeClr val="bg1"/>
            </a:solidFill>
            <a:miter lim="800000"/>
            <a:headEnd/>
            <a:tailEnd/>
          </a:ln>
        </p:spPr>
        <p:txBody>
          <a:bodyPr wrap="square">
            <a:spAutoFit/>
          </a:bodyPr>
          <a:lstStyle/>
          <a:p>
            <a:r>
              <a:rPr lang="pt-BR" altLang="zh-TW" sz="3100" b="1" dirty="0" smtClean="0">
                <a:latin typeface="+mj-lt"/>
              </a:rPr>
              <a:t>NEVER </a:t>
            </a:r>
            <a:r>
              <a:rPr lang="pt-BR" altLang="zh-TW" sz="3100" dirty="0">
                <a:latin typeface="+mj-lt"/>
              </a:rPr>
              <a:t>lie.</a:t>
            </a:r>
          </a:p>
        </p:txBody>
      </p:sp>
      <p:sp>
        <p:nvSpPr>
          <p:cNvPr id="8" name="TextBox 2"/>
          <p:cNvSpPr txBox="1">
            <a:spLocks noChangeArrowheads="1"/>
          </p:cNvSpPr>
          <p:nvPr/>
        </p:nvSpPr>
        <p:spPr bwMode="auto">
          <a:xfrm>
            <a:off x="1043608" y="3356992"/>
            <a:ext cx="2590800" cy="1569660"/>
          </a:xfrm>
          <a:prstGeom prst="rect">
            <a:avLst/>
          </a:prstGeom>
          <a:noFill/>
          <a:ln w="9525">
            <a:solidFill>
              <a:schemeClr val="bg1"/>
            </a:solidFill>
            <a:miter lim="800000"/>
            <a:headEnd/>
            <a:tailEnd/>
          </a:ln>
        </p:spPr>
        <p:txBody>
          <a:bodyPr wrap="square">
            <a:spAutoFit/>
          </a:bodyPr>
          <a:lstStyle/>
          <a:p>
            <a:pPr algn="ctr"/>
            <a:r>
              <a:rPr lang="pt-BR" sz="3200" b="1" dirty="0" smtClean="0"/>
              <a:t>Avoid</a:t>
            </a:r>
            <a:r>
              <a:rPr lang="pt-BR" sz="3200" dirty="0" smtClean="0"/>
              <a:t> </a:t>
            </a:r>
            <a:r>
              <a:rPr lang="fr-FR" sz="3200" dirty="0" smtClean="0"/>
              <a:t>unfriendly</a:t>
            </a:r>
          </a:p>
          <a:p>
            <a:pPr algn="ctr"/>
            <a:r>
              <a:rPr lang="fr-FR" sz="3200" dirty="0"/>
              <a:t>  </a:t>
            </a:r>
            <a:r>
              <a:rPr lang="pt-BR" sz="3200" dirty="0" smtClean="0"/>
              <a:t>faces</a:t>
            </a:r>
          </a:p>
        </p:txBody>
      </p:sp>
      <p:sp>
        <p:nvSpPr>
          <p:cNvPr id="9" name="TextBox 2"/>
          <p:cNvSpPr txBox="1">
            <a:spLocks noChangeArrowheads="1"/>
          </p:cNvSpPr>
          <p:nvPr/>
        </p:nvSpPr>
        <p:spPr bwMode="auto">
          <a:xfrm>
            <a:off x="6948264" y="3068960"/>
            <a:ext cx="1828800" cy="1066800"/>
          </a:xfrm>
          <a:prstGeom prst="rect">
            <a:avLst/>
          </a:prstGeom>
          <a:noFill/>
          <a:ln w="9525">
            <a:solidFill>
              <a:schemeClr val="bg1"/>
            </a:solidFill>
            <a:miter lim="800000"/>
            <a:headEnd/>
            <a:tailEnd/>
          </a:ln>
        </p:spPr>
        <p:txBody>
          <a:bodyPr wrap="square">
            <a:spAutoFit/>
          </a:bodyPr>
          <a:lstStyle/>
          <a:p>
            <a:pPr algn="ctr"/>
            <a:r>
              <a:rPr lang="pt-BR" sz="3200" dirty="0" smtClean="0"/>
              <a:t>ALWAYS </a:t>
            </a:r>
          </a:p>
          <a:p>
            <a:pPr algn="ctr"/>
            <a:r>
              <a:rPr lang="pt-BR" sz="3200" b="1" dirty="0" smtClean="0"/>
              <a:t>Smile</a:t>
            </a:r>
            <a:r>
              <a:rPr lang="pt-BR" sz="3200" dirty="0" smtClean="0">
                <a:solidFill>
                  <a:srgbClr val="FF0000"/>
                </a:solidFill>
              </a:rPr>
              <a:t> </a:t>
            </a:r>
            <a:r>
              <a:rPr lang="pt-BR" sz="3200" dirty="0" smtClean="0"/>
              <a:t>=)</a:t>
            </a:r>
          </a:p>
        </p:txBody>
      </p:sp>
      <p:sp>
        <p:nvSpPr>
          <p:cNvPr id="10" name="TextBox 2"/>
          <p:cNvSpPr txBox="1">
            <a:spLocks noChangeArrowheads="1"/>
          </p:cNvSpPr>
          <p:nvPr/>
        </p:nvSpPr>
        <p:spPr bwMode="auto">
          <a:xfrm>
            <a:off x="381000" y="5059740"/>
            <a:ext cx="4267200" cy="1569660"/>
          </a:xfrm>
          <a:prstGeom prst="rect">
            <a:avLst/>
          </a:prstGeom>
          <a:noFill/>
          <a:ln w="9525">
            <a:solidFill>
              <a:schemeClr val="bg1"/>
            </a:solidFill>
            <a:miter lim="800000"/>
            <a:headEnd/>
            <a:tailEnd/>
          </a:ln>
        </p:spPr>
        <p:txBody>
          <a:bodyPr wrap="square">
            <a:spAutoFit/>
          </a:bodyPr>
          <a:lstStyle/>
          <a:p>
            <a:r>
              <a:rPr lang="en-US" sz="3200" b="1" dirty="0" smtClean="0"/>
              <a:t>Laugh</a:t>
            </a:r>
            <a:r>
              <a:rPr lang="en-US" sz="3200" dirty="0" smtClean="0">
                <a:solidFill>
                  <a:srgbClr val="FF0000"/>
                </a:solidFill>
              </a:rPr>
              <a:t> </a:t>
            </a:r>
            <a:r>
              <a:rPr lang="en-US" sz="3200" dirty="0" smtClean="0"/>
              <a:t>and make jokes. </a:t>
            </a:r>
            <a:r>
              <a:rPr lang="en-US" sz="3200" b="1" dirty="0" smtClean="0"/>
              <a:t>Humor</a:t>
            </a:r>
            <a:r>
              <a:rPr lang="en-US" sz="3200" dirty="0" smtClean="0"/>
              <a:t> is a very  </a:t>
            </a:r>
          </a:p>
          <a:p>
            <a:r>
              <a:rPr lang="pt-BR" sz="3200" dirty="0" smtClean="0"/>
              <a:t>   powerful weapon</a:t>
            </a:r>
          </a:p>
        </p:txBody>
      </p:sp>
      <p:sp>
        <p:nvSpPr>
          <p:cNvPr id="11" name="Rectangle 10"/>
          <p:cNvSpPr/>
          <p:nvPr/>
        </p:nvSpPr>
        <p:spPr>
          <a:xfrm>
            <a:off x="0" y="0"/>
            <a:ext cx="9144000" cy="1107996"/>
          </a:xfrm>
          <a:prstGeom prst="rect">
            <a:avLst/>
          </a:prstGeom>
        </p:spPr>
        <p:txBody>
          <a:bodyPr wrap="square">
            <a:spAutoFit/>
          </a:bodyPr>
          <a:lstStyle/>
          <a:p>
            <a:pPr algn="ctr"/>
            <a:r>
              <a:rPr lang="pt-BR" altLang="zh-TW" sz="6600" b="1" dirty="0" smtClean="0">
                <a:latin typeface="+mj-lt"/>
                <a:cs typeface="LilyUPC" pitchFamily="34" charset="-34"/>
              </a:rPr>
              <a:t> Tips and Hints</a:t>
            </a:r>
            <a:endParaRPr lang="pt-BR" altLang="zh-TW" sz="6600" b="1" dirty="0">
              <a:latin typeface="+mj-lt"/>
              <a:cs typeface="LilyUPC" pitchFamily="34" charset="-34"/>
            </a:endParaRPr>
          </a:p>
        </p:txBody>
      </p:sp>
      <p:pic>
        <p:nvPicPr>
          <p:cNvPr id="49154" name="Picture 2" descr="Image result for unfriend face"/>
          <p:cNvPicPr>
            <a:picLocks noChangeAspect="1" noChangeArrowheads="1"/>
          </p:cNvPicPr>
          <p:nvPr/>
        </p:nvPicPr>
        <p:blipFill>
          <a:blip r:embed="rId3" cstate="print"/>
          <a:srcRect/>
          <a:stretch>
            <a:fillRect/>
          </a:stretch>
        </p:blipFill>
        <p:spPr bwMode="auto">
          <a:xfrm>
            <a:off x="3491880" y="3284984"/>
            <a:ext cx="1857796" cy="1929011"/>
          </a:xfrm>
          <a:prstGeom prst="rect">
            <a:avLst/>
          </a:prstGeom>
          <a:noFill/>
        </p:spPr>
      </p:pic>
      <p:pic>
        <p:nvPicPr>
          <p:cNvPr id="49156" name="Picture 4" descr="Image result for smiley face"/>
          <p:cNvPicPr>
            <a:picLocks noChangeAspect="1" noChangeArrowheads="1"/>
          </p:cNvPicPr>
          <p:nvPr/>
        </p:nvPicPr>
        <p:blipFill>
          <a:blip r:embed="rId4" cstate="print"/>
          <a:srcRect/>
          <a:stretch>
            <a:fillRect/>
          </a:stretch>
        </p:blipFill>
        <p:spPr bwMode="auto">
          <a:xfrm>
            <a:off x="7020272" y="4293096"/>
            <a:ext cx="1772816" cy="1772816"/>
          </a:xfrm>
          <a:prstGeom prst="rect">
            <a:avLst/>
          </a:prstGeom>
          <a:noFill/>
        </p:spPr>
      </p:pic>
    </p:spTree>
    <p:extLst>
      <p:ext uri="{BB962C8B-B14F-4D97-AF65-F5344CB8AC3E}">
        <p14:creationId xmlns:p14="http://schemas.microsoft.com/office/powerpoint/2010/main" xmlns="" val="423391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9154"/>
                                        </p:tgtEl>
                                        <p:attrNameLst>
                                          <p:attrName>style.visibility</p:attrName>
                                        </p:attrNameLst>
                                      </p:cBhvr>
                                      <p:to>
                                        <p:strVal val="visible"/>
                                      </p:to>
                                    </p:set>
                                    <p:anim calcmode="lin" valueType="num">
                                      <p:cBhvr additive="base">
                                        <p:cTn id="37" dur="500" fill="hold"/>
                                        <p:tgtEl>
                                          <p:spTgt spid="49154"/>
                                        </p:tgtEl>
                                        <p:attrNameLst>
                                          <p:attrName>ppt_x</p:attrName>
                                        </p:attrNameLst>
                                      </p:cBhvr>
                                      <p:tavLst>
                                        <p:tav tm="0">
                                          <p:val>
                                            <p:strVal val="#ppt_x"/>
                                          </p:val>
                                        </p:tav>
                                        <p:tav tm="100000">
                                          <p:val>
                                            <p:strVal val="#ppt_x"/>
                                          </p:val>
                                        </p:tav>
                                      </p:tavLst>
                                    </p:anim>
                                    <p:anim calcmode="lin" valueType="num">
                                      <p:cBhvr additive="base">
                                        <p:cTn id="38" dur="500" fill="hold"/>
                                        <p:tgtEl>
                                          <p:spTgt spid="4915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9156"/>
                                        </p:tgtEl>
                                        <p:attrNameLst>
                                          <p:attrName>style.visibility</p:attrName>
                                        </p:attrNameLst>
                                      </p:cBhvr>
                                      <p:to>
                                        <p:strVal val="visible"/>
                                      </p:to>
                                    </p:set>
                                    <p:anim calcmode="lin" valueType="num">
                                      <p:cBhvr additive="base">
                                        <p:cTn id="41" dur="500" fill="hold"/>
                                        <p:tgtEl>
                                          <p:spTgt spid="49156"/>
                                        </p:tgtEl>
                                        <p:attrNameLst>
                                          <p:attrName>ppt_x</p:attrName>
                                        </p:attrNameLst>
                                      </p:cBhvr>
                                      <p:tavLst>
                                        <p:tav tm="0">
                                          <p:val>
                                            <p:strVal val="#ppt_x"/>
                                          </p:val>
                                        </p:tav>
                                        <p:tav tm="100000">
                                          <p:val>
                                            <p:strVal val="#ppt_x"/>
                                          </p:val>
                                        </p:tav>
                                      </p:tavLst>
                                    </p:anim>
                                    <p:anim calcmode="lin" valueType="num">
                                      <p:cBhvr additive="base">
                                        <p:cTn id="42"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6000" b="1" dirty="0" smtClean="0">
                <a:cs typeface="LilyUPC" pitchFamily="34" charset="-34"/>
              </a:rPr>
              <a:t>elevator speech/pitch</a:t>
            </a:r>
            <a:endParaRPr lang="it-IT" sz="6000" b="1" dirty="0">
              <a:cs typeface="LilyUPC" pitchFamily="34" charset="-34"/>
            </a:endParaRPr>
          </a:p>
        </p:txBody>
      </p:sp>
      <p:sp>
        <p:nvSpPr>
          <p:cNvPr id="3" name="Segnaposto contenuto 2"/>
          <p:cNvSpPr>
            <a:spLocks noGrp="1"/>
          </p:cNvSpPr>
          <p:nvPr>
            <p:ph idx="1"/>
          </p:nvPr>
        </p:nvSpPr>
        <p:spPr>
          <a:xfrm>
            <a:off x="0" y="2780928"/>
            <a:ext cx="9144000" cy="4077072"/>
          </a:xfrm>
        </p:spPr>
        <p:txBody>
          <a:bodyPr>
            <a:normAutofit/>
          </a:bodyPr>
          <a:lstStyle/>
          <a:p>
            <a:pPr>
              <a:buNone/>
            </a:pPr>
            <a:r>
              <a:rPr lang="en-US" sz="2400" dirty="0" smtClean="0"/>
              <a:t>Who am I? (introduce yourself) </a:t>
            </a:r>
          </a:p>
          <a:p>
            <a:pPr>
              <a:buNone/>
            </a:pPr>
            <a:r>
              <a:rPr lang="en-US" sz="2400" dirty="0" smtClean="0"/>
              <a:t>What business am I in? -- What field of study am I in? </a:t>
            </a:r>
          </a:p>
          <a:p>
            <a:pPr>
              <a:buNone/>
            </a:pPr>
            <a:r>
              <a:rPr lang="en-US" sz="2400" dirty="0" smtClean="0"/>
              <a:t>What position am I in? </a:t>
            </a:r>
          </a:p>
          <a:p>
            <a:pPr>
              <a:buNone/>
            </a:pPr>
            <a:r>
              <a:rPr lang="en-US" sz="2400" dirty="0" smtClean="0"/>
              <a:t>What is my good skill?</a:t>
            </a:r>
          </a:p>
          <a:p>
            <a:pPr>
              <a:buNone/>
            </a:pPr>
            <a:r>
              <a:rPr lang="en-US" sz="2400" dirty="0" smtClean="0"/>
              <a:t>What makes me different from the competition?</a:t>
            </a:r>
          </a:p>
          <a:p>
            <a:pPr>
              <a:buNone/>
            </a:pPr>
            <a:r>
              <a:rPr lang="en-US" sz="2400" dirty="0" smtClean="0"/>
              <a:t>Similarly, in a job-hunting situation, the listener's tacit question may be "Why should I (or any employer) hire you?“</a:t>
            </a:r>
          </a:p>
        </p:txBody>
      </p:sp>
      <p:sp>
        <p:nvSpPr>
          <p:cNvPr id="4" name="Segnaposto contenuto 2"/>
          <p:cNvSpPr txBox="1">
            <a:spLocks/>
          </p:cNvSpPr>
          <p:nvPr/>
        </p:nvSpPr>
        <p:spPr>
          <a:xfrm>
            <a:off x="381000" y="1524000"/>
            <a:ext cx="8305800" cy="1676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it-IT"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egnaposto contenuto 2"/>
          <p:cNvSpPr txBox="1">
            <a:spLocks/>
          </p:cNvSpPr>
          <p:nvPr/>
        </p:nvSpPr>
        <p:spPr>
          <a:xfrm>
            <a:off x="228600" y="1524000"/>
            <a:ext cx="8610600" cy="1600200"/>
          </a:xfrm>
          <a:prstGeom prst="rect">
            <a:avLst/>
          </a:prstGeom>
        </p:spPr>
        <p:txBody>
          <a:bodyPr vert="horz" lIns="91440" tIns="45720" rIns="91440" bIns="45720" rtlCol="0">
            <a:noAutofit/>
          </a:bodyPr>
          <a:lstStyle/>
          <a:p>
            <a:pPr marL="342900" lvl="0" indent="-342900" algn="ctr">
              <a:spcBef>
                <a:spcPct val="20000"/>
              </a:spcBef>
              <a:defRPr/>
            </a:pPr>
            <a:r>
              <a:rPr kumimoji="0" lang="it-IT" sz="3200" b="1" i="0" u="none" strike="noStrike" kern="1200" cap="none" spc="0" normalizeH="0" baseline="0" noProof="0" dirty="0" smtClean="0">
                <a:ln>
                  <a:noFill/>
                </a:ln>
                <a:solidFill>
                  <a:schemeClr val="tx1"/>
                </a:solidFill>
                <a:effectLst/>
                <a:uLnTx/>
                <a:uFillTx/>
                <a:latin typeface="+mn-lt"/>
                <a:ea typeface="+mn-ea"/>
                <a:cs typeface="+mn-cs"/>
              </a:rPr>
              <a:t>prepare a little speech </a:t>
            </a:r>
            <a:r>
              <a:rPr lang="it-IT" sz="3200" b="1" dirty="0" smtClean="0"/>
              <a:t>30 seconds and </a:t>
            </a:r>
            <a:r>
              <a:rPr kumimoji="0" lang="it-IT" sz="3200" b="1" i="0" u="none" strike="noStrike" kern="1200" cap="none" spc="0" normalizeH="0" baseline="0" noProof="0" dirty="0" err="1" smtClean="0">
                <a:ln>
                  <a:noFill/>
                </a:ln>
                <a:solidFill>
                  <a:schemeClr val="tx1"/>
                </a:solidFill>
                <a:effectLst/>
                <a:uLnTx/>
                <a:uFillTx/>
                <a:latin typeface="+mn-lt"/>
                <a:ea typeface="+mn-ea"/>
                <a:cs typeface="+mn-cs"/>
              </a:rPr>
              <a:t>then</a:t>
            </a:r>
            <a:r>
              <a:rPr kumimoji="0" lang="it-IT" sz="3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it-IT" sz="3200" b="1" i="0" u="none" strike="noStrike" kern="1200" cap="none" spc="0" normalizeH="0" baseline="0" noProof="0" dirty="0" smtClean="0">
                <a:ln>
                  <a:noFill/>
                </a:ln>
                <a:solidFill>
                  <a:schemeClr val="tx1"/>
                </a:solidFill>
                <a:effectLst/>
                <a:uLnTx/>
                <a:uFillTx/>
                <a:latin typeface="+mn-lt"/>
                <a:ea typeface="+mn-ea"/>
                <a:cs typeface="+mn-cs"/>
              </a:rPr>
              <a:t>talk </a:t>
            </a:r>
            <a:r>
              <a:rPr kumimoji="0" lang="it-IT" sz="3200" b="1" i="0" u="none" strike="noStrike" kern="1200" cap="none" spc="0" normalizeH="0" baseline="0" noProof="0" dirty="0" err="1" smtClean="0">
                <a:ln>
                  <a:noFill/>
                </a:ln>
                <a:solidFill>
                  <a:schemeClr val="tx1"/>
                </a:solidFill>
                <a:effectLst/>
                <a:uLnTx/>
                <a:uFillTx/>
                <a:latin typeface="+mn-lt"/>
                <a:ea typeface="+mn-ea"/>
                <a:cs typeface="+mn-cs"/>
              </a:rPr>
              <a:t>without</a:t>
            </a:r>
            <a:r>
              <a:rPr kumimoji="0" lang="it-IT" sz="3200" b="1" i="0" u="none" strike="noStrike" kern="1200" cap="none" spc="0" normalizeH="0" baseline="0" noProof="0" dirty="0" smtClean="0">
                <a:ln>
                  <a:noFill/>
                </a:ln>
                <a:solidFill>
                  <a:schemeClr val="tx1"/>
                </a:solidFill>
                <a:effectLst/>
                <a:uLnTx/>
                <a:uFillTx/>
                <a:latin typeface="+mn-lt"/>
                <a:ea typeface="+mn-ea"/>
                <a:cs typeface="+mn-cs"/>
              </a:rPr>
              <a:t> </a:t>
            </a:r>
            <a:r>
              <a:rPr kumimoji="0" lang="it-IT" sz="3200" b="1" i="0" u="none" strike="noStrike" kern="1200" cap="none" spc="0" normalizeH="0" baseline="0" noProof="0" dirty="0" err="1" smtClean="0">
                <a:ln>
                  <a:noFill/>
                </a:ln>
                <a:solidFill>
                  <a:schemeClr val="tx1"/>
                </a:solidFill>
                <a:effectLst/>
                <a:uLnTx/>
                <a:uFillTx/>
                <a:latin typeface="+mn-lt"/>
                <a:ea typeface="+mn-ea"/>
                <a:cs typeface="+mn-cs"/>
              </a:rPr>
              <a:t>stopping</a:t>
            </a:r>
            <a:r>
              <a:rPr kumimoji="0" lang="it-IT"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it-IT"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61442" name="Picture 2" descr="Related image"/>
          <p:cNvPicPr>
            <a:picLocks noChangeAspect="1" noChangeArrowheads="1"/>
          </p:cNvPicPr>
          <p:nvPr/>
        </p:nvPicPr>
        <p:blipFill>
          <a:blip r:embed="rId3" cstate="print"/>
          <a:srcRect/>
          <a:stretch>
            <a:fillRect/>
          </a:stretch>
        </p:blipFill>
        <p:spPr bwMode="auto">
          <a:xfrm>
            <a:off x="6856543" y="2276872"/>
            <a:ext cx="2179953" cy="244827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b="1" dirty="0" smtClean="0">
                <a:cs typeface="LilyUPC" pitchFamily="34" charset="-34"/>
              </a:rPr>
              <a:t>elevator speech/pitch example</a:t>
            </a:r>
            <a:endParaRPr lang="fr-FR" dirty="0"/>
          </a:p>
        </p:txBody>
      </p:sp>
      <p:sp>
        <p:nvSpPr>
          <p:cNvPr id="3" name="Espace réservé du contenu 2"/>
          <p:cNvSpPr>
            <a:spLocks noGrp="1"/>
          </p:cNvSpPr>
          <p:nvPr>
            <p:ph idx="1"/>
          </p:nvPr>
        </p:nvSpPr>
        <p:spPr>
          <a:xfrm>
            <a:off x="0" y="1600200"/>
            <a:ext cx="9144000" cy="5257800"/>
          </a:xfrm>
        </p:spPr>
        <p:txBody>
          <a:bodyPr>
            <a:normAutofit fontScale="92500"/>
          </a:bodyPr>
          <a:lstStyle/>
          <a:p>
            <a:pPr algn="just">
              <a:buNone/>
            </a:pPr>
            <a:r>
              <a:rPr lang="en-US" dirty="0" smtClean="0"/>
              <a:t>	Hi, my name is </a:t>
            </a:r>
            <a:r>
              <a:rPr lang="en-US" dirty="0" err="1" smtClean="0"/>
              <a:t>Hamza</a:t>
            </a:r>
            <a:r>
              <a:rPr lang="en-US" dirty="0" smtClean="0"/>
              <a:t>. I am currently a Political Science student attending DBKM University in </a:t>
            </a:r>
            <a:r>
              <a:rPr lang="en-US" dirty="0" err="1" smtClean="0"/>
              <a:t>Ain</a:t>
            </a:r>
            <a:r>
              <a:rPr lang="en-US" dirty="0" smtClean="0"/>
              <a:t> </a:t>
            </a:r>
            <a:r>
              <a:rPr lang="en-US" dirty="0" err="1" smtClean="0"/>
              <a:t>Defla</a:t>
            </a:r>
            <a:r>
              <a:rPr lang="en-US" dirty="0" smtClean="0"/>
              <a:t>, Algeria. In college I plan on majoring in HR. This summer I did an internship with CPA Bank. I have always had an interest in numbers and I feel certain that this is something I want to do in my future career. Next summer I’m hoping to get another internship learning more about how the international </a:t>
            </a:r>
            <a:r>
              <a:rPr lang="en-US" dirty="0" err="1" smtClean="0"/>
              <a:t>finanicial</a:t>
            </a:r>
            <a:r>
              <a:rPr lang="en-US" dirty="0" smtClean="0"/>
              <a:t> market operates. I read that your organization looking for Finance manager. Can you tell me how someone with my experience may fit into your organization?</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11188" y="836613"/>
            <a:ext cx="7772400" cy="1470025"/>
          </a:xfrm>
        </p:spPr>
        <p:txBody>
          <a:bodyPr/>
          <a:lstStyle/>
          <a:p>
            <a:pPr eaLnBrk="1" hangingPunct="1"/>
            <a:r>
              <a:rPr lang="en-GB" b="1" dirty="0" smtClean="0"/>
              <a:t>HOW TO WRITE AN ABSTRACT</a:t>
            </a:r>
          </a:p>
        </p:txBody>
      </p:sp>
      <p:pic>
        <p:nvPicPr>
          <p:cNvPr id="4099" name="Picture 3"/>
          <p:cNvPicPr>
            <a:picLocks noGrp="1" noChangeAspect="1" noChangeArrowheads="1"/>
          </p:cNvPicPr>
          <p:nvPr>
            <p:ph type="subTitle" idx="1"/>
          </p:nvPr>
        </p:nvPicPr>
        <p:blipFill>
          <a:blip r:embed="rId3" cstate="print"/>
          <a:srcRect/>
          <a:stretch>
            <a:fillRect/>
          </a:stretch>
        </p:blipFill>
        <p:spPr>
          <a:xfrm>
            <a:off x="1371600" y="2492375"/>
            <a:ext cx="6400800" cy="374491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b="1" dirty="0" smtClean="0"/>
              <a:t>IN THIS LESSON</a:t>
            </a:r>
          </a:p>
        </p:txBody>
      </p:sp>
      <p:sp>
        <p:nvSpPr>
          <p:cNvPr id="5123" name="Rectangle 3"/>
          <p:cNvSpPr>
            <a:spLocks noGrp="1" noChangeArrowheads="1"/>
          </p:cNvSpPr>
          <p:nvPr>
            <p:ph type="body" idx="1"/>
          </p:nvPr>
        </p:nvSpPr>
        <p:spPr/>
        <p:txBody>
          <a:bodyPr/>
          <a:lstStyle/>
          <a:p>
            <a:pPr eaLnBrk="1" hangingPunct="1">
              <a:lnSpc>
                <a:spcPct val="90000"/>
              </a:lnSpc>
            </a:pPr>
            <a:r>
              <a:rPr lang="en-GB" dirty="0" smtClean="0"/>
              <a:t>WHAT IS AN ABSTRACT</a:t>
            </a:r>
          </a:p>
          <a:p>
            <a:pPr eaLnBrk="1" hangingPunct="1">
              <a:lnSpc>
                <a:spcPct val="90000"/>
              </a:lnSpc>
            </a:pPr>
            <a:r>
              <a:rPr lang="en-GB" dirty="0" smtClean="0"/>
              <a:t>FOR WHAT PURPOSES</a:t>
            </a:r>
          </a:p>
          <a:p>
            <a:pPr eaLnBrk="1" hangingPunct="1">
              <a:lnSpc>
                <a:spcPct val="90000"/>
              </a:lnSpc>
            </a:pPr>
            <a:r>
              <a:rPr lang="en-GB" dirty="0" smtClean="0"/>
              <a:t>DIFFERENT TYPES OF ABSTRACT</a:t>
            </a:r>
          </a:p>
          <a:p>
            <a:pPr eaLnBrk="1" hangingPunct="1">
              <a:lnSpc>
                <a:spcPct val="90000"/>
              </a:lnSpc>
            </a:pPr>
            <a:r>
              <a:rPr lang="en-GB" dirty="0" smtClean="0"/>
              <a:t>WHAT TO INCLUDE</a:t>
            </a:r>
          </a:p>
          <a:p>
            <a:pPr eaLnBrk="1" hangingPunct="1">
              <a:lnSpc>
                <a:spcPct val="90000"/>
              </a:lnSpc>
            </a:pPr>
            <a:r>
              <a:rPr lang="en-GB" dirty="0" smtClean="0"/>
              <a:t>WHAT NOT TO INCLUDE</a:t>
            </a:r>
          </a:p>
          <a:p>
            <a:pPr eaLnBrk="1" hangingPunct="1">
              <a:lnSpc>
                <a:spcPct val="90000"/>
              </a:lnSpc>
            </a:pPr>
            <a:r>
              <a:rPr lang="en-GB" dirty="0" smtClean="0"/>
              <a:t>SOME EXAMPLES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b="1" dirty="0" smtClean="0"/>
              <a:t>WHAT IS AN ABSTRACT?</a:t>
            </a:r>
          </a:p>
        </p:txBody>
      </p:sp>
      <p:sp>
        <p:nvSpPr>
          <p:cNvPr id="6147" name="Rectangle 3"/>
          <p:cNvSpPr>
            <a:spLocks noGrp="1" noChangeArrowheads="1"/>
          </p:cNvSpPr>
          <p:nvPr>
            <p:ph type="body" idx="1"/>
          </p:nvPr>
        </p:nvSpPr>
        <p:spPr/>
        <p:txBody>
          <a:bodyPr/>
          <a:lstStyle/>
          <a:p>
            <a:pPr eaLnBrk="1" hangingPunct="1"/>
            <a:r>
              <a:rPr lang="en-GB" dirty="0" smtClean="0"/>
              <a:t>A short, self-contained, powerful summary of an article, paper or thesis;</a:t>
            </a:r>
          </a:p>
          <a:p>
            <a:pPr eaLnBrk="1" hangingPunct="1"/>
            <a:r>
              <a:rPr lang="en-GB" dirty="0" smtClean="0"/>
              <a:t>Length: between 150 and 250 words;</a:t>
            </a:r>
          </a:p>
          <a:p>
            <a:pPr eaLnBrk="1" hangingPunct="1"/>
            <a:r>
              <a:rPr lang="en-GB" dirty="0" smtClean="0"/>
              <a:t>Layout: usually one single paragraph; font size is different from the main text;</a:t>
            </a:r>
          </a:p>
          <a:p>
            <a:pPr eaLnBrk="1" hangingPunct="1"/>
            <a:r>
              <a:rPr lang="en-GB" dirty="0" smtClean="0"/>
              <a:t>Position: usually at the beginning of the paper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b="1" dirty="0" smtClean="0"/>
              <a:t>FOR WHAT PURPOSES?</a:t>
            </a:r>
          </a:p>
        </p:txBody>
      </p:sp>
      <p:sp>
        <p:nvSpPr>
          <p:cNvPr id="9219" name="Rectangle 3"/>
          <p:cNvSpPr>
            <a:spLocks noGrp="1" noChangeArrowheads="1"/>
          </p:cNvSpPr>
          <p:nvPr>
            <p:ph type="body" idx="1"/>
          </p:nvPr>
        </p:nvSpPr>
        <p:spPr/>
        <p:txBody>
          <a:bodyPr/>
          <a:lstStyle/>
          <a:p>
            <a:pPr eaLnBrk="1" hangingPunct="1">
              <a:lnSpc>
                <a:spcPct val="90000"/>
              </a:lnSpc>
            </a:pPr>
            <a:endParaRPr lang="ar-DZ" sz="2800" dirty="0" smtClean="0"/>
          </a:p>
          <a:p>
            <a:pPr algn="just" eaLnBrk="1" hangingPunct="1">
              <a:lnSpc>
                <a:spcPct val="90000"/>
              </a:lnSpc>
            </a:pPr>
            <a:endParaRPr lang="ar-DZ" sz="2800" dirty="0" smtClean="0"/>
          </a:p>
          <a:p>
            <a:pPr algn="just" eaLnBrk="1" hangingPunct="1">
              <a:lnSpc>
                <a:spcPct val="90000"/>
              </a:lnSpc>
            </a:pPr>
            <a:r>
              <a:rPr lang="en-GB" sz="2800" dirty="0" smtClean="0"/>
              <a:t>TO PERSUADE THE READER TO SEE THE FULL TEXT</a:t>
            </a:r>
          </a:p>
          <a:p>
            <a:pPr algn="just" eaLnBrk="1" hangingPunct="1">
              <a:lnSpc>
                <a:spcPct val="90000"/>
              </a:lnSpc>
            </a:pPr>
            <a:r>
              <a:rPr lang="en-GB" sz="2800" dirty="0" smtClean="0"/>
              <a:t>TO HELP READERS DECIDE IF THE ARTICLE IS RELEVANT FOR THEIR PURPOSES</a:t>
            </a:r>
          </a:p>
          <a:p>
            <a:pPr algn="just" eaLnBrk="1" hangingPunct="1">
              <a:lnSpc>
                <a:spcPct val="90000"/>
              </a:lnSpc>
            </a:pPr>
            <a:r>
              <a:rPr lang="en-GB" sz="2800" dirty="0" smtClean="0"/>
              <a:t>TO ANSWER A CALL OF PAPER IN A CONFERENCE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GB" sz="3800" b="1" dirty="0" smtClean="0"/>
              <a:t>DIFFERENT TYPES OF ABSTRACT</a:t>
            </a:r>
          </a:p>
        </p:txBody>
      </p:sp>
      <p:sp>
        <p:nvSpPr>
          <p:cNvPr id="12291" name="Rectangle 3"/>
          <p:cNvSpPr>
            <a:spLocks noGrp="1" noChangeArrowheads="1"/>
          </p:cNvSpPr>
          <p:nvPr>
            <p:ph type="body" idx="1"/>
          </p:nvPr>
        </p:nvSpPr>
        <p:spPr/>
        <p:txBody>
          <a:bodyPr/>
          <a:lstStyle/>
          <a:p>
            <a:pPr eaLnBrk="1" hangingPunct="1"/>
            <a:r>
              <a:rPr lang="en-GB" dirty="0" smtClean="0"/>
              <a:t>Abstracts are usually divided into two main categories:</a:t>
            </a:r>
          </a:p>
          <a:p>
            <a:pPr eaLnBrk="1" hangingPunct="1"/>
            <a:r>
              <a:rPr lang="en-GB" dirty="0" smtClean="0"/>
              <a:t>DESCRIPTIVE   AND   INFORMATIVE</a:t>
            </a:r>
          </a:p>
          <a:p>
            <a:pPr eaLnBrk="1" hangingPunct="1">
              <a:buNone/>
            </a:pPr>
            <a:r>
              <a:rPr lang="fr-FR" dirty="0" smtClean="0"/>
              <a:t>1/ </a:t>
            </a:r>
            <a:r>
              <a:rPr lang="en-GB" b="1" dirty="0" smtClean="0"/>
              <a:t>Descriptive abstracts describe</a:t>
            </a:r>
            <a:r>
              <a:rPr lang="en-GB" dirty="0" smtClean="0"/>
              <a:t>:</a:t>
            </a:r>
          </a:p>
          <a:p>
            <a:pPr lvl="1" eaLnBrk="1" hangingPunct="1"/>
            <a:r>
              <a:rPr lang="en-GB" dirty="0" smtClean="0"/>
              <a:t>What the text is about</a:t>
            </a:r>
          </a:p>
          <a:p>
            <a:pPr lvl="1" eaLnBrk="1" hangingPunct="1"/>
            <a:r>
              <a:rPr lang="en-GB" dirty="0" smtClean="0"/>
              <a:t>The issues or problems explored</a:t>
            </a:r>
          </a:p>
          <a:p>
            <a:pPr lvl="1" eaLnBrk="1" hangingPunct="1"/>
            <a:r>
              <a:rPr lang="en-GB" dirty="0" smtClean="0"/>
              <a:t>The purpose and methodology of the research</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GB" sz="3800" b="1" dirty="0" smtClean="0"/>
              <a:t>DIFFERENT TYPES OF ABSTRACT (continued)</a:t>
            </a:r>
          </a:p>
        </p:txBody>
      </p:sp>
      <p:sp>
        <p:nvSpPr>
          <p:cNvPr id="13315" name="Rectangle 3"/>
          <p:cNvSpPr>
            <a:spLocks noGrp="1" noChangeArrowheads="1"/>
          </p:cNvSpPr>
          <p:nvPr>
            <p:ph type="body" idx="1"/>
          </p:nvPr>
        </p:nvSpPr>
        <p:spPr/>
        <p:txBody>
          <a:bodyPr/>
          <a:lstStyle/>
          <a:p>
            <a:pPr eaLnBrk="1" hangingPunct="1">
              <a:buNone/>
            </a:pPr>
            <a:r>
              <a:rPr lang="en-GB" b="1" dirty="0" smtClean="0"/>
              <a:t>2/Informative abstracts describe:</a:t>
            </a:r>
          </a:p>
          <a:p>
            <a:pPr lvl="1" eaLnBrk="1" hangingPunct="1"/>
            <a:r>
              <a:rPr lang="en-GB" dirty="0" smtClean="0"/>
              <a:t>What the text is about</a:t>
            </a:r>
          </a:p>
          <a:p>
            <a:pPr lvl="1" eaLnBrk="1" hangingPunct="1"/>
            <a:r>
              <a:rPr lang="en-GB" dirty="0" smtClean="0"/>
              <a:t>The issues or problems explored</a:t>
            </a:r>
          </a:p>
          <a:p>
            <a:pPr lvl="1" eaLnBrk="1" hangingPunct="1"/>
            <a:r>
              <a:rPr lang="en-GB" dirty="0" smtClean="0"/>
              <a:t>The purpose and methodology of the research</a:t>
            </a:r>
          </a:p>
          <a:p>
            <a:pPr lvl="1" eaLnBrk="1" hangingPunct="1"/>
            <a:r>
              <a:rPr lang="en-GB" dirty="0" smtClean="0"/>
              <a:t>The results</a:t>
            </a:r>
          </a:p>
          <a:p>
            <a:pPr lvl="1" eaLnBrk="1" hangingPunct="1"/>
            <a:r>
              <a:rPr lang="en-GB" dirty="0" smtClean="0"/>
              <a:t>The conclusion and recommendations</a:t>
            </a:r>
          </a:p>
          <a:p>
            <a:pPr lvl="1" eaLnBrk="1" hangingPunct="1"/>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 </a:t>
            </a:r>
            <a:endParaRPr lang="fr-FR" b="1" dirty="0"/>
          </a:p>
        </p:txBody>
      </p:sp>
      <p:sp>
        <p:nvSpPr>
          <p:cNvPr id="3" name="Espace réservé du contenu 2"/>
          <p:cNvSpPr>
            <a:spLocks noGrp="1"/>
          </p:cNvSpPr>
          <p:nvPr>
            <p:ph idx="1"/>
          </p:nvPr>
        </p:nvSpPr>
        <p:spPr/>
        <p:txBody>
          <a:bodyPr>
            <a:normAutofit fontScale="92500" lnSpcReduction="10000"/>
          </a:bodyPr>
          <a:lstStyle/>
          <a:p>
            <a:pPr algn="ctr">
              <a:buNone/>
            </a:pPr>
            <a:r>
              <a:rPr lang="en-US" dirty="0" smtClean="0">
                <a:latin typeface="Times New Roman" pitchFamily="18" charset="0"/>
                <a:cs typeface="Times New Roman" pitchFamily="18" charset="0"/>
              </a:rPr>
              <a:t>	This course is for students who are learning English and who are interested in finding out more about Political Vocabulary and improving their English language skills.</a:t>
            </a:r>
          </a:p>
          <a:p>
            <a:pPr algn="ctr">
              <a:buNone/>
            </a:pPr>
            <a:r>
              <a:rPr lang="en-US" dirty="0" smtClean="0">
                <a:latin typeface="Times New Roman" pitchFamily="18" charset="0"/>
                <a:cs typeface="Times New Roman" pitchFamily="18" charset="0"/>
              </a:rPr>
              <a:t>Of all topics relating to English Vocabulary, Politics is, without doubt, the most difficult! The words used are so specific they cannot be changed without sounding ‘odd’ to a native Briton.</a:t>
            </a:r>
          </a:p>
          <a:p>
            <a:pPr algn="ctr">
              <a:buNone/>
            </a:pPr>
            <a:r>
              <a:rPr lang="en-US" dirty="0" smtClean="0">
                <a:latin typeface="Times New Roman" pitchFamily="18" charset="0"/>
                <a:cs typeface="Times New Roman" pitchFamily="18" charset="0"/>
              </a:rPr>
              <a:t>We will try to tread through this minefield together to understand the keywords and phrases.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t>Writing</a:t>
            </a:r>
            <a:r>
              <a:rPr lang="fr-FR" b="1" dirty="0" smtClean="0"/>
              <a:t> Style </a:t>
            </a:r>
            <a:endParaRPr lang="fr-FR" b="1" dirty="0"/>
          </a:p>
        </p:txBody>
      </p:sp>
      <p:sp>
        <p:nvSpPr>
          <p:cNvPr id="3" name="Espace réservé du contenu 2"/>
          <p:cNvSpPr>
            <a:spLocks noGrp="1"/>
          </p:cNvSpPr>
          <p:nvPr>
            <p:ph idx="1"/>
          </p:nvPr>
        </p:nvSpPr>
        <p:spPr/>
        <p:txBody>
          <a:bodyPr/>
          <a:lstStyle/>
          <a:p>
            <a:pPr marL="514350" indent="-514350" algn="ctr">
              <a:buFont typeface="+mj-lt"/>
              <a:buAutoNum type="arabicPeriod"/>
            </a:pPr>
            <a:endParaRPr lang="fr-FR" dirty="0" smtClean="0"/>
          </a:p>
          <a:p>
            <a:pPr marL="514350" indent="-514350">
              <a:buNone/>
            </a:pPr>
            <a:r>
              <a:rPr lang="fr-FR" dirty="0" smtClean="0"/>
              <a:t> </a:t>
            </a:r>
            <a:endParaRPr lang="fr-FR" dirty="0"/>
          </a:p>
        </p:txBody>
      </p:sp>
      <p:graphicFrame>
        <p:nvGraphicFramePr>
          <p:cNvPr id="6" name="Diagramme 5"/>
          <p:cNvGraphicFramePr/>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b="1" dirty="0" smtClean="0"/>
              <a:t>WHAT TO INCLUDE</a:t>
            </a:r>
          </a:p>
        </p:txBody>
      </p:sp>
      <p:sp>
        <p:nvSpPr>
          <p:cNvPr id="16387" name="Rectangle 3"/>
          <p:cNvSpPr>
            <a:spLocks noGrp="1" noChangeArrowheads="1"/>
          </p:cNvSpPr>
          <p:nvPr>
            <p:ph type="body" idx="1"/>
          </p:nvPr>
        </p:nvSpPr>
        <p:spPr/>
        <p:txBody>
          <a:bodyPr/>
          <a:lstStyle/>
          <a:p>
            <a:pPr eaLnBrk="1" hangingPunct="1"/>
            <a:r>
              <a:rPr lang="en-GB" b="1" i="1" dirty="0" smtClean="0"/>
              <a:t>Reason for writing:</a:t>
            </a:r>
            <a:r>
              <a:rPr lang="en-GB" dirty="0" smtClean="0"/>
              <a:t/>
            </a:r>
            <a:br>
              <a:rPr lang="en-GB" dirty="0" smtClean="0"/>
            </a:br>
            <a:r>
              <a:rPr lang="en-GB" dirty="0" smtClean="0"/>
              <a:t>What is the importance of the research? Why would a reader be interested in the larger work? </a:t>
            </a:r>
          </a:p>
          <a:p>
            <a:pPr eaLnBrk="1" hangingPunct="1"/>
            <a:r>
              <a:rPr lang="en-GB" b="1" i="1" dirty="0" smtClean="0"/>
              <a:t>Problem:</a:t>
            </a:r>
            <a:r>
              <a:rPr lang="en-GB" dirty="0" smtClean="0"/>
              <a:t/>
            </a:r>
            <a:br>
              <a:rPr lang="en-GB" dirty="0" smtClean="0"/>
            </a:br>
            <a:r>
              <a:rPr lang="en-GB" dirty="0" smtClean="0"/>
              <a:t>What problem does this work attempt to solve? What is the scope of the project? What is the main argument/thesis/claim? </a:t>
            </a:r>
          </a:p>
          <a:p>
            <a:pPr eaLnBrk="1" hangingPunct="1"/>
            <a:endParaRPr lang="en-GB"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b="1" dirty="0" smtClean="0"/>
              <a:t>WHAT TO INCLUDE (continued)</a:t>
            </a:r>
          </a:p>
        </p:txBody>
      </p:sp>
      <p:sp>
        <p:nvSpPr>
          <p:cNvPr id="17411" name="Rectangle 3"/>
          <p:cNvSpPr>
            <a:spLocks noGrp="1" noChangeArrowheads="1"/>
          </p:cNvSpPr>
          <p:nvPr>
            <p:ph type="body" idx="1"/>
          </p:nvPr>
        </p:nvSpPr>
        <p:spPr/>
        <p:txBody>
          <a:bodyPr>
            <a:normAutofit/>
          </a:bodyPr>
          <a:lstStyle/>
          <a:p>
            <a:pPr eaLnBrk="1" hangingPunct="1"/>
            <a:r>
              <a:rPr lang="en-GB" b="1" i="1" dirty="0" smtClean="0"/>
              <a:t>Methodology</a:t>
            </a:r>
            <a:r>
              <a:rPr lang="en-GB" i="1" dirty="0" smtClean="0"/>
              <a:t>:</a:t>
            </a:r>
            <a:r>
              <a:rPr lang="en-GB" dirty="0" smtClean="0"/>
              <a:t/>
            </a:r>
            <a:br>
              <a:rPr lang="en-GB" dirty="0" smtClean="0"/>
            </a:br>
            <a:r>
              <a:rPr lang="en-GB" dirty="0" smtClean="0"/>
              <a:t>An abstract may include specific models or approaches used in the larger study.</a:t>
            </a:r>
          </a:p>
          <a:p>
            <a:pPr>
              <a:lnSpc>
                <a:spcPct val="90000"/>
              </a:lnSpc>
            </a:pPr>
            <a:r>
              <a:rPr lang="en-GB" b="1" i="1" dirty="0" smtClean="0"/>
              <a:t>Results:</a:t>
            </a:r>
            <a:r>
              <a:rPr lang="en-GB" dirty="0" smtClean="0"/>
              <a:t/>
            </a:r>
            <a:br>
              <a:rPr lang="en-GB" dirty="0" smtClean="0"/>
            </a:br>
            <a:r>
              <a:rPr lang="en-GB" dirty="0" smtClean="0"/>
              <a:t>Again, an abstract may include specific data that indicates the results of the project. Other abstracts may discuss the findings in a more general way.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b="1" dirty="0" smtClean="0"/>
              <a:t>WHAT NOT TO INCLUDE</a:t>
            </a:r>
          </a:p>
        </p:txBody>
      </p:sp>
      <p:sp>
        <p:nvSpPr>
          <p:cNvPr id="20483" name="Rectangle 3"/>
          <p:cNvSpPr>
            <a:spLocks noGrp="1" noChangeArrowheads="1"/>
          </p:cNvSpPr>
          <p:nvPr>
            <p:ph type="body" idx="1"/>
          </p:nvPr>
        </p:nvSpPr>
        <p:spPr/>
        <p:txBody>
          <a:bodyPr/>
          <a:lstStyle/>
          <a:p>
            <a:pPr eaLnBrk="1" hangingPunct="1"/>
            <a:r>
              <a:rPr lang="en-GB" sz="2800" dirty="0" smtClean="0"/>
              <a:t>Information not contained in the original work;</a:t>
            </a:r>
          </a:p>
          <a:p>
            <a:pPr eaLnBrk="1" hangingPunct="1"/>
            <a:r>
              <a:rPr lang="en-GB" sz="2800" dirty="0" smtClean="0"/>
              <a:t>References to other work;</a:t>
            </a:r>
          </a:p>
          <a:p>
            <a:pPr eaLnBrk="1" hangingPunct="1"/>
            <a:r>
              <a:rPr lang="en-GB" sz="2800" dirty="0" smtClean="0"/>
              <a:t>Quotations from the original work or from other works;</a:t>
            </a:r>
          </a:p>
          <a:p>
            <a:pPr eaLnBrk="1" hangingPunct="1"/>
            <a:r>
              <a:rPr lang="en-GB" sz="2800" dirty="0" smtClean="0"/>
              <a:t>Lengthy explanations of words and concepts;</a:t>
            </a:r>
          </a:p>
          <a:p>
            <a:pPr eaLnBrk="1" hangingPunct="1"/>
            <a:r>
              <a:rPr lang="en-GB" sz="2800" dirty="0" smtClean="0"/>
              <a:t>Unexplained acronyms or abbreviations;</a:t>
            </a:r>
          </a:p>
          <a:p>
            <a:pPr eaLnBrk="1" hangingPunct="1"/>
            <a:r>
              <a:rPr lang="en-GB" sz="2800" dirty="0" smtClean="0"/>
              <a:t>Tables and maps.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Abstract </a:t>
            </a:r>
            <a:r>
              <a:rPr lang="fr-FR" b="1" dirty="0" err="1" smtClean="0"/>
              <a:t>Language</a:t>
            </a:r>
            <a:r>
              <a:rPr lang="fr-FR" b="1" dirty="0" smtClean="0"/>
              <a:t> </a:t>
            </a:r>
            <a:endParaRPr lang="fr-FR" b="1" dirty="0"/>
          </a:p>
        </p:txBody>
      </p:sp>
      <p:sp>
        <p:nvSpPr>
          <p:cNvPr id="3" name="Espace réservé du contenu 2"/>
          <p:cNvSpPr>
            <a:spLocks noGrp="1"/>
          </p:cNvSpPr>
          <p:nvPr>
            <p:ph idx="1"/>
          </p:nvPr>
        </p:nvSpPr>
        <p:spPr>
          <a:xfrm>
            <a:off x="0" y="1340768"/>
            <a:ext cx="9144000" cy="5517232"/>
          </a:xfrm>
        </p:spPr>
        <p:txBody>
          <a:bodyPr>
            <a:normAutofit fontScale="85000" lnSpcReduction="10000"/>
          </a:bodyPr>
          <a:lstStyle/>
          <a:p>
            <a:pPr>
              <a:buNone/>
            </a:pPr>
            <a:r>
              <a:rPr lang="en-US" b="1" dirty="0" smtClean="0"/>
              <a:t>	Introduction (usually in present, could also be in present perfect or simple past tense): </a:t>
            </a:r>
          </a:p>
          <a:p>
            <a:pPr>
              <a:buNone/>
            </a:pPr>
            <a:r>
              <a:rPr lang="en-US" dirty="0" smtClean="0"/>
              <a:t>The purpose of this study is to investigate the effects of ... on ... </a:t>
            </a:r>
          </a:p>
          <a:p>
            <a:pPr>
              <a:buNone/>
            </a:pPr>
            <a:r>
              <a:rPr lang="en-US" dirty="0" smtClean="0"/>
              <a:t>The goals of this study are to determine … </a:t>
            </a:r>
          </a:p>
          <a:p>
            <a:pPr>
              <a:buNone/>
            </a:pPr>
            <a:r>
              <a:rPr lang="en-US" dirty="0" smtClean="0"/>
              <a:t>The primary purpose of this study is to determine … </a:t>
            </a:r>
          </a:p>
          <a:p>
            <a:pPr>
              <a:buNone/>
            </a:pPr>
            <a:r>
              <a:rPr lang="en-US" dirty="0" smtClean="0"/>
              <a:t>This study is specifically concerned with the effect of … on …</a:t>
            </a:r>
          </a:p>
          <a:p>
            <a:pPr>
              <a:buNone/>
            </a:pPr>
            <a:r>
              <a:rPr lang="en-US" dirty="0" smtClean="0"/>
              <a:t>This study is an initial attempt to investigate the relationship … </a:t>
            </a:r>
          </a:p>
          <a:p>
            <a:pPr>
              <a:buNone/>
            </a:pPr>
            <a:r>
              <a:rPr lang="en-US" dirty="0" smtClean="0"/>
              <a:t>This study has two major purposes: (1) to investigate ... (2) to demonstrate … </a:t>
            </a:r>
          </a:p>
          <a:p>
            <a:pPr>
              <a:buNone/>
            </a:pPr>
            <a:r>
              <a:rPr lang="en-US" dirty="0" smtClean="0"/>
              <a:t>This thesis discusses/describes/analyses/studies/focuses on/deals with … </a:t>
            </a:r>
          </a:p>
          <a:p>
            <a:pPr>
              <a:buNone/>
            </a:pPr>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Abstract </a:t>
            </a:r>
            <a:r>
              <a:rPr lang="fr-FR" b="1" dirty="0" err="1" smtClean="0"/>
              <a:t>Language</a:t>
            </a:r>
            <a:r>
              <a:rPr lang="fr-FR" b="1" dirty="0" smtClean="0"/>
              <a:t> </a:t>
            </a:r>
            <a:endParaRPr lang="fr-FR" b="1" dirty="0"/>
          </a:p>
        </p:txBody>
      </p:sp>
      <p:sp>
        <p:nvSpPr>
          <p:cNvPr id="3" name="Espace réservé du contenu 2"/>
          <p:cNvSpPr>
            <a:spLocks noGrp="1"/>
          </p:cNvSpPr>
          <p:nvPr>
            <p:ph idx="1"/>
          </p:nvPr>
        </p:nvSpPr>
        <p:spPr>
          <a:xfrm>
            <a:off x="0" y="1340768"/>
            <a:ext cx="9144000" cy="5517232"/>
          </a:xfrm>
        </p:spPr>
        <p:txBody>
          <a:bodyPr>
            <a:normAutofit fontScale="85000" lnSpcReduction="10000"/>
          </a:bodyPr>
          <a:lstStyle/>
          <a:p>
            <a:pPr>
              <a:buNone/>
            </a:pPr>
            <a:r>
              <a:rPr lang="en-US" b="1" dirty="0" smtClean="0"/>
              <a:t>	Materials and Methods (in past tense): </a:t>
            </a:r>
          </a:p>
          <a:p>
            <a:pPr>
              <a:buNone/>
            </a:pPr>
            <a:r>
              <a:rPr lang="en-US" dirty="0" smtClean="0"/>
              <a:t>The subjects of this study were … </a:t>
            </a:r>
          </a:p>
          <a:p>
            <a:pPr>
              <a:buNone/>
            </a:pPr>
            <a:r>
              <a:rPr lang="en-US" dirty="0" smtClean="0"/>
              <a:t>This study was conducted in </a:t>
            </a:r>
            <a:r>
              <a:rPr lang="en-US" dirty="0" err="1" smtClean="0"/>
              <a:t>Khemis</a:t>
            </a:r>
            <a:r>
              <a:rPr lang="en-US" dirty="0" smtClean="0"/>
              <a:t> </a:t>
            </a:r>
            <a:r>
              <a:rPr lang="en-US" dirty="0" err="1" smtClean="0"/>
              <a:t>Miliana</a:t>
            </a:r>
            <a:r>
              <a:rPr lang="en-US" dirty="0" smtClean="0"/>
              <a:t>/ at Emir Abdel Kader High School.</a:t>
            </a:r>
          </a:p>
          <a:p>
            <a:pPr>
              <a:buNone/>
            </a:pPr>
            <a:r>
              <a:rPr lang="en-US" dirty="0" smtClean="0"/>
              <a:t>Data for this study/research were collected/gathered/obtained from/by/through/with the help of/among … </a:t>
            </a:r>
          </a:p>
          <a:p>
            <a:pPr>
              <a:buNone/>
            </a:pPr>
            <a:r>
              <a:rPr lang="en-US" dirty="0" smtClean="0"/>
              <a:t>A questionnaire was distributed/mailed/sent to … </a:t>
            </a:r>
          </a:p>
          <a:p>
            <a:pPr>
              <a:buNone/>
            </a:pPr>
            <a:r>
              <a:rPr lang="en-US" dirty="0" smtClean="0"/>
              <a:t>Interviews were conducted by/with … </a:t>
            </a:r>
          </a:p>
          <a:p>
            <a:pPr>
              <a:buNone/>
            </a:pPr>
            <a:r>
              <a:rPr lang="en-US" dirty="0" smtClean="0"/>
              <a:t>The interviews were recorded on audiotape. </a:t>
            </a:r>
          </a:p>
          <a:p>
            <a:pPr>
              <a:buNone/>
            </a:pPr>
            <a:r>
              <a:rPr lang="en-US" dirty="0" smtClean="0"/>
              <a:t>Using local and national data, this study was designed to investigate. </a:t>
            </a:r>
          </a:p>
          <a:p>
            <a:pPr>
              <a:buNone/>
            </a:pPr>
            <a:r>
              <a:rPr lang="en-US" dirty="0" smtClean="0"/>
              <a:t>The empirical part of this study was conducted in May 2017. </a:t>
            </a:r>
          </a:p>
          <a:p>
            <a:pPr>
              <a:buNone/>
            </a:pPr>
            <a:endParaRPr lang="fr-FR"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Abstract </a:t>
            </a:r>
            <a:r>
              <a:rPr lang="fr-FR" b="1" dirty="0" err="1" smtClean="0"/>
              <a:t>Language</a:t>
            </a:r>
            <a:r>
              <a:rPr lang="fr-FR" b="1" dirty="0" smtClean="0"/>
              <a:t> </a:t>
            </a:r>
            <a:endParaRPr lang="fr-FR" b="1" dirty="0"/>
          </a:p>
        </p:txBody>
      </p:sp>
      <p:sp>
        <p:nvSpPr>
          <p:cNvPr id="3" name="Espace réservé du contenu 2"/>
          <p:cNvSpPr>
            <a:spLocks noGrp="1"/>
          </p:cNvSpPr>
          <p:nvPr>
            <p:ph idx="1"/>
          </p:nvPr>
        </p:nvSpPr>
        <p:spPr>
          <a:xfrm>
            <a:off x="0" y="1340768"/>
            <a:ext cx="9144000" cy="5517232"/>
          </a:xfrm>
        </p:spPr>
        <p:txBody>
          <a:bodyPr>
            <a:normAutofit fontScale="92500" lnSpcReduction="10000"/>
          </a:bodyPr>
          <a:lstStyle/>
          <a:p>
            <a:pPr>
              <a:buNone/>
            </a:pPr>
            <a:r>
              <a:rPr lang="en-US" b="1" dirty="0" smtClean="0"/>
              <a:t>Conclusions (in simple present or past tense): </a:t>
            </a:r>
          </a:p>
          <a:p>
            <a:pPr>
              <a:buNone/>
            </a:pPr>
            <a:r>
              <a:rPr lang="en-US" dirty="0" smtClean="0"/>
              <a:t>These results suggest that … </a:t>
            </a:r>
          </a:p>
          <a:p>
            <a:pPr>
              <a:buNone/>
            </a:pPr>
            <a:r>
              <a:rPr lang="en-US" dirty="0" smtClean="0"/>
              <a:t>The results show that/reveal …</a:t>
            </a:r>
          </a:p>
          <a:p>
            <a:pPr>
              <a:buNone/>
            </a:pPr>
            <a:r>
              <a:rPr lang="en-US" dirty="0" smtClean="0"/>
              <a:t> It was concluded that … </a:t>
            </a:r>
          </a:p>
          <a:p>
            <a:pPr>
              <a:buNone/>
            </a:pPr>
            <a:r>
              <a:rPr lang="en-US" dirty="0" smtClean="0"/>
              <a:t>This study/survey shows/supports/questions/implies/indicates … </a:t>
            </a:r>
          </a:p>
          <a:p>
            <a:pPr>
              <a:buNone/>
            </a:pPr>
            <a:r>
              <a:rPr lang="en-US" dirty="0" smtClean="0"/>
              <a:t>On the basis of the results of this research, it can be concluded that … </a:t>
            </a:r>
          </a:p>
          <a:p>
            <a:pPr>
              <a:buNone/>
            </a:pPr>
            <a:r>
              <a:rPr lang="en-US" dirty="0" smtClean="0"/>
              <a:t>The results provide some support for …(</a:t>
            </a:r>
            <a:r>
              <a:rPr lang="en-US" dirty="0" err="1" smtClean="0"/>
              <a:t>ing</a:t>
            </a:r>
            <a:r>
              <a:rPr lang="en-US" dirty="0" smtClean="0"/>
              <a:t>)… </a:t>
            </a:r>
          </a:p>
          <a:p>
            <a:pPr>
              <a:buNone/>
            </a:pPr>
            <a:r>
              <a:rPr lang="en-US" dirty="0" smtClean="0"/>
              <a:t>The results did not support the expectations that … </a:t>
            </a:r>
          </a:p>
          <a:p>
            <a:pPr>
              <a:buNone/>
            </a:pPr>
            <a:r>
              <a:rPr lang="en-US" dirty="0" smtClean="0"/>
              <a:t>These data support the view that … </a:t>
            </a:r>
            <a:endParaRPr lang="fr-FR"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t>Sample</a:t>
            </a:r>
            <a:r>
              <a:rPr lang="fr-FR" b="1" dirty="0" smtClean="0"/>
              <a:t> abstracts for </a:t>
            </a:r>
            <a:r>
              <a:rPr lang="fr-FR" b="1" dirty="0" err="1" smtClean="0"/>
              <a:t>paper</a:t>
            </a:r>
            <a:endParaRPr lang="fr-FR" b="1" dirty="0"/>
          </a:p>
        </p:txBody>
      </p:sp>
      <p:sp>
        <p:nvSpPr>
          <p:cNvPr id="3" name="Espace réservé du contenu 2"/>
          <p:cNvSpPr>
            <a:spLocks noGrp="1"/>
          </p:cNvSpPr>
          <p:nvPr>
            <p:ph idx="1"/>
          </p:nvPr>
        </p:nvSpPr>
        <p:spPr>
          <a:xfrm>
            <a:off x="0" y="1412776"/>
            <a:ext cx="9144000" cy="5445224"/>
          </a:xfrm>
        </p:spPr>
        <p:txBody>
          <a:bodyPr>
            <a:normAutofit fontScale="92500"/>
          </a:bodyPr>
          <a:lstStyle/>
          <a:p>
            <a:pPr algn="just">
              <a:buNone/>
            </a:pPr>
            <a:r>
              <a:rPr lang="en-US" b="1" dirty="0" smtClean="0"/>
              <a:t>Abstract : </a:t>
            </a:r>
            <a:r>
              <a:rPr lang="en-US" dirty="0" smtClean="0"/>
              <a:t>The study is to show how the French occupation in Algeria exercised all kinds of crimes such as: genocide, murder, and torture against the Algerian defenseless people, even in the eve of its independence the occupation committed the most heinous crimes on Algerian territory since 1832, The </a:t>
            </a:r>
            <a:r>
              <a:rPr lang="en-US" dirty="0" err="1" smtClean="0"/>
              <a:t>Reggan’s</a:t>
            </a:r>
            <a:r>
              <a:rPr lang="en-US" dirty="0" smtClean="0"/>
              <a:t> nuclear test on February 13th1960, This case example shows how French occupation surpassed the rules of the international law and ignored the Geneva conventions. </a:t>
            </a:r>
          </a:p>
          <a:p>
            <a:pPr algn="just">
              <a:buNone/>
            </a:pPr>
            <a:r>
              <a:rPr lang="en-US" b="1" dirty="0" smtClean="0"/>
              <a:t>The key words:</a:t>
            </a:r>
            <a:r>
              <a:rPr lang="en-US" dirty="0" smtClean="0"/>
              <a:t> The French occupation – The </a:t>
            </a:r>
            <a:r>
              <a:rPr lang="en-US" dirty="0" err="1" smtClean="0"/>
              <a:t>Reggan’s</a:t>
            </a:r>
            <a:r>
              <a:rPr lang="en-US" dirty="0" smtClean="0"/>
              <a:t> nuclear test – Humanitarian Law</a:t>
            </a:r>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Further vocabulary</a:t>
            </a:r>
            <a:endParaRPr lang="fr-FR" b="1" dirty="0"/>
          </a:p>
        </p:txBody>
      </p:sp>
      <p:sp>
        <p:nvSpPr>
          <p:cNvPr id="3" name="Espace réservé du contenu 2"/>
          <p:cNvSpPr>
            <a:spLocks noGrp="1"/>
          </p:cNvSpPr>
          <p:nvPr>
            <p:ph idx="1"/>
          </p:nvPr>
        </p:nvSpPr>
        <p:spPr>
          <a:xfrm>
            <a:off x="0" y="1600200"/>
            <a:ext cx="9144000" cy="5257800"/>
          </a:xfrm>
        </p:spPr>
        <p:txBody>
          <a:bodyPr>
            <a:normAutofit fontScale="92500" lnSpcReduction="10000"/>
          </a:bodyPr>
          <a:lstStyle/>
          <a:p>
            <a:r>
              <a:rPr lang="en-US" b="1" dirty="0" smtClean="0"/>
              <a:t>1. Verbs: </a:t>
            </a:r>
            <a:r>
              <a:rPr lang="en-US" dirty="0" smtClean="0"/>
              <a:t>show, demonstrate, illustrate, prove, argue, examine, explore, look into, consider, deal with, address, involve, relate to, refer to, draw on, explain, investigate, highlight, outline, provide an overview of, define, distinguish between, indicate, support, reveal, suggest, conclude, recommend </a:t>
            </a:r>
          </a:p>
          <a:p>
            <a:r>
              <a:rPr lang="en-US" b="1" dirty="0" smtClean="0"/>
              <a:t>2. Nouns: </a:t>
            </a:r>
            <a:r>
              <a:rPr lang="en-US" dirty="0" smtClean="0"/>
              <a:t>intention, purpose, aim, objective, thesis, argument, issue, assumptions, methods, premises, results, conclusions, outcome, recommendations </a:t>
            </a:r>
          </a:p>
          <a:p>
            <a:r>
              <a:rPr lang="en-US" b="1" dirty="0" smtClean="0"/>
              <a:t>3. Connecting words: </a:t>
            </a:r>
            <a:r>
              <a:rPr lang="en-US" dirty="0" smtClean="0"/>
              <a:t>however, first, second, then, finally, thus, for example, furthermore, in addition, in conclusion, by contrast, nonetheless, consequently, etc.</a:t>
            </a:r>
            <a:endParaRPr lang="fr-F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fr-FR" b="1" dirty="0" err="1" smtClean="0"/>
              <a:t>Sample</a:t>
            </a:r>
            <a:r>
              <a:rPr lang="fr-FR" b="1" dirty="0" smtClean="0"/>
              <a:t> abstracts for </a:t>
            </a:r>
            <a:r>
              <a:rPr lang="fr-FR" b="1" dirty="0" err="1" smtClean="0"/>
              <a:t>thesis</a:t>
            </a:r>
            <a:endParaRPr lang="fr-FR" b="1" dirty="0"/>
          </a:p>
        </p:txBody>
      </p:sp>
      <p:sp>
        <p:nvSpPr>
          <p:cNvPr id="3" name="Espace réservé du contenu 2"/>
          <p:cNvSpPr>
            <a:spLocks noGrp="1"/>
          </p:cNvSpPr>
          <p:nvPr>
            <p:ph idx="1"/>
          </p:nvPr>
        </p:nvSpPr>
        <p:spPr>
          <a:xfrm>
            <a:off x="0" y="1052736"/>
            <a:ext cx="9144000" cy="5805264"/>
          </a:xfrm>
        </p:spPr>
        <p:txBody>
          <a:bodyPr>
            <a:normAutofit fontScale="70000" lnSpcReduction="20000"/>
          </a:bodyPr>
          <a:lstStyle/>
          <a:p>
            <a:pPr>
              <a:buNone/>
            </a:pPr>
            <a:r>
              <a:rPr lang="en-US" dirty="0" smtClean="0"/>
              <a:t>The aim of this thesis is to investigate and identify the present status of abstract writing in English for bachelor’s and master’s theses at the DBKM, and to make recommendations for students who are required to produce abstracts in English. </a:t>
            </a:r>
          </a:p>
          <a:p>
            <a:pPr>
              <a:buNone/>
            </a:pPr>
            <a:r>
              <a:rPr lang="en-US" dirty="0" smtClean="0"/>
              <a:t>In the first part, results of a short empirical survey of the university faculties and degree programs are presented. These show that there is growing demand for student abstracts in English, but at present students receive very little guidance in this matter. </a:t>
            </a:r>
          </a:p>
          <a:p>
            <a:pPr>
              <a:buNone/>
            </a:pPr>
            <a:r>
              <a:rPr lang="en-US" dirty="0" smtClean="0"/>
              <a:t>The thesis then identifies the uses of an English abstract, and further outlines the structure of an abstract. In a detailed central section the thesis provides students with useful practical tips on the language of abstracts, including rules for creating headings and titles, and giving lists of phrases and vocabulary that are commonly used in abstracts. Here, the thesis draws on a number of sources from other universities and books on academic writing in English.</a:t>
            </a:r>
          </a:p>
          <a:p>
            <a:pPr>
              <a:buNone/>
            </a:pPr>
            <a:r>
              <a:rPr lang="en-US" dirty="0" smtClean="0"/>
              <a:t> In conclusion, the thesis argues that abstract writing in English is essential but that students should not be expected to be able to write good abstracts without assistance. This thesis hopes to offer all DBKM students useful tips on writing abstracts in English, and thus make a small contribution to improving the general standard of bachelor’s and master’s theses.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Class </a:t>
            </a:r>
            <a:r>
              <a:rPr lang="fr-FR" b="1" dirty="0" err="1" smtClean="0"/>
              <a:t>Rules</a:t>
            </a:r>
            <a:endParaRPr lang="fr-FR" b="1" dirty="0"/>
          </a:p>
        </p:txBody>
      </p:sp>
      <p:sp>
        <p:nvSpPr>
          <p:cNvPr id="3" name="Espace réservé du contenu 2"/>
          <p:cNvSpPr>
            <a:spLocks noGrp="1"/>
          </p:cNvSpPr>
          <p:nvPr>
            <p:ph idx="1"/>
          </p:nvPr>
        </p:nvSpPr>
        <p:spPr/>
        <p:txBody>
          <a:bodyPr>
            <a:normAutofit/>
          </a:bodyPr>
          <a:lstStyle/>
          <a:p>
            <a:pPr algn="ctr">
              <a:buNone/>
            </a:pPr>
            <a:r>
              <a:rPr lang="en-US" dirty="0" smtClean="0">
                <a:latin typeface="Times New Roman" pitchFamily="18" charset="0"/>
                <a:cs typeface="Times New Roman" pitchFamily="18" charset="0"/>
              </a:rPr>
              <a:t>	</a:t>
            </a:r>
          </a:p>
          <a:p>
            <a:pPr algn="ctr">
              <a:buNone/>
            </a:pPr>
            <a:r>
              <a:rPr lang="en-US" dirty="0" smtClean="0">
                <a:latin typeface="Times New Roman" pitchFamily="18" charset="0"/>
                <a:cs typeface="Times New Roman" pitchFamily="18" charset="0"/>
              </a:rPr>
              <a:t> There is no rules except one</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1- Speak only in English.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t>Quote</a:t>
            </a:r>
            <a:r>
              <a:rPr lang="fr-FR" b="1" dirty="0" smtClean="0"/>
              <a:t> of the Day</a:t>
            </a:r>
            <a:endParaRPr lang="fr-FR" b="1" dirty="0"/>
          </a:p>
        </p:txBody>
      </p:sp>
      <p:pic>
        <p:nvPicPr>
          <p:cNvPr id="1026" name="Picture 2" descr="C:\Users\user\Desktop\12.jpg"/>
          <p:cNvPicPr>
            <a:picLocks noGrp="1" noChangeAspect="1" noChangeArrowheads="1"/>
          </p:cNvPicPr>
          <p:nvPr>
            <p:ph idx="1"/>
          </p:nvPr>
        </p:nvPicPr>
        <p:blipFill>
          <a:blip r:embed="rId2" cstate="print"/>
          <a:srcRect/>
          <a:stretch>
            <a:fillRect/>
          </a:stretch>
        </p:blipFill>
        <p:spPr bwMode="auto">
          <a:xfrm>
            <a:off x="2123728" y="1270894"/>
            <a:ext cx="4896544" cy="485527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Key Questions</a:t>
            </a:r>
            <a:endParaRPr lang="fr-FR" b="1" dirty="0"/>
          </a:p>
        </p:txBody>
      </p:sp>
      <p:sp>
        <p:nvSpPr>
          <p:cNvPr id="3" name="Espace réservé du contenu 2"/>
          <p:cNvSpPr>
            <a:spLocks noGrp="1"/>
          </p:cNvSpPr>
          <p:nvPr>
            <p:ph idx="1"/>
          </p:nvPr>
        </p:nvSpPr>
        <p:spPr/>
        <p:txBody>
          <a:bodyPr>
            <a:normAutofit fontScale="85000" lnSpcReduction="20000"/>
          </a:bodyPr>
          <a:lstStyle/>
          <a:p>
            <a:pPr algn="ctr">
              <a:buNone/>
            </a:pPr>
            <a:r>
              <a:rPr lang="en-US" dirty="0" smtClean="0">
                <a:latin typeface="Times New Roman" pitchFamily="18" charset="0"/>
                <a:cs typeface="Times New Roman" pitchFamily="18" charset="0"/>
              </a:rPr>
              <a:t>	</a:t>
            </a:r>
          </a:p>
          <a:p>
            <a:pPr marL="514350" indent="-514350">
              <a:buFont typeface="+mj-lt"/>
              <a:buAutoNum type="arabicPeriod"/>
            </a:pPr>
            <a:r>
              <a:rPr lang="en-US" dirty="0" smtClean="0">
                <a:latin typeface="Times New Roman" pitchFamily="18" charset="0"/>
                <a:cs typeface="Times New Roman" pitchFamily="18" charset="0"/>
              </a:rPr>
              <a:t>what does this word mean?.</a:t>
            </a: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Could you explain more?... Please.</a:t>
            </a: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Could you give an example on this? ..Please</a:t>
            </a:r>
            <a:r>
              <a:rPr lang="en-US" dirty="0" smtClean="0">
                <a:latin typeface="Times New Roman" pitchFamily="18" charset="0"/>
                <a:cs typeface="Times New Roman" pitchFamily="18" charset="0"/>
              </a:rPr>
              <a:t>.</a:t>
            </a: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Could you repeat ? …Please.</a:t>
            </a:r>
            <a:endParaRPr lang="en-US" dirty="0" smtClean="0">
              <a:latin typeface="Times New Roman" pitchFamily="18" charset="0"/>
              <a:cs typeface="Times New Roman" pitchFamily="18" charset="0"/>
            </a:endParaRP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How can I say….. In English?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English Accent </a:t>
            </a:r>
            <a:endParaRPr lang="fr-FR" dirty="0"/>
          </a:p>
        </p:txBody>
      </p:sp>
      <p:pic>
        <p:nvPicPr>
          <p:cNvPr id="4" name="13023808_1767859873436737_648139600_n.mp4">
            <a:hlinkClick r:id="" action="ppaction://media"/>
          </p:cNvPr>
          <p:cNvPicPr>
            <a:picLocks noGrp="1" noRot="1" noChangeAspect="1"/>
          </p:cNvPicPr>
          <p:nvPr>
            <p:ph idx="1"/>
            <a:videoFile r:link="rId1"/>
          </p:nvPr>
        </p:nvPicPr>
        <p:blipFill>
          <a:blip r:embed="rId3" cstate="print"/>
          <a:stretch>
            <a:fillRect/>
          </a:stretch>
        </p:blipFill>
        <p:spPr>
          <a:xfrm>
            <a:off x="1187624" y="1988840"/>
            <a:ext cx="6709923" cy="30165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Content </a:t>
            </a:r>
            <a:endParaRPr lang="fr-FR" b="1" dirty="0"/>
          </a:p>
        </p:txBody>
      </p:sp>
      <p:sp>
        <p:nvSpPr>
          <p:cNvPr id="3" name="Espace réservé du contenu 2"/>
          <p:cNvSpPr>
            <a:spLocks noGrp="1"/>
          </p:cNvSpPr>
          <p:nvPr>
            <p:ph idx="1"/>
          </p:nvPr>
        </p:nvSpPr>
        <p:spPr/>
        <p:txBody>
          <a:bodyPr/>
          <a:lstStyle/>
          <a:p>
            <a:pPr algn="justLow">
              <a:buFontTx/>
              <a:buChar char="-"/>
            </a:pPr>
            <a:r>
              <a:rPr lang="fr-FR" dirty="0" smtClean="0">
                <a:latin typeface="Times New Roman" pitchFamily="18" charset="0"/>
                <a:cs typeface="Times New Roman" pitchFamily="18" charset="0"/>
              </a:rPr>
              <a:t>General </a:t>
            </a:r>
            <a:r>
              <a:rPr lang="en-US" dirty="0" smtClean="0">
                <a:latin typeface="Times New Roman" pitchFamily="18" charset="0"/>
                <a:cs typeface="Times New Roman" pitchFamily="18" charset="0"/>
              </a:rPr>
              <a:t>Political</a:t>
            </a:r>
            <a:r>
              <a:rPr lang="fr-F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Vocabulary</a:t>
            </a:r>
            <a:r>
              <a:rPr lang="fr-FR" dirty="0" smtClean="0">
                <a:latin typeface="Times New Roman" pitchFamily="18" charset="0"/>
                <a:cs typeface="Times New Roman" pitchFamily="18" charset="0"/>
              </a:rPr>
              <a:t> </a:t>
            </a:r>
          </a:p>
          <a:p>
            <a:pPr algn="justLow">
              <a:buFontTx/>
              <a:buChar char="-"/>
            </a:pPr>
            <a:r>
              <a:rPr lang="fr-FR" dirty="0" err="1" smtClean="0">
                <a:latin typeface="Times New Roman" pitchFamily="18" charset="0"/>
                <a:cs typeface="Times New Roman" pitchFamily="18" charset="0"/>
              </a:rPr>
              <a:t>War</a:t>
            </a:r>
            <a:r>
              <a:rPr lang="fr-FR" dirty="0" smtClean="0">
                <a:latin typeface="Times New Roman" pitchFamily="18" charset="0"/>
                <a:cs typeface="Times New Roman" pitchFamily="18" charset="0"/>
              </a:rPr>
              <a:t> &amp; </a:t>
            </a:r>
            <a:r>
              <a:rPr lang="fr-FR" dirty="0" err="1" smtClean="0">
                <a:latin typeface="Times New Roman" pitchFamily="18" charset="0"/>
                <a:cs typeface="Times New Roman" pitchFamily="18" charset="0"/>
              </a:rPr>
              <a:t>Military</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Vocabulary</a:t>
            </a:r>
            <a:endParaRPr lang="fr-FR" dirty="0" smtClean="0">
              <a:latin typeface="Times New Roman" pitchFamily="18" charset="0"/>
              <a:cs typeface="Times New Roman" pitchFamily="18" charset="0"/>
            </a:endParaRPr>
          </a:p>
          <a:p>
            <a:pPr algn="justLow">
              <a:buFontTx/>
              <a:buChar char="-"/>
            </a:pPr>
            <a:r>
              <a:rPr lang="fr-FR" dirty="0" smtClean="0">
                <a:latin typeface="Times New Roman" pitchFamily="18" charset="0"/>
                <a:cs typeface="Times New Roman" pitchFamily="18" charset="0"/>
              </a:rPr>
              <a:t>UN  &amp; </a:t>
            </a:r>
            <a:r>
              <a:rPr lang="fr-FR" dirty="0" err="1" smtClean="0">
                <a:latin typeface="Times New Roman" pitchFamily="18" charset="0"/>
                <a:cs typeface="Times New Roman" pitchFamily="18" charset="0"/>
              </a:rPr>
              <a:t>Conflict</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resolution</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Peace</a:t>
            </a:r>
            <a:r>
              <a:rPr lang="fr-FR" dirty="0" smtClean="0">
                <a:latin typeface="Times New Roman" pitchFamily="18" charset="0"/>
                <a:cs typeface="Times New Roman" pitchFamily="18" charset="0"/>
              </a:rPr>
              <a:t>) </a:t>
            </a:r>
          </a:p>
          <a:p>
            <a:pPr algn="justLow">
              <a:buFontTx/>
              <a:buChar char="-"/>
            </a:pPr>
            <a:r>
              <a:rPr lang="fr-FR" dirty="0" err="1" smtClean="0">
                <a:latin typeface="Times New Roman" pitchFamily="18" charset="0"/>
                <a:cs typeface="Times New Roman" pitchFamily="18" charset="0"/>
              </a:rPr>
              <a:t>Political</a:t>
            </a:r>
            <a:r>
              <a:rPr lang="fr-FR" dirty="0" smtClean="0">
                <a:latin typeface="Times New Roman" pitchFamily="18" charset="0"/>
                <a:cs typeface="Times New Roman" pitchFamily="18" charset="0"/>
              </a:rPr>
              <a:t> Economie </a:t>
            </a:r>
            <a:r>
              <a:rPr lang="fr-FR" dirty="0" err="1" smtClean="0">
                <a:latin typeface="Times New Roman" pitchFamily="18" charset="0"/>
                <a:cs typeface="Times New Roman" pitchFamily="18" charset="0"/>
              </a:rPr>
              <a:t>Vocabulary</a:t>
            </a:r>
            <a:r>
              <a:rPr lang="fr-FR" dirty="0" smtClean="0">
                <a:latin typeface="Times New Roman" pitchFamily="18" charset="0"/>
                <a:cs typeface="Times New Roman" pitchFamily="18" charset="0"/>
              </a:rPr>
              <a:t> </a:t>
            </a:r>
          </a:p>
          <a:p>
            <a:pPr algn="justLow">
              <a:buFontTx/>
              <a:buChar char="-"/>
            </a:pPr>
            <a:r>
              <a:rPr lang="fr-FR" dirty="0" smtClean="0">
                <a:latin typeface="Times New Roman" pitchFamily="18" charset="0"/>
                <a:cs typeface="Times New Roman" pitchFamily="18" charset="0"/>
              </a:rPr>
              <a:t>How to </a:t>
            </a:r>
            <a:r>
              <a:rPr lang="fr-FR" dirty="0" err="1" smtClean="0">
                <a:latin typeface="Times New Roman" pitchFamily="18" charset="0"/>
                <a:cs typeface="Times New Roman" pitchFamily="18" charset="0"/>
              </a:rPr>
              <a:t>write</a:t>
            </a:r>
            <a:r>
              <a:rPr lang="fr-FR" dirty="0" smtClean="0">
                <a:latin typeface="Times New Roman" pitchFamily="18" charset="0"/>
                <a:cs typeface="Times New Roman" pitchFamily="18" charset="0"/>
              </a:rPr>
              <a:t> an </a:t>
            </a:r>
            <a:r>
              <a:rPr lang="fr-FR" dirty="0" err="1" smtClean="0">
                <a:latin typeface="Times New Roman" pitchFamily="18" charset="0"/>
                <a:cs typeface="Times New Roman" pitchFamily="18" charset="0"/>
              </a:rPr>
              <a:t>essay</a:t>
            </a:r>
            <a:endParaRPr lang="fr-FR" dirty="0" smtClean="0">
              <a:latin typeface="Times New Roman" pitchFamily="18" charset="0"/>
              <a:cs typeface="Times New Roman" pitchFamily="18" charset="0"/>
            </a:endParaRPr>
          </a:p>
          <a:p>
            <a:pPr algn="justLow">
              <a:buFontTx/>
              <a:buChar char="-"/>
            </a:pPr>
            <a:r>
              <a:rPr lang="fr-FR" dirty="0" smtClean="0">
                <a:latin typeface="Times New Roman" pitchFamily="18" charset="0"/>
                <a:cs typeface="Times New Roman" pitchFamily="18" charset="0"/>
              </a:rPr>
              <a:t>Public </a:t>
            </a:r>
            <a:r>
              <a:rPr lang="fr-FR" dirty="0" err="1" smtClean="0">
                <a:latin typeface="Times New Roman" pitchFamily="18" charset="0"/>
                <a:cs typeface="Times New Roman" pitchFamily="18" charset="0"/>
              </a:rPr>
              <a:t>Speaking</a:t>
            </a:r>
            <a:r>
              <a:rPr lang="fr-FR" dirty="0" smtClean="0">
                <a:latin typeface="Times New Roman" pitchFamily="18" charset="0"/>
                <a:cs typeface="Times New Roman" pitchFamily="18" charset="0"/>
              </a:rPr>
              <a:t> training </a:t>
            </a:r>
          </a:p>
          <a:p>
            <a:pPr>
              <a:buFontTx/>
              <a:buChar char="-"/>
            </a:pP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Objectives and </a:t>
            </a:r>
            <a:r>
              <a:rPr lang="fr-FR" b="1" dirty="0" err="1" smtClean="0"/>
              <a:t>outcomes</a:t>
            </a:r>
            <a:endParaRPr lang="fr-FR" b="1" dirty="0"/>
          </a:p>
        </p:txBody>
      </p:sp>
      <p:sp>
        <p:nvSpPr>
          <p:cNvPr id="3" name="Espace réservé du contenu 2"/>
          <p:cNvSpPr>
            <a:spLocks noGrp="1"/>
          </p:cNvSpPr>
          <p:nvPr>
            <p:ph idx="1"/>
          </p:nvPr>
        </p:nvSpPr>
        <p:spPr/>
        <p:txBody>
          <a:bodyPr/>
          <a:lstStyle/>
          <a:p>
            <a:pPr algn="justLow">
              <a:buNone/>
            </a:pPr>
            <a:r>
              <a:rPr lang="en-US" dirty="0" smtClean="0">
                <a:latin typeface="Times New Roman" pitchFamily="18" charset="0"/>
                <a:cs typeface="Times New Roman" pitchFamily="18" charset="0"/>
              </a:rPr>
              <a:t>After completing this course, you will be able to:</a:t>
            </a:r>
          </a:p>
          <a:p>
            <a:pPr algn="justLow">
              <a:buNone/>
            </a:pPr>
            <a:r>
              <a:rPr lang="en-US" dirty="0" smtClean="0">
                <a:latin typeface="Times New Roman" pitchFamily="18" charset="0"/>
                <a:cs typeface="Times New Roman" pitchFamily="18" charset="0"/>
              </a:rPr>
              <a:t>             </a:t>
            </a:r>
          </a:p>
          <a:p>
            <a:pPr marL="514350" indent="-514350" algn="justLow">
              <a:buFont typeface="+mj-lt"/>
              <a:buAutoNum type="arabicPeriod"/>
            </a:pPr>
            <a:r>
              <a:rPr lang="en-US" dirty="0" smtClean="0">
                <a:latin typeface="Times New Roman" pitchFamily="18" charset="0"/>
                <a:cs typeface="Times New Roman" pitchFamily="18" charset="0"/>
              </a:rPr>
              <a:t>Read &amp; Understand political text.    </a:t>
            </a:r>
          </a:p>
          <a:p>
            <a:pPr marL="514350" indent="-514350" algn="justLow">
              <a:buFont typeface="+mj-lt"/>
              <a:buAutoNum type="arabicPeriod"/>
            </a:pPr>
            <a:r>
              <a:rPr lang="en-US" dirty="0" smtClean="0">
                <a:latin typeface="Times New Roman" pitchFamily="18" charset="0"/>
                <a:cs typeface="Times New Roman" pitchFamily="18" charset="0"/>
              </a:rPr>
              <a:t>Deliver a speech with an appropriate style. </a:t>
            </a:r>
          </a:p>
          <a:p>
            <a:pPr marL="514350" indent="-514350" algn="justLow">
              <a:buFont typeface="+mj-lt"/>
              <a:buAutoNum type="arabicPeriod"/>
            </a:pPr>
            <a:r>
              <a:rPr lang="en-US" dirty="0" smtClean="0">
                <a:latin typeface="Times New Roman" pitchFamily="18" charset="0"/>
                <a:cs typeface="Times New Roman" pitchFamily="18" charset="0"/>
              </a:rPr>
              <a:t>Write an essay &amp; describe different types of graphs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20885</TotalTime>
  <Words>1575</Words>
  <Application>Microsoft Office PowerPoint</Application>
  <PresentationFormat>Affichage à l'écran (4:3)</PresentationFormat>
  <Paragraphs>320</Paragraphs>
  <Slides>50</Slides>
  <Notes>20</Notes>
  <HiddenSlides>0</HiddenSlides>
  <MMClips>1</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Thème Office</vt:lpstr>
      <vt:lpstr>   University of Khemis Miliana   Faculty of Law &amp; Political Science  Department of Political Science   POLITICAL ENGLISH BY MESTEK YAHIA MOHAMED LAMINE   </vt:lpstr>
      <vt:lpstr>My Youtube Channel</vt:lpstr>
      <vt:lpstr>Today Quote</vt:lpstr>
      <vt:lpstr>Introduction </vt:lpstr>
      <vt:lpstr>Class Rules</vt:lpstr>
      <vt:lpstr>Key Questions</vt:lpstr>
      <vt:lpstr>English Accent </vt:lpstr>
      <vt:lpstr>Content </vt:lpstr>
      <vt:lpstr>Objectives and outcomes</vt:lpstr>
      <vt:lpstr>Our Magazine</vt:lpstr>
      <vt:lpstr>General Political Vocabulary</vt:lpstr>
      <vt:lpstr>General Political Vocabulary</vt:lpstr>
      <vt:lpstr>General Political Vocabulary</vt:lpstr>
      <vt:lpstr>General Political Vocabulary</vt:lpstr>
      <vt:lpstr>War &amp; Military Vocabulary</vt:lpstr>
      <vt:lpstr>UN  &amp; Conflict resolution (Peace) </vt:lpstr>
      <vt:lpstr>United Nation</vt:lpstr>
      <vt:lpstr>Diapositive 18</vt:lpstr>
      <vt:lpstr>Diapositive 19</vt:lpstr>
      <vt:lpstr>Security council (UNSC) </vt:lpstr>
      <vt:lpstr>Diapositive 21</vt:lpstr>
      <vt:lpstr>Public Speaking:  Tips &amp; Techniques</vt:lpstr>
      <vt:lpstr> Public Speaking:  Tips &amp; Techniques </vt:lpstr>
      <vt:lpstr>Why Do We Hate Public Speaking?</vt:lpstr>
      <vt:lpstr>Diapositive 25</vt:lpstr>
      <vt:lpstr>How Can I Become a Better Speaker?</vt:lpstr>
      <vt:lpstr>Pre-Performance Tips</vt:lpstr>
      <vt:lpstr>Diapositive 28</vt:lpstr>
      <vt:lpstr>Pre-Performance Tips</vt:lpstr>
      <vt:lpstr>Pre-Performance Tips</vt:lpstr>
      <vt:lpstr>Diapositive 31</vt:lpstr>
      <vt:lpstr>elevator speech/pitch</vt:lpstr>
      <vt:lpstr>elevator speech/pitch example</vt:lpstr>
      <vt:lpstr>HOW TO WRITE AN ABSTRACT</vt:lpstr>
      <vt:lpstr>IN THIS LESSON</vt:lpstr>
      <vt:lpstr>WHAT IS AN ABSTRACT?</vt:lpstr>
      <vt:lpstr>FOR WHAT PURPOSES?</vt:lpstr>
      <vt:lpstr>DIFFERENT TYPES OF ABSTRACT</vt:lpstr>
      <vt:lpstr>DIFFERENT TYPES OF ABSTRACT (continued)</vt:lpstr>
      <vt:lpstr>Writing Style </vt:lpstr>
      <vt:lpstr>WHAT TO INCLUDE</vt:lpstr>
      <vt:lpstr>WHAT TO INCLUDE (continued)</vt:lpstr>
      <vt:lpstr>WHAT NOT TO INCLUDE</vt:lpstr>
      <vt:lpstr>Abstract Language </vt:lpstr>
      <vt:lpstr>Abstract Language </vt:lpstr>
      <vt:lpstr>Abstract Language </vt:lpstr>
      <vt:lpstr>Sample abstracts for paper</vt:lpstr>
      <vt:lpstr>Further vocabulary</vt:lpstr>
      <vt:lpstr>Sample abstracts for thesis</vt:lpstr>
      <vt:lpstr>Quote of the Day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Khemis Miliana   Faculty of Law &amp; Political Science  Department of Political Science  POLITICAL ENGLISH</dc:title>
  <dc:creator>user</dc:creator>
  <cp:lastModifiedBy>user</cp:lastModifiedBy>
  <cp:revision>398</cp:revision>
  <dcterms:created xsi:type="dcterms:W3CDTF">2016-09-06T13:55:58Z</dcterms:created>
  <dcterms:modified xsi:type="dcterms:W3CDTF">2016-12-16T22:32:45Z</dcterms:modified>
</cp:coreProperties>
</file>