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70" r:id="rId9"/>
    <p:sldId id="271" r:id="rId10"/>
    <p:sldId id="272" r:id="rId11"/>
    <p:sldId id="273" r:id="rId12"/>
    <p:sldId id="274" r:id="rId13"/>
    <p:sldId id="276" r:id="rId14"/>
    <p:sldId id="28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BB183-2517-410A-8F79-9858649CA903}" type="datetimeFigureOut">
              <a:rPr lang="fr-FR" smtClean="0"/>
              <a:t>09/09/2017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8BBE9-0AA7-42A7-A3DB-FE32F14BBEE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data:image/jpeg;base64,/9j/4AAQSkZJRgABAQAAAQABAAD/2wCEAAkGBhQQEBQUERQVFRAUFBYWFRQYFREWFRUWFBUWFBgSFhUYGyYeFxsjGhgVHy8gIycpLSwsFR4xNTAqNSYrLCkBCQoKDgwOGg8PGiokHCQsKSwpLCk1LCwsKSksKSwpKSkpKSkpLCwpKSksLCwpKSwpKSkpLCkpKSkpLCwpKSksKf/AABEIALUBFwMBIgACEQEDEQH/xAAcAAEAAgIDAQAAAAAAAAAAAAAABgcBBQMECAL/xABNEAABAwIDAwcHCAgEAwkAAAABAAIDBBEFEiEGBzETQVFUYXGSFBYiU4GR0RcjMkJSoaOxYnKCk6KywdIlRMLwNHPxFSQzNUN0hLPh/8QAGQEBAAMBAQAAAAAAAAAAAAAAAAECAwQF/8QAJhEAAgICAgEEAgMBAAAAAAAAAAECEQMSIVExBBMiYRRBMjNSJP/aAAwDAQACEQMRAD8Ao1ERAEREAREQBERAEREAREQBERAEREAREQBERAEREAREQBERAEREAREQBERAEREBlFhEAREQBERAEREAREQBERAEREAREQBERAEREAREQBERAEREAREQBZAWFY26DZDyifymUXihPoA/Wk6f2bj2kdCrKWqslcleSxFps4EEcQQQfcV8K99vt1wr5DPA8MnIALT9F9uGvMeb3KnajZqeOq8lcz5+4GUEHjz3HMqxyKQao1rYiQSASBxsDp2noXwr3odjGUeGyxWBkkjdyrucki1uwC+gVEkJDIp3RLjRhERaFQiIgCIiAIiIDlpqZ0jg1gJc42AHOvmeEscWuFnNNiO0Kwt2GBXZLUEelZzY/drbvP8AL2qB4kCJpL8c7vzKzjkTk49FnGlZ1kRFoVO5hWFSVUrYohd7uHR3krjrqF0Ejo5BZ7TYhWturwSNtOZwQ6V5sbfUH2e8rTb38JDJYpgNZAWu728/uK5o508mhq8dRsrpFkBWLs3urNRROllJbK9pMLe7ncO1byko+TNKyuUXLVUzo3uY8Wc0kEdBC4lYgIiIAiIgCkGzew1ViFzAz0B9dxytv0A864NlsEbVThsj2xxNsZHuIAAXonZ8U7YWx0rmGNosMpHvKxyZNeEWirPPm0Gw1XQ6zxHJ9tvpM944e1aFetHsBBa4BzTxBAIPeCoPtHuhpKq7of8Au8p+zrGT+rzexUjn/wBEuBQSKc4pufroicjGyt+0xw/ldqozi+zdRSW8oidHmuBe2tu5bqSfhlaZrERFYgK2tyu0TvTpXW5Nt3tPP6V7j3/mqlUw3W1RZiDf0mkfeFnl/gy0fJd+ObQx0cLppTZjdBoTd1iQ3sva11U27XFDPissslnPe17rnm1vp0cyl+8UZ8OmvzZT7nBVtuzltiDO1rh+S5MVShJmslUki4NqMTMVLM8C+VnDvIb/AFXnaV9yT0kn3m6vzavWinH6H+oKgSrekdpsZuGjCIi7TAIiIAiIgCyFhEBd27pgGHxZe2/fx/MldvEdh6OoeXyxHMeJa4tv3qA7u9tmUt4ZzaJxu13ENPQexWM3bWh6zF715eTHkjkbidcHFxSZrTuuoPVyfvXfBcjd1VB6uX96fgu8dv8AD2/5lnsDz+QX23eNh3WW+CT+1Snl+xcDtYHspDR3EAc0O4guLh3qv99FcM8MI4tBe79rQD3BTobycO6y3wSf2qj9rMa8srJZvqucco6GjRo9wC0w43vszOclVI19DU8nIx5aHBrgcp4G3MV6U2YxqOtpmSxaAixb9hw4s+HYvMlld+5vApoKeSSW7WSkZIzz2/8AUt93v6Ft6iKqzODJHXbvaCeR0ksGaR5u52Zwue4Lg+SvDOrn949dis2+ooZHRyVDWyMJDhZ2hHMuH5S8P6yz3O+C505/Zbg+Durwzq5/evWPkpwzq7v3r1yDeXh/WW+53wWXbx6DrLPvU3P7J+JwndNhnqHfvpFj5J8M9Q797Ivp282g6w33O+C4n7zaHrDfc74JtP7FRPo7q8N9Q7949dmh2Hoqd2aGN8bulsrwtc/eXQ9YHhd8FwP3kUXrx4X/AAVHKfTLpRJj5TlFrk25zqT3lfDq1VjtLvSjbGW0hL5T9cghrO0A8Sq8h2jm5dksksjy14dq48xuphhnNX4EpRR6MdVlaTGdnKescHVDXSEcAXuAb3AcF0aHbaklYHcvG0katc4NIPRYrs+dVL1iLxt+Kxqa8JmnxZ0ju9oPUfxuWDu8oPUfxuXc87KTrEXjb8Vg7W0nWIvG1Nsv2TUPo6fyeUHqf43LtUOx1JA8PiiyvbwOY/1WHbZUY/zEfiC4Xbd0Q/zDf4j/AERvM+x8Po129HExHRZPrSuA9jdSf5VXuwD7V8XeuzvD2ibWVA5J2aFjbNPSTqT7/wAlr9i32roP1xfsF9T7l24semJp+TmlK52W3tvViKhmJPEBo7yQf6FUUVNN4u1oqpBFEfmYydftO4Zu7mH/AOqFKfTY3CNv9jLK2ERF1GQREQBERAEREAXJBC57g1gLnONgBxJPMuNd/A8YfSTsmjtnYbi4uNdCPcgJnUbnqhlHy2a8wGYw24N7+lV+9pBsdCOIXobBN5NNUUxme4RvY28jCdb9DRz6qkdrsZjq6p8sUTYmOP0Rz/pHoJWGOcm2mWaRprqZ7tMJoqyZ1PWNfyjxeF7ZMmoBvGRaxJ4juKha+4ZnMcHNJa5pBaRoQRqCCtmrVFT0XhW7LD6ZwcyEveODpXZ7fs2sthtNjraKmfK4gWFmDttpp0BV7gO+4CINq4nOkAtyjLel2kcxUN2426fiLxoWQt+izp7SuRY5uXyNG1XBHa6rMsj3u+k5xJ9q4LrCLs8GZm6XWEQGbosIgM3WERAEREBlLrCIDN0WEQGUusIgC+mPINwbHpC+UQGSVhEQBERAEREAREQBERAEREBnMsIiAIikGxWEw1FSGzuDWDXKdM5+zdVlJRVslK+DQ5DpodeGnHuRzSDYixXoeTCIXcneNp5I3j9Fvo93Qovt7sa2qYZo7NmYDfgMzR2rmj6uLdGrxNKynkWXNsSOhYXWYhERAEREAREQBERAEREAREQBERAEREAREQBERAEREAREQBEWQgN7s7sZUVusbQI725Rxs3TjbnKmNNudbb52oN/0GC33rdbsXf4e39Z38zludocZ8kp3zFubLYBvC5PavPy55qesTphjjrbIfUbnY7fN1Dr/AKTGkfcQoNtHstNQvAlALXXyvbq11ubsPYVdOzmM+V07ZsuTNe7eOoPMecLTbzacOoHE8WuaR39P5j2lRj9RNS1mTPFGriUsvpjyDcGxHAr5ReicpK27x6kUwhDvSBHzn1so+rf+q48c2+nqoWxO9EAemRpnPSVw7I7IvrpPswtIzv8A9I7V394uzkdHLFyLcrHMItqfSaRc+0OHuXPrjU6rk0uVX+iHoiLoMwiIgCIs2QBourNZuq/w3MGk1xAf9I2Go+bt3XF+lQjZOqiirIXzi8TX3dpfmNj7DYr0xTODmtc36JAI7iNFz5sjjVF4pM8sVdDJE7LIxzHDmIIW92J2KkxGawu2Fp9N/wDpb2/krJ30YoyOnZDlaZZTfNYZg0HjfiLkH3KZbL4bHT0kTImhrSxpPaSAST7VDzPWxryUFt9hEVJWvhgBDGBo1JOutzcqOKV7zj/ilR+sPyC7uye6ior4WzZ44onE5S7MXGxtcNHMtYyqKbK0QdFbvyC6f8YM3/KNv5lE9rN2VTQNzm0sI4vaDp+sOZFki+LFMhynewu7V1fTTzOu0Brm044B8o1uf0Rw7z2KDN468F6R2TxaGaiiNMC2FrcgaRYgs0cPfc37VXNNwXBMVbPPWKYLNTPLJ43RuHM4Ee48CvjCsMfUytijF3ONu7tKvfeFjjIaJ5e1r3O9BgcA7XiSL8NPzWg3X4PFHTCcC80lwXHm7As/f+G1F/b+VEU3gbGRUENOY7l5uJHEk5ja4IHN9F3BQdWvveqmmGNpI5TNcN57dP8AMqoWmGbnC2VmqdBERbFAiIgCIiAIiyEBI9ncergBBSOda5s0NBtc349F1YuH7M1MsdsQnL2mxMIAtp0lfO7PC2xUbXgDlJCXF3PbmF+6ykOK4pHTRGWV1mN9pJ5gBzkrzM+S5axR1Y4cWznpaZsbAxgysaLADmUH3qY4xsAp2kGRzg5wv9FoBtftN/uXLUYxiFfFmoI2xQEkB7nsEhtoTr9H2KCbQ7H1VKzlanLZzrXzhxLiL686YcS3Tm+ehklxSRoGtubDUlS7AN21RUWdIOSi6XcT3BdXd9hPlFay4u1npO9n+yrpqoXuaRG/I48HZc1vZdb587g9YmePGpcs6uB4Q2kgbCwktbc3NrknidFFd7VDmpmSAfQkA9jgR+eVSLAMBkp3yOkmMxkscxuCCL/dqu1tJgPllK+EENL7WceAsQQfeAuXHKsmzZvKNxo88Lf7JbJSYhLlb6MTbcpJzNHQOlx6PapZ8icvWI/C74qxNltnvJKZkJDczBYubwcftntK7p54pfHyc0cbvkorazZ40NU6G5c0BrmuIAJDh0d4I9i0wCvfbfdqcSlZIyVkRa0tOZpObW44dGviWs2e3LGnqY5ZpmSMYc2QNcCSOB16Dr7FMc0XG35KuPJ1thN07Cxs1cC4nVsOoAHMXW49ysmDAqdjcrYIg3oDGr7xQzNhd5MyN0wHoNe4sZ0ce7mUN2N2pxCWvfTV8bWWjc8DJkN2loBBvZw1XO5SnzZdKiF74MChpamMwNDOUaS5o0FweNverc2SreVoYHjnjH3af0UZ3i7u58SmjfFJExrI8pDy4EnMTcWBUi2QwZ9HRxQSua6SPMCWm7Td5It7CEm7gux+yj948jv+052uc5wbIQ0Ek5QTew6AvQWGi0EY/Qb+S87be1omxOoe3hypA/ZOX+i9D4fJ8zH+o38lbLxCJC5bKL24w11RjckTB6UkjQPaBcq9sNoW00McLNGxsa0ewcffdVptTu5qaivkqYJo4w8gtOZzXjQDmC2+zOHV9K61RUMmi6MxzN7QTxVJzTguS6i7JvJULWYxUs5CXlLcnybs9+GXKbrD5rqL7Z4TVVkYhgdGyM6vLnkOdY6Ntb6POuaMrdGrhSKPl+kbcLlW/ukq70L2/ZlPuc0H87qMfJDVesg8Z+CmWw2y8tBHI2V0bs7mubkJPAEG9wuzPkg8dJmWODUuUQ/e2T5UzU5TGDlubAgkXA9ik+66e9CB9l7vzKiu9mpDqpjRxZGAe8ku/Ihb7dJLemkb0SX+5Ukv+dFo/wBhrt77PTgP6JH3lVyVY29+QZoB+i4/eVXC6PTf1ozy/wAmERF0GQREQBERAFkLCyCgLz2CH+HQfq/1W5rKGOZuWWNsjQb5XC4v0qhqfaepjYGMme1jeDQbAJ50VXWJfG5cEvSycnKzpjmSVNF+Q07WNDWNDWjg0CwHcFDN7DT5Gz/m/wCkqtvOiq6xL43Lgq8anmbllle9vGznEi/TqkPSyjJSbEsyaqiYbtMbpqXlDO8MkeQBcGwbz6/751ZlLj9NJ9CeI/ttXnZZutp+nU3dmccriqPSUmJRtfE3MCZXWbYg8Be+i2rIF5ep658bmuY9zXt1a4E3HNp0LZHbGs6zN43LN+l6Zb3T0qIlgzMa9rCQHvvlbzuyi5t3LzdBtXXOcGsqJ3OcbBoc4kk8AAtpWUmLtqI2SCp8ocDyeutuexGnen47X7I9w9DWXTxfGIaSPlKh4jjzBuY3+k7gNP8Aei87YnjeIU8hjnmqGSN4tL3A/cVq67G55wBNNJIAbgPe5wB4XAJ0Ux9P2yrmepoJmyMD2ODmOF2uBBaR0gjivpx6bXHA847Aej4LzRsztrU4e75h/wA2T6UTrujd+zzHtCtjDt71PNTPe/5uoYwnkzwc62mU8+qpPE4vglSLAJWl2sxsUlJLLwcGkM/Xdo33Xv7F59qNsKtz3OFRKMxJtnOlzddOsx2eYWlle9vQ5xI9y0WB3yyNzqvlLnXOpJuV6Soq0OhYWm4LRY9ltF5pW1otqKmFoZHM9rBwbfQd1+C0zYt1SIhLU9BmVfBddUONuK3rD/4fguKXa+rdxnk94H5Ll/El2b++ui+Yahr75Texse/oXIV5+pdp6mIODJngONzrxJ59V9+dtX1iT3o/Rvse/wDRfy45pQxpceDQSe4aqhhtfV9Yk94+C+J9qap4LXTvIPEX4qPw32PfXRx7QYkaiokkP1nH/orC3SuDaeZxNgH6k8AA0KrbrZUu0EsVO+BhAY92Zx1zcwtfo0XZkx7Q0RhGVStnf24x7yuqc5v0G+i3uHP+Z9qjqItIRUVqirduwiIrEBERAEREARF2KGgknfkiY57yCcrRc2AuT7kB10W68zazq0vhKeZtZ1aXwqu0eyaZpUW78zKzq0vhQbF1vVpfCmy7FM0iLeDYiu6rN4CvvzDr+qTeAqdl2QaBFv8AzDr+qTeAodg6/qs3gKbLsEj3QYpRw1DvKBaocQIZHfRbpq0dDj0q8XObxNugE25+GvavNXmNXD/KzeErcVNNjEkLIXR1Bjj1aMpv7TfVc+THs7TLp0WLvVwelkpTJO4RzNvybvrPP2Lc6oUqXYxhGK1haZ4Z3lrQ0XadAFrvMWu6rN4Cr4lqqbIfJoUW9Ow1d1WbwFYOxFb1WbwFa7LsijRot35l1vVpfCVjzMrerS+EqNo9imaVFuvM2s6tL4UGxtZ1aXwptHsUzSot15mVnVpfCU8zazq0vhKbR7FM0qLd+Zlb1aXwp5l1vVpfCm0exTNIi3fmVW9Wl8KeZVb1aXwlNl2KZpEW88yK3qs3gKz5j13VZvAVOy7FGiRb3zHruqzeArgrdlKuBhklp5GRttdzmkAXIA17yEtEGpREUgIiIAiIgCk+7r/j2fqSfyFRhb3YvEo6erbJK7KwNeCbE6lpA0Cpk5gy0fKLj/3zotANvaL138EnwWRt7Reu/Dk+C8tY59M63Ndkha1diOJR2Pb+h9f+HJ8F2G7xcP8AX/hy/BXWOXRm5okkcS5QFGRvIw/1/wCHL8Fn5SaD1/4cv9q2WN9GTlZJHuABJNgOJvotHthVPjpszHFh5WIEg/Vc8Ai/MLLXYjt5h88T43VDmhwtmbHJmGoII05iAtZJtPRS2FTXvmjDg7k/JsjXEajlLC7tdbKVBrkhMlGI7RwRD/xGucXZWsa9hLnHgONmjtNgFqMXx8vpZC3NDLHNEyQZmmwc9puHtNi1zTxHauOPa/CWghvIgHQgU7tR0H0VmLbLCmsMbTGIiblnIvyknnIyqNPpltkZxbFC2UvfU3o9Banlj5SPpc8G5cP1eC2EtZB5JI2GpBzRvLXmcOkzFpIOYm41tpZasbV4QOAgH/xj/asO2swg65YL/wDtj/amr6Fo7NNWSF2G/OSOEkcjpATq4iIG7uwEn7ltMaxEwR52tzm4GUvy3vzDiXE8wAWpO8KguCJRcCw+ak0BtoNNBoPcFrMY2zppHRSQ1DRLC5xaHxy5HZhlINhcG3A9qjVt+CU0v2d+DG5o3MbPC+MSvdZ8s0YDfrFug0AHAHUrvz4zG18bA7MZXFoyuDgCAT6VjoNFG4tvIZfRqfJzHxPoyyXPSGlmh7UbtHh7Jc8UrI9LWbTAHUWPp2v/ANFR42/MS6muyUPrGcpyea0haXga6tBsSDwPctHhGN2ow900YlBc52c3Ng91/RBve1rLq0+1dGJOUkqnSuAIZeJzWsB42aBqTYXPYuTznwu97RX6fJ3f2qPbfTLbLs7eL4m19G8snYJeTzAsflNxY6Am/sXLhUzzVyNL3uYKeEi54F17k9pt9y6A2mwu97RX6fJ3f2ruN27oASeWsTxPJyXNuF9E0dVTIclfkkGRfYYtB5/0Pr/w5Pgvpu8Gh9f+HJ8FHty6Y3RvxGvsMUf+UOh9f+HJ8Fj5RKH134cnwU+3LoruiSAL6uo18otD678OT4IN4lD678OT4K2kuiNkScH/AHcqObxP/LZ+5n/2sXx8olD6/wDDl+C0u2W2tJUUM0UUuaRwZZuR4vaRrjqRbgCrQjJSXBDaoqxERd5iEREAREQBERAFm6wiAIiIAiIpQCIiAIiIAiIoAREQGbpdYRSDN0usIiBm6wiKALoiIAs3WEQC6IiAIiIAiIgCIi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7652" name="Picture 4" descr="http://t2.gstatic.com/images?q=tbn:ANd9GcT6KDmsVlRisW1_Tlg59M0Nj4Kr6T2SEG2tI0AT13tPuvto6wwl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reefnet.gov.sy/reef/images/stories/assets2/europe-afterww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t1.gstatic.com/images?q=tbn:ANd9GcTtS6Ux2KGKwt5cPnltw8Hi7gtwLD2KLrtP1Lin6aSDt1HvexMdA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g9.imageshack.us/img9/4046/skulls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t0.gstatic.com/images?q=tbn:ANd9GcT1d7tmbKPA7cVuZQ42ntxltLcT_pjpcbQflXuO7kIIEwuCLr3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3.gstatic.com/images?q=tbn:ANd9GcQiizI7evCf9-QavzPDKRhYKCYWy0Vw2MthL7u12AlKtY2wjpj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4.bp.blogspot.com/-H2pu8yZ7CKY/Tsk1yNTMWYI/AAAAAAAABOQ/3WlT02O1aao/s640/war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SqaLf6qVQ4ZBf6NmhBiOnVqUm5i7NvhUmgf4Wc75F1_rVe9VaWC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1.gstatic.com/images?q=tbn:ANd9GcQvWYQrOSHewm80gY7wwGFRyMrmLvSrxViWOxY8x3F8kr2qEC0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3.gstatic.com/images?q=tbn:ANd9GcSUWfVKKAm7B_Ji1FugW-zZb0-In3pwzFwBGZjyKrLp0GCrZtAwS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t2.gstatic.com/images?q=tbn:ANd9GcSPcIbhw1p7QNpaX9ub9tEdAhlhDCUqsxKM6AhY_ALIBXJ-vn_n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news.bbc.co.uk/hi/arabic/spl/pop_ups/05/news_1136269601/img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t2.gstatic.com/images?q=tbn:ANd9GcRYqmO3PuFbdh1ddrhE05qma7dl6E085NOGTBnXTnZkhxY9Kq8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t1.gstatic.com/images?q=tbn:ANd9GcTnrsYECHWGbcwe21nv-G58drCsN5PgcFnTR4eWzkNxe2_FbKqbf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0</Words>
  <Application>Microsoft Office PowerPoint</Application>
  <PresentationFormat>Affichage à l'écran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COMPAQ</dc:creator>
  <cp:lastModifiedBy>khaled</cp:lastModifiedBy>
  <cp:revision>26</cp:revision>
  <dcterms:created xsi:type="dcterms:W3CDTF">2013-04-27T19:19:57Z</dcterms:created>
  <dcterms:modified xsi:type="dcterms:W3CDTF">2017-09-09T14:09:33Z</dcterms:modified>
</cp:coreProperties>
</file>