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sldIdLst>
    <p:sldId id="256" r:id="rId2"/>
    <p:sldId id="257" r:id="rId3"/>
    <p:sldId id="284" r:id="rId4"/>
    <p:sldId id="293" r:id="rId5"/>
    <p:sldId id="299" r:id="rId6"/>
    <p:sldId id="300" r:id="rId7"/>
    <p:sldId id="306" r:id="rId8"/>
    <p:sldId id="294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500298" y="2214554"/>
            <a:ext cx="6215074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الثورة الصناعية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643174" y="3571876"/>
            <a:ext cx="250033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smtClean="0">
                <a:ea typeface="Simplified Arabic"/>
                <a:cs typeface="Traditional Arabic"/>
              </a:rPr>
              <a:t>أ. </a:t>
            </a:r>
            <a:r>
              <a:rPr lang="ar-SA" b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الحميد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2428860" y="2500306"/>
            <a:ext cx="6286544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الثورة الصناعية كانت نقطة تحول عظيمة في تاريخ العالم الغربي بنقله من مجتمع ريفي زراعي إلى مجتمع حضري صناعي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النتائج الاقتصادية للثورة الصناعية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200024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قيام نظام اقتصادي رأسمالي يرتكز على الحرية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271462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بروز المؤسسات الإنتاجية الكبرى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3429000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زيادة غير مسبوقة في الإنتاج الصناعي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4143380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زيادة الإنتاج الزراعي واتساع الاستثمار في الزراعة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857356" y="5572140"/>
            <a:ext cx="7143800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حركة كبيرة في نشاط البنوك والوكالات التجارية ومراكز التوزيع والتسويق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857356" y="4857760"/>
            <a:ext cx="714380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الحق في تكوين النقابات العمالية، وإقرار قوانين العمل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النتائج الاقتصادية للثورة الصناعية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2428868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بروز إنجلترا كأغنى وأقوى دول العالم بإيرادات هائلة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3143248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ازدهار الحركة العمرانية في الدول الصناعية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3857628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انتشار التقدم العلمي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4572008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تطوير وسائل المواصلات والنقل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سلبيات الثورة الصناعية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2500306"/>
            <a:ext cx="7143800" cy="92869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ظهور الطبقية وزيادة الفجوة في المستوى المعيشي بين الطبقة الرأسمالية وطبقة العمال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3571876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زيادة المد الاستعماري الغربي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4286256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ظهور التلوث الصناعي في البلدان الأوروبية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5000636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انتشار الأوبئة والأمراض في أوساط العمال والسكان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71736" y="1571612"/>
            <a:ext cx="5929354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err="1" smtClean="0">
                <a:solidFill>
                  <a:schemeClr val="bg1"/>
                </a:solidFill>
              </a:rPr>
              <a:t>ماهي</a:t>
            </a:r>
            <a:r>
              <a:rPr lang="ar-DZ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/>
              <a:t>الثورة الصناعية</a:t>
            </a:r>
            <a:r>
              <a:rPr lang="ar-DZ" sz="2400" b="1" dirty="0" smtClean="0">
                <a:solidFill>
                  <a:schemeClr val="bg1"/>
                </a:solidFill>
              </a:rPr>
              <a:t>؟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428860" y="2500306"/>
            <a:ext cx="628654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مصطلح يشير إلى التغيُّر الكبير الذي مس قطاع الصناعة في أوروبا بين القرن 18م والقرن 19م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428860" y="3929066"/>
            <a:ext cx="628654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بدأت في بريطانيا، ثم في أغلب أوروبا وفي </a:t>
            </a:r>
            <a:r>
              <a:rPr lang="ar-DZ" sz="3200" b="1" dirty="0" err="1" smtClean="0"/>
              <a:t>و</a:t>
            </a:r>
            <a:r>
              <a:rPr lang="ar-DZ" sz="3200" b="1" dirty="0" smtClean="0"/>
              <a:t>.م.أ واليابان في النصف الأول من القرن 19م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قبل الثورة الصناعية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1571612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أقل من 10% من سكان أوروبا يعيشون في المدن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57554" y="3357562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النشاط الزراعي هو الغالب في الاقتصاد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071670" y="5072074"/>
            <a:ext cx="3857652" cy="1428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الحرف قليلة (ملابس أدوات معدنية وحليّ ومنتجات جلدية وأسلحة)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1142984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29454" y="2928934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43570" y="4714884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أدت الثورة الصناعية إلى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1571612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زيادة كبيرة في الإنتاج الصناعي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57554" y="3357562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نقلت التصنيع من العمل اليدوي البسيط في المنازل إلى العمل في مصانع كبيرة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071670" y="5072074"/>
            <a:ext cx="3857652" cy="1428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فصل العمل عن رأس المال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1142984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29454" y="2928934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43570" y="4714884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كانت انجلترا السباقة في ذلك لعدة أسباب أهمها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200024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الثورة المجيدة </a:t>
            </a: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(1688-1689)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271462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انتشار الحركة الفكرية في انجلترا بعد الثورة المجيدة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3429000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توفر الموارد الطبيعية اللازمة لقيام الصناعات (الحديد)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4143380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وفرة مصادر الطاقة المستخدمة في الصناعة (الفحم)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857356" y="5572140"/>
            <a:ext cx="7143800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توسع الإنتاج الزراعي في انجلترا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857356" y="4857760"/>
            <a:ext cx="714380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رخص 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الأجور رأس 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المال والطاقة في انجلترا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2428860" y="2500306"/>
            <a:ext cx="6286544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مع حلول منتصف القرن 19 شكلت بريطانيا 23 % من الإنتاج الصناعي العالمي، وكان العامل البريطاني هو الأكثر دخلا في أوروبا والعالم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أهم الاختراعات</a:t>
            </a:r>
          </a:p>
        </p:txBody>
      </p:sp>
      <p:pic>
        <p:nvPicPr>
          <p:cNvPr id="1026" name="Picture 2" descr="C:\Users\pc\Desktop\220px-Shuttle_with_bob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736"/>
            <a:ext cx="1702889" cy="5214950"/>
          </a:xfrm>
          <a:prstGeom prst="rect">
            <a:avLst/>
          </a:prstGeom>
          <a:noFill/>
        </p:spPr>
      </p:pic>
      <p:sp>
        <p:nvSpPr>
          <p:cNvPr id="12" name="Rectangle à coins arrondis 11"/>
          <p:cNvSpPr/>
          <p:nvPr/>
        </p:nvSpPr>
        <p:spPr>
          <a:xfrm>
            <a:off x="5786446" y="3071810"/>
            <a:ext cx="1428760" cy="134779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tx1"/>
                </a:solidFill>
              </a:rPr>
              <a:t>المكوك</a:t>
            </a:r>
          </a:p>
          <a:p>
            <a:pPr algn="ctr" rtl="1"/>
            <a:r>
              <a:rPr lang="ar-DZ" sz="3000" b="1" dirty="0" smtClean="0">
                <a:solidFill>
                  <a:schemeClr val="tx1"/>
                </a:solidFill>
              </a:rPr>
              <a:t>الطائر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مست الثورة الصناعية عدة صناعات منها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714876" y="1428736"/>
            <a:ext cx="385765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صناعة القطن والنسيج والغزل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857620" y="2857496"/>
            <a:ext cx="3857652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صناعة التعدين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928926" y="4214818"/>
            <a:ext cx="3857652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صناعة وسائل النقل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86776" y="1000108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429520" y="2428868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500826" y="385762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000232" y="5643578"/>
            <a:ext cx="3857652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صناعات آلات وأسمدة الزراعة والطباعة والورق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572132" y="528638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  <p:bldP spid="9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أفرزت الثورة الصناعية في المجتمع طبقتين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071934" y="2285992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طبقة أرباب العمل المنتسبين إلى البرجوازية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786050" y="4071942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طبقة العمال التي تكونت من سكان المدن والنازحين من الريف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643834" y="1857364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357950" y="3643314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7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481</TotalTime>
  <Words>357</Words>
  <Application>Microsoft Office PowerPoint</Application>
  <PresentationFormat>Affichage à l'écran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59</cp:revision>
  <dcterms:created xsi:type="dcterms:W3CDTF">2014-12-07T19:11:11Z</dcterms:created>
  <dcterms:modified xsi:type="dcterms:W3CDTF">2019-11-18T08:18:51Z</dcterms:modified>
</cp:coreProperties>
</file>