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3FBDCD-C4E3-47A2-8140-A98F9C96E5A2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79AA8C3-9150-4E0F-AB2A-6770833AC9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AA8C3-9150-4E0F-AB2A-6770833AC9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7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BE3F8-3319-4F0E-8249-709F5177D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E53F70-923E-4F9A-A335-077A931BF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EA785C-FDDD-4CC4-A622-CF583962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A77479-DC5F-420D-9D2C-94AF00E7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4FD647-35BB-46C7-944E-26A7A4C6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9F8B6-BA5F-475D-A8C7-C479C3A4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E1AD8F5-7A09-4B9D-8EFA-E8CF31A58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DAD6DD-58B9-4A24-9DD1-CA2B3C3F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7F3F1-3F7A-4308-B16E-0DD9D4FB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D8B5EB-D931-40B1-95BE-D863C3BA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A9E8E9-D099-4D99-9C54-77A7953A9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30EAC4-D1D2-4BA9-97F4-C4B487BD4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F0EB98-1530-43B5-887B-038C1310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CCFB8A-C4A5-4BA3-AEDA-5BBFDFA9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DC449F-A0E7-48B8-8191-5C37D7D6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5CC4B0-6746-4EC2-B978-20018E4B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9B104-99B3-4597-B41F-57FA467A5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CFB45-E4C9-40B5-9E43-7624BC48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BDCA3-5A9B-4D4E-94E8-7A9B510A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F4EFBB-F5F4-41D1-9221-CB696416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524583-5FE7-47CE-B0F7-2B8650CA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C6325E-CD3E-42F7-80AD-B4651BAB9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06981E-F641-4855-A504-E59D6AEA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FB54B9-29C4-4EAE-92F6-6060E24E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C45751-9B64-4662-8A41-3AD269F2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A0E9D-C042-469E-AB6F-A906B7500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5DB8C8-9607-467A-A0C3-20B3A62E2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DC6719-D148-41B8-A6A3-8E14C58FB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C3978E-20E0-470E-9845-282F2BC7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097005-32F0-4B1B-BC87-4F383FE3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176423-A418-4D6A-AEC0-22ABD805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24134-71B7-4575-9818-322F1943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E0B4EE-3E91-4B73-A9B0-F0D7A99FA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6D8B78-7302-4A32-A011-DD830CF2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9B912B-3435-466F-BF2C-36D13C5E0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CB98E4-20A3-474D-B6B3-55C3BC9B3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55AB4A4-B931-4EB9-9471-771699DD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B0310A-7DF0-4592-AFA8-D5094EC9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882B2C-B452-4F8B-AC2E-98F5311D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6F6AE-3DBD-408C-91F4-1ADB4EA6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35857E-C762-4764-96A2-14DE8A17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CF2B12-4A86-4CAF-B6FD-2B776CC0C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AA9DA7-9E3D-42CA-BF80-E63FF9B7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BFF888-9838-412C-B814-FAA467F9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18E970-7DD4-4E44-9C38-6DB7D43C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D8D727-1E3E-4927-B129-BA84DC2C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CDD91-C0BB-452E-BB33-23FDA7F1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E4ED97-4D2D-45E2-8803-B848D08B0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42F10E-3F72-446C-95B1-4999E6310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3648EB-985A-4BED-86C9-86E0308B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A226D0-B544-401A-A353-53DC6F2C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F9950C-649E-41CC-A36A-DB74737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6E38F-043F-4A00-9B74-F4610A96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8ECFD6-9CC3-4AA7-AF68-EC654ED28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C1B18E-1AEA-48E2-92F0-DF44192C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41ECAF-8383-42B0-8305-5A13A8318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3B7A02-73CD-48DC-B902-A45A6CAB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C085E6-0AF1-44D3-BA52-CFAEE753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AB2F83E-3E3D-47ED-875E-80645980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DE9033-1CB2-4CC6-A96B-5DF96370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FCFE80-7073-4B6A-A44A-E71DCCEEE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4320F-81D6-41CC-B46F-31F34D32DBAD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917EE-FFC0-408B-A5BB-E7BEB89A1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A462C2-2E22-4648-B521-86DBB592F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FCF8-2F64-4119-886B-B27993FA91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E151E2-86FE-48DF-AF53-448B01205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896" y="2195949"/>
            <a:ext cx="9144000" cy="49391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Énergies Renouvelables (ENR)</a:t>
            </a:r>
            <a:endParaRPr lang="en-US" sz="2800" b="1" dirty="0">
              <a:latin typeface="+mn-lt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84C1D226-0AB5-46B5-A610-22CF056B5036}"/>
              </a:ext>
            </a:extLst>
          </p:cNvPr>
          <p:cNvSpPr txBox="1">
            <a:spLocks/>
          </p:cNvSpPr>
          <p:nvPr/>
        </p:nvSpPr>
        <p:spPr>
          <a:xfrm>
            <a:off x="4537587" y="1859531"/>
            <a:ext cx="3308555" cy="448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L1 Sciences de la Matière</a:t>
            </a:r>
            <a:endParaRPr lang="en-US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E2C928C4-2791-4447-A7CC-1ADF2FEEEC0C}"/>
              </a:ext>
            </a:extLst>
          </p:cNvPr>
          <p:cNvSpPr txBox="1">
            <a:spLocks/>
          </p:cNvSpPr>
          <p:nvPr/>
        </p:nvSpPr>
        <p:spPr>
          <a:xfrm>
            <a:off x="314632" y="483343"/>
            <a:ext cx="4444181" cy="1032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i="1" dirty="0"/>
              <a:t>Université Djilali BOUNAAMA  Khemis-Miliana</a:t>
            </a:r>
          </a:p>
          <a:p>
            <a:pPr algn="l"/>
            <a:r>
              <a:rPr lang="fr-FR" sz="1800" b="1" i="1" dirty="0"/>
              <a:t>Faculté des Sciences et de la Technologie</a:t>
            </a:r>
          </a:p>
          <a:p>
            <a:pPr algn="l"/>
            <a:r>
              <a:rPr lang="fr-FR" sz="1800" b="1" i="1" dirty="0"/>
              <a:t>Département des Sciences de la Matière</a:t>
            </a:r>
            <a:endParaRPr lang="en-US" sz="1800" b="1" i="1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1F0025A7-9076-4FE1-996F-A84B26A00900}"/>
              </a:ext>
            </a:extLst>
          </p:cNvPr>
          <p:cNvSpPr txBox="1">
            <a:spLocks/>
          </p:cNvSpPr>
          <p:nvPr/>
        </p:nvSpPr>
        <p:spPr>
          <a:xfrm>
            <a:off x="7300451" y="440033"/>
            <a:ext cx="4444181" cy="1032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DZ" sz="1800" b="1" i="1" dirty="0"/>
              <a:t>جامعة الجيلالي بونعامة خميس </a:t>
            </a:r>
            <a:r>
              <a:rPr lang="ar-DZ" sz="1800" b="1" i="1" dirty="0" err="1"/>
              <a:t>مليانة</a:t>
            </a:r>
            <a:endParaRPr lang="fr-FR" sz="1800" b="1" i="1" dirty="0"/>
          </a:p>
          <a:p>
            <a:pPr algn="r" rtl="1"/>
            <a:r>
              <a:rPr lang="ar-DZ" sz="1800" b="1" i="1" dirty="0"/>
              <a:t>كلية العلوم والتكنولوجيا</a:t>
            </a:r>
            <a:endParaRPr lang="fr-FR" sz="1800" b="1" i="1" dirty="0"/>
          </a:p>
          <a:p>
            <a:pPr algn="r" rtl="1"/>
            <a:r>
              <a:rPr lang="ar-DZ" sz="1800" b="1" i="1" dirty="0"/>
              <a:t>قسم علوم المادة</a:t>
            </a:r>
            <a:endParaRPr lang="en-US" sz="1800" b="1" i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C2247B-74A9-42AB-AB7D-F31CD2E78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3" y="483343"/>
            <a:ext cx="2620295" cy="1155101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66A8E6A7-135F-4CBA-BDF8-D713FED58E0C}"/>
              </a:ext>
            </a:extLst>
          </p:cNvPr>
          <p:cNvSpPr txBox="1">
            <a:spLocks/>
          </p:cNvSpPr>
          <p:nvPr/>
        </p:nvSpPr>
        <p:spPr>
          <a:xfrm>
            <a:off x="4259825" y="2653054"/>
            <a:ext cx="3864077" cy="448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Unité d’Enseignement Découverte (S2)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91274EB-4347-404C-93B1-4F1BC11BCA19}"/>
              </a:ext>
            </a:extLst>
          </p:cNvPr>
          <p:cNvCxnSpPr/>
          <p:nvPr/>
        </p:nvCxnSpPr>
        <p:spPr>
          <a:xfrm>
            <a:off x="314632" y="1799303"/>
            <a:ext cx="1143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8D5563B-3B03-4C6B-9E24-A5CD2B502EA4}"/>
              </a:ext>
            </a:extLst>
          </p:cNvPr>
          <p:cNvCxnSpPr/>
          <p:nvPr/>
        </p:nvCxnSpPr>
        <p:spPr>
          <a:xfrm>
            <a:off x="314632" y="6297130"/>
            <a:ext cx="1143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us-titre 2">
            <a:extLst>
              <a:ext uri="{FF2B5EF4-FFF2-40B4-BE49-F238E27FC236}">
                <a16:creationId xmlns:a16="http://schemas.microsoft.com/office/drawing/2014/main" id="{4A4F1F4F-746B-428E-9A1F-D3B916D04A23}"/>
              </a:ext>
            </a:extLst>
          </p:cNvPr>
          <p:cNvSpPr txBox="1">
            <a:spLocks/>
          </p:cNvSpPr>
          <p:nvPr/>
        </p:nvSpPr>
        <p:spPr>
          <a:xfrm>
            <a:off x="4623618" y="6297130"/>
            <a:ext cx="3308555" cy="448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2021/2022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457632" y="3026285"/>
            <a:ext cx="9144000" cy="1068639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Titre du thème</a:t>
            </a:r>
            <a:endParaRPr lang="fr-FR" sz="6000" b="1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66A8E6A7-135F-4CBA-BDF8-D713FED58E0C}"/>
              </a:ext>
            </a:extLst>
          </p:cNvPr>
          <p:cNvSpPr txBox="1">
            <a:spLocks/>
          </p:cNvSpPr>
          <p:nvPr/>
        </p:nvSpPr>
        <p:spPr>
          <a:xfrm>
            <a:off x="395748" y="4431342"/>
            <a:ext cx="4023852" cy="1699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 smtClean="0"/>
              <a:t>Réalisé et présenté par: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err="1" smtClean="0"/>
              <a:t>Etudiant</a:t>
            </a:r>
            <a:r>
              <a:rPr lang="en-US" sz="1600" dirty="0" smtClean="0"/>
              <a:t> 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err="1" smtClean="0"/>
              <a:t>Etudiant</a:t>
            </a:r>
            <a:r>
              <a:rPr lang="en-US" sz="1600" dirty="0" smtClean="0"/>
              <a:t> 2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err="1" smtClean="0"/>
              <a:t>Etudiant</a:t>
            </a:r>
            <a:r>
              <a:rPr lang="en-US" sz="1600" dirty="0" smtClean="0"/>
              <a:t> 3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err="1" smtClean="0"/>
              <a:t>Etudiant</a:t>
            </a:r>
            <a:r>
              <a:rPr lang="en-US" sz="1600" dirty="0" smtClean="0"/>
              <a:t>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349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1B34C-1296-432B-AD9E-D180C387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+mn-lt"/>
              </a:rPr>
              <a:t>Contenu </a:t>
            </a:r>
            <a:r>
              <a:rPr lang="fr-FR" b="1" dirty="0" smtClean="0">
                <a:latin typeface="+mn-lt"/>
              </a:rPr>
              <a:t>de la présentation</a:t>
            </a:r>
            <a:endParaRPr lang="en-US" b="1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EF1F91-3EBE-495B-B464-B152D4EE9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085" y="3679006"/>
            <a:ext cx="6227915" cy="31789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6961B08-285F-4B2B-B0BA-EF2BBB99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4"/>
            <a:ext cx="7715865" cy="2572798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 </a:t>
            </a:r>
            <a:endParaRPr lang="fr-FR" dirty="0"/>
          </a:p>
          <a:p>
            <a:r>
              <a:rPr lang="fr-FR" dirty="0" smtClean="0"/>
              <a:t>Section 1</a:t>
            </a:r>
            <a:endParaRPr lang="fr-FR" dirty="0"/>
          </a:p>
          <a:p>
            <a:r>
              <a:rPr lang="fr-FR" dirty="0" smtClean="0"/>
              <a:t>Section 2</a:t>
            </a:r>
            <a:endParaRPr lang="fr-FR" dirty="0"/>
          </a:p>
          <a:p>
            <a:r>
              <a:rPr lang="fr-FR" dirty="0" smtClean="0"/>
              <a:t>Section 3</a:t>
            </a:r>
            <a:endParaRPr lang="fr-FR" dirty="0"/>
          </a:p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36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Introduction </a:t>
            </a:r>
            <a:endParaRPr lang="fr-FR" sz="5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Ajouter votre texte ici</a:t>
            </a:r>
          </a:p>
          <a:p>
            <a:r>
              <a:rPr lang="fr-FR" dirty="0" smtClean="0"/>
              <a:t>Il est préférable qu’il soit sous forme de points principaux</a:t>
            </a:r>
          </a:p>
          <a:p>
            <a:r>
              <a:rPr lang="fr-FR" dirty="0" smtClean="0"/>
              <a:t>Non pas du texte qui charge trop la diapo.</a:t>
            </a:r>
          </a:p>
          <a:p>
            <a:r>
              <a:rPr lang="fr-FR" dirty="0" smtClean="0"/>
              <a:t>Vous pouvez également mettre des figures et des schémas</a:t>
            </a:r>
          </a:p>
          <a:p>
            <a:r>
              <a:rPr lang="fr-FR" dirty="0" smtClean="0"/>
              <a:t>Utilisez également les animations mais uniquement pour but pédagogique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05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Section 1</a:t>
            </a:r>
            <a:endParaRPr lang="fr-FR" sz="5400" b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 smtClean="0"/>
              <a:t>Ajouter votre texte ici</a:t>
            </a:r>
          </a:p>
          <a:p>
            <a:r>
              <a:rPr lang="fr-FR" dirty="0" smtClean="0"/>
              <a:t>Il est préférable qu’il soit sous forme de points principaux</a:t>
            </a:r>
          </a:p>
          <a:p>
            <a:r>
              <a:rPr lang="fr-FR" dirty="0" smtClean="0"/>
              <a:t>Non pas du texte qui charge trop la diapo.</a:t>
            </a:r>
          </a:p>
          <a:p>
            <a:r>
              <a:rPr lang="fr-FR" dirty="0" smtClean="0"/>
              <a:t>Vous pouvez également mettre des figures et des schémas</a:t>
            </a:r>
          </a:p>
          <a:p>
            <a:r>
              <a:rPr lang="fr-FR" dirty="0" smtClean="0"/>
              <a:t>Utilisez également les animations mais uniquement pour but pédagogique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058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Section 2</a:t>
            </a:r>
            <a:endParaRPr lang="fr-FR" sz="5400" b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 smtClean="0"/>
              <a:t>Ajouter votre texte ici</a:t>
            </a:r>
          </a:p>
          <a:p>
            <a:r>
              <a:rPr lang="fr-FR" dirty="0" smtClean="0"/>
              <a:t>Il est préférable qu’il soit sous forme de points principaux</a:t>
            </a:r>
          </a:p>
          <a:p>
            <a:r>
              <a:rPr lang="fr-FR" dirty="0" smtClean="0"/>
              <a:t>Non pas du texte qui charge trop la diapo.</a:t>
            </a:r>
          </a:p>
          <a:p>
            <a:r>
              <a:rPr lang="fr-FR" dirty="0" smtClean="0"/>
              <a:t>Vous pouvez également mettre des figures et des schémas</a:t>
            </a:r>
          </a:p>
          <a:p>
            <a:r>
              <a:rPr lang="fr-FR" dirty="0" smtClean="0"/>
              <a:t>Utilisez également les animations mais uniquement pour but pédagogique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11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Section 3</a:t>
            </a:r>
            <a:endParaRPr lang="fr-FR" sz="5400" b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 smtClean="0"/>
              <a:t>Ajouter votre texte ici</a:t>
            </a:r>
          </a:p>
          <a:p>
            <a:r>
              <a:rPr lang="fr-FR" dirty="0" smtClean="0"/>
              <a:t>Il est préférable qu’il soit sous forme de points principaux</a:t>
            </a:r>
          </a:p>
          <a:p>
            <a:r>
              <a:rPr lang="fr-FR" dirty="0" smtClean="0"/>
              <a:t>Non pas du texte qui charge trop la diapo.</a:t>
            </a:r>
          </a:p>
          <a:p>
            <a:r>
              <a:rPr lang="fr-FR" dirty="0" smtClean="0"/>
              <a:t>Vous pouvez également mettre des figures et des schémas</a:t>
            </a:r>
          </a:p>
          <a:p>
            <a:r>
              <a:rPr lang="fr-FR" dirty="0" smtClean="0"/>
              <a:t>Utilisez également les animations mais uniquement pour but pédagogique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153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/>
              <a:t>Conclusion</a:t>
            </a:r>
            <a:endParaRPr lang="fr-FR" sz="5400" b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r-FR" dirty="0" smtClean="0"/>
              <a:t>Ajouter votre texte ici</a:t>
            </a:r>
          </a:p>
          <a:p>
            <a:r>
              <a:rPr lang="fr-FR" dirty="0" smtClean="0"/>
              <a:t>Il est préférable qu’il soit sous forme de points principaux</a:t>
            </a:r>
          </a:p>
          <a:p>
            <a:r>
              <a:rPr lang="fr-FR" dirty="0" smtClean="0"/>
              <a:t>Non pas du texte qui charge trop la diapo.</a:t>
            </a:r>
          </a:p>
          <a:p>
            <a:r>
              <a:rPr lang="fr-FR" dirty="0" smtClean="0"/>
              <a:t>Vous pouvez également mettre des figures et des schémas</a:t>
            </a:r>
          </a:p>
          <a:p>
            <a:r>
              <a:rPr lang="fr-FR" dirty="0" smtClean="0"/>
              <a:t>Utilisez également les animations mais uniquement pour but pédagogique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287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292</Words>
  <Application>Microsoft Office PowerPoint</Application>
  <PresentationFormat>Grand écran</PresentationFormat>
  <Paragraphs>53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Énergies Renouvelables (ENR)</vt:lpstr>
      <vt:lpstr>Contenu de la présentation</vt:lpstr>
      <vt:lpstr>Introduction </vt:lpstr>
      <vt:lpstr>Section 1</vt:lpstr>
      <vt:lpstr>Section 2</vt:lpstr>
      <vt:lpstr>Section 3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Systèmes Physiques Simples</dc:title>
  <dc:creator>HP</dc:creator>
  <cp:lastModifiedBy>PC</cp:lastModifiedBy>
  <cp:revision>80</cp:revision>
  <cp:lastPrinted>2022-03-06T09:47:53Z</cp:lastPrinted>
  <dcterms:created xsi:type="dcterms:W3CDTF">2021-10-25T10:38:59Z</dcterms:created>
  <dcterms:modified xsi:type="dcterms:W3CDTF">2022-04-23T20:58:24Z</dcterms:modified>
</cp:coreProperties>
</file>