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sldIdLst>
    <p:sldId id="269" r:id="rId2"/>
    <p:sldId id="256" r:id="rId3"/>
    <p:sldId id="270" r:id="rId4"/>
    <p:sldId id="257" r:id="rId5"/>
    <p:sldId id="258" r:id="rId6"/>
    <p:sldId id="259" r:id="rId7"/>
    <p:sldId id="262" r:id="rId8"/>
    <p:sldId id="260" r:id="rId9"/>
    <p:sldId id="263" r:id="rId10"/>
    <p:sldId id="267" r:id="rId11"/>
    <p:sldId id="264" r:id="rId12"/>
    <p:sldId id="265" r:id="rId13"/>
    <p:sldId id="271"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tion par défaut" id="{67935867-813F-4DCD-889A-83BB6B1A071C}">
          <p14:sldIdLst>
            <p14:sldId id="269"/>
            <p14:sldId id="256"/>
          </p14:sldIdLst>
        </p14:section>
        <p14:section name="Section sans titre" id="{092DEAFC-0F4A-41BD-BDB5-A27D75A93FA7}">
          <p14:sldIdLst>
            <p14:sldId id="270"/>
            <p14:sldId id="257"/>
            <p14:sldId id="258"/>
            <p14:sldId id="259"/>
            <p14:sldId id="262"/>
            <p14:sldId id="260"/>
          </p14:sldIdLst>
        </p14:section>
        <p14:section name="Section sans titre" id="{A0838882-5A64-44EA-9EDC-331DCC0D6857}">
          <p14:sldIdLst>
            <p14:sldId id="263"/>
            <p14:sldId id="267"/>
            <p14:sldId id="264"/>
            <p14:sldId id="265"/>
            <p14:sldId id="271"/>
            <p14:sldId id="266"/>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xmlns=""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EC46"/>
    <a:srgbClr val="F79646"/>
    <a:srgbClr val="F6F6F6"/>
    <a:srgbClr val="A5EE96"/>
    <a:srgbClr val="48D491"/>
    <a:srgbClr val="4BACC6"/>
    <a:srgbClr val="E6E6E6"/>
    <a:srgbClr val="EB9F81"/>
    <a:srgbClr val="AD5A21"/>
    <a:srgbClr val="22DD4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85099" autoAdjust="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sorterViewPr>
    <p:cViewPr>
      <p:scale>
        <a:sx n="100" d="100"/>
        <a:sy n="100" d="100"/>
      </p:scale>
      <p:origin x="0" y="-12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A2FC84-49F9-4AFA-9D42-A0564F8BC95D}" type="doc">
      <dgm:prSet loTypeId="urn:microsoft.com/office/officeart/2005/8/layout/hList9" loCatId="list" qsTypeId="urn:microsoft.com/office/officeart/2005/8/quickstyle/3d1" qsCatId="3D" csTypeId="urn:microsoft.com/office/officeart/2005/8/colors/accent3_1" csCatId="accent3" phldr="1"/>
      <dgm:spPr/>
      <dgm:t>
        <a:bodyPr/>
        <a:lstStyle/>
        <a:p>
          <a:endParaRPr lang="fr-FR"/>
        </a:p>
      </dgm:t>
    </dgm:pt>
    <dgm:pt modelId="{C5F1D7D2-284A-47D5-A616-2D6149C8317C}">
      <dgm:prSet phldrT="[Texte]" custT="1"/>
      <dgm:spPr>
        <a:gradFill rotWithShape="0">
          <a:gsLst>
            <a:gs pos="0">
              <a:schemeClr val="bg1">
                <a:lumMod val="5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ar-DZ" sz="2800" b="1" dirty="0"/>
            <a:t>المبحث </a:t>
          </a:r>
          <a:r>
            <a:rPr lang="ar-DZ" sz="2800" b="1"/>
            <a:t>الثاني: تطور فريق عمل مشروع </a:t>
          </a:r>
          <a:endParaRPr lang="fr-FR" sz="2800" b="1" dirty="0"/>
        </a:p>
      </dgm:t>
    </dgm:pt>
    <dgm:pt modelId="{E9D05935-FAE1-4975-9761-3249DE7C0BC3}" type="parTrans" cxnId="{F47C4F17-5B04-4BE7-892E-FC482439C3B6}">
      <dgm:prSet/>
      <dgm:spPr/>
      <dgm:t>
        <a:bodyPr/>
        <a:lstStyle/>
        <a:p>
          <a:endParaRPr lang="fr-FR"/>
        </a:p>
      </dgm:t>
    </dgm:pt>
    <dgm:pt modelId="{88BA8FB4-09D8-4776-8310-553E4E47D4B9}" type="sibTrans" cxnId="{F47C4F17-5B04-4BE7-892E-FC482439C3B6}">
      <dgm:prSet/>
      <dgm:spPr/>
      <dgm:t>
        <a:bodyPr/>
        <a:lstStyle/>
        <a:p>
          <a:endParaRPr lang="fr-FR"/>
        </a:p>
      </dgm:t>
    </dgm:pt>
    <dgm:pt modelId="{5D536875-CBA1-4F02-8D25-4D4D8A267D29}">
      <dgm:prSet phldrT="[Texte]" custT="1"/>
      <dgm:spPr>
        <a:gradFill rotWithShape="0">
          <a:gsLst>
            <a:gs pos="0">
              <a:schemeClr val="bg1">
                <a:lumMod val="5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dgm:spPr>
      <dgm:t>
        <a:bodyPr/>
        <a:lstStyle/>
        <a:p>
          <a:r>
            <a:rPr lang="ar-DZ" sz="2800" b="1"/>
            <a:t>المبحث الأول: أساسيات فريق عمل مشروع </a:t>
          </a:r>
          <a:endParaRPr lang="fr-FR" sz="2800" b="1" dirty="0"/>
        </a:p>
      </dgm:t>
    </dgm:pt>
    <dgm:pt modelId="{060C2A34-69F0-4BA5-856E-8970502F9639}" type="parTrans" cxnId="{59CCE3C1-E3A5-4421-B828-E4BFED9A9693}">
      <dgm:prSet/>
      <dgm:spPr/>
      <dgm:t>
        <a:bodyPr/>
        <a:lstStyle/>
        <a:p>
          <a:endParaRPr lang="fr-FR"/>
        </a:p>
      </dgm:t>
    </dgm:pt>
    <dgm:pt modelId="{E4B64555-332A-49E3-B9E0-35006606C8E4}" type="sibTrans" cxnId="{59CCE3C1-E3A5-4421-B828-E4BFED9A9693}">
      <dgm:prSet/>
      <dgm:spPr/>
      <dgm:t>
        <a:bodyPr/>
        <a:lstStyle/>
        <a:p>
          <a:endParaRPr lang="fr-FR"/>
        </a:p>
      </dgm:t>
    </dgm:pt>
    <dgm:pt modelId="{E130FC05-527E-46F7-BF17-7EAE94AE0DC6}">
      <dgm:prSet phldrT="[Texte]" custT="1"/>
      <dgm:spPr/>
      <dgm:t>
        <a:bodyPr/>
        <a:lstStyle/>
        <a:p>
          <a:pPr algn="r" rtl="1"/>
          <a:r>
            <a:rPr lang="ar-DZ" sz="2000" b="1" dirty="0"/>
            <a:t>-المطلب1: </a:t>
          </a:r>
          <a:r>
            <a:rPr lang="ar-DZ" sz="2000" dirty="0"/>
            <a:t>مراحل بناء فريق عمل      مشروع  </a:t>
          </a:r>
        </a:p>
        <a:p>
          <a:pPr algn="r" rtl="1"/>
          <a:r>
            <a:rPr lang="ar-DZ" sz="2000" b="1" dirty="0"/>
            <a:t>-المطلب2: أ</a:t>
          </a:r>
          <a:r>
            <a:rPr lang="ar-DZ" sz="2000" dirty="0"/>
            <a:t>نواع فريق عمل مشروع </a:t>
          </a:r>
        </a:p>
        <a:p>
          <a:pPr algn="r" rtl="1"/>
          <a:r>
            <a:rPr lang="ar-DZ" sz="2000" b="1" dirty="0"/>
            <a:t>-المطلب3: </a:t>
          </a:r>
          <a:r>
            <a:rPr lang="ar-DZ" sz="2000" dirty="0"/>
            <a:t>مقومات و معيقات نجاح فريق عمل مشروع </a:t>
          </a:r>
          <a:endParaRPr lang="fr-FR" sz="2000" dirty="0"/>
        </a:p>
      </dgm:t>
    </dgm:pt>
    <dgm:pt modelId="{E519ADA6-EBA2-4349-9038-75E46917E6A5}" type="sibTrans" cxnId="{25074035-E5FD-4183-B465-A622456E6C7F}">
      <dgm:prSet/>
      <dgm:spPr/>
      <dgm:t>
        <a:bodyPr/>
        <a:lstStyle/>
        <a:p>
          <a:endParaRPr lang="fr-FR"/>
        </a:p>
      </dgm:t>
    </dgm:pt>
    <dgm:pt modelId="{A812EA16-C2C8-4280-8607-96B8947732EC}" type="parTrans" cxnId="{25074035-E5FD-4183-B465-A622456E6C7F}">
      <dgm:prSet/>
      <dgm:spPr/>
      <dgm:t>
        <a:bodyPr/>
        <a:lstStyle/>
        <a:p>
          <a:endParaRPr lang="fr-FR"/>
        </a:p>
      </dgm:t>
    </dgm:pt>
    <dgm:pt modelId="{DF5618F0-1F49-4C19-A4D3-435BC8BEC890}">
      <dgm:prSet phldrT="[Texte]" custT="1"/>
      <dgm:spPr/>
      <dgm:t>
        <a:bodyPr/>
        <a:lstStyle/>
        <a:p>
          <a:pPr algn="r" rtl="1"/>
          <a:r>
            <a:rPr lang="ar-DZ" sz="2000" b="1" dirty="0"/>
            <a:t>-المطلب1: </a:t>
          </a:r>
          <a:r>
            <a:rPr lang="ar-DZ" sz="2000" dirty="0"/>
            <a:t>تعريف فريق عمل مشروع</a:t>
          </a:r>
        </a:p>
        <a:p>
          <a:pPr algn="r" rtl="1"/>
          <a:r>
            <a:rPr lang="ar-DZ" sz="2000" b="1" dirty="0"/>
            <a:t>-المطلب2:</a:t>
          </a:r>
          <a:r>
            <a:rPr lang="ar-DZ" sz="2000" dirty="0"/>
            <a:t> أهمية فريق عمل مشروع</a:t>
          </a:r>
        </a:p>
        <a:p>
          <a:pPr algn="r" rtl="1"/>
          <a:r>
            <a:rPr lang="ar-DZ" sz="2000" b="1" dirty="0"/>
            <a:t>-المطلب3:</a:t>
          </a:r>
          <a:r>
            <a:rPr lang="ar-DZ" sz="2000" dirty="0"/>
            <a:t> خصائص فريق عمل       مشروع</a:t>
          </a:r>
        </a:p>
        <a:p>
          <a:pPr algn="r" rtl="1"/>
          <a:r>
            <a:rPr lang="ar-DZ" sz="2000" b="1" dirty="0"/>
            <a:t>-المطلب4:</a:t>
          </a:r>
          <a:r>
            <a:rPr lang="ar-DZ" sz="2000" dirty="0"/>
            <a:t> أهداف فريق عمل مشروع </a:t>
          </a:r>
        </a:p>
      </dgm:t>
    </dgm:pt>
    <dgm:pt modelId="{948F2D4F-7856-447A-9216-167DE3B0FFC9}" type="sibTrans" cxnId="{735023B4-A99E-41BA-9E1A-402661FF07BA}">
      <dgm:prSet/>
      <dgm:spPr/>
      <dgm:t>
        <a:bodyPr/>
        <a:lstStyle/>
        <a:p>
          <a:endParaRPr lang="fr-FR"/>
        </a:p>
      </dgm:t>
    </dgm:pt>
    <dgm:pt modelId="{D8E317D9-FAB9-4028-AE2A-9C36B4042B40}" type="parTrans" cxnId="{735023B4-A99E-41BA-9E1A-402661FF07BA}">
      <dgm:prSet/>
      <dgm:spPr/>
      <dgm:t>
        <a:bodyPr/>
        <a:lstStyle/>
        <a:p>
          <a:endParaRPr lang="fr-FR"/>
        </a:p>
      </dgm:t>
    </dgm:pt>
    <dgm:pt modelId="{D906EC06-F739-48D8-84E9-A0121B211518}" type="pres">
      <dgm:prSet presAssocID="{40A2FC84-49F9-4AFA-9D42-A0564F8BC95D}" presName="list" presStyleCnt="0">
        <dgm:presLayoutVars>
          <dgm:dir/>
          <dgm:animLvl val="lvl"/>
        </dgm:presLayoutVars>
      </dgm:prSet>
      <dgm:spPr/>
      <dgm:t>
        <a:bodyPr/>
        <a:lstStyle/>
        <a:p>
          <a:endParaRPr lang="fr-FR"/>
        </a:p>
      </dgm:t>
    </dgm:pt>
    <dgm:pt modelId="{47BF078F-F381-4656-B7E4-D6A2908C71C0}" type="pres">
      <dgm:prSet presAssocID="{C5F1D7D2-284A-47D5-A616-2D6149C8317C}" presName="posSpace" presStyleCnt="0"/>
      <dgm:spPr/>
    </dgm:pt>
    <dgm:pt modelId="{581BA4F9-1399-47BD-8907-EB79D6C6D445}" type="pres">
      <dgm:prSet presAssocID="{C5F1D7D2-284A-47D5-A616-2D6149C8317C}" presName="vertFlow" presStyleCnt="0"/>
      <dgm:spPr/>
    </dgm:pt>
    <dgm:pt modelId="{70396CBE-6689-4BEF-B3AE-7FD84BEACE19}" type="pres">
      <dgm:prSet presAssocID="{C5F1D7D2-284A-47D5-A616-2D6149C8317C}" presName="topSpace" presStyleCnt="0"/>
      <dgm:spPr/>
    </dgm:pt>
    <dgm:pt modelId="{2835DAAB-70EB-4044-A553-AA45F3AB42D0}" type="pres">
      <dgm:prSet presAssocID="{C5F1D7D2-284A-47D5-A616-2D6149C8317C}" presName="firstComp" presStyleCnt="0"/>
      <dgm:spPr/>
    </dgm:pt>
    <dgm:pt modelId="{85275A03-CAA0-4309-BB11-0045C4DCC175}" type="pres">
      <dgm:prSet presAssocID="{C5F1D7D2-284A-47D5-A616-2D6149C8317C}" presName="firstChild" presStyleLbl="bgAccFollowNode1" presStyleIdx="0" presStyleCnt="2"/>
      <dgm:spPr/>
      <dgm:t>
        <a:bodyPr/>
        <a:lstStyle/>
        <a:p>
          <a:endParaRPr lang="fr-FR"/>
        </a:p>
      </dgm:t>
    </dgm:pt>
    <dgm:pt modelId="{2FD4D958-79C4-4171-9717-A42C9BAB5085}" type="pres">
      <dgm:prSet presAssocID="{C5F1D7D2-284A-47D5-A616-2D6149C8317C}" presName="firstChildTx" presStyleLbl="bgAccFollowNode1" presStyleIdx="0" presStyleCnt="2">
        <dgm:presLayoutVars>
          <dgm:bulletEnabled val="1"/>
        </dgm:presLayoutVars>
      </dgm:prSet>
      <dgm:spPr/>
      <dgm:t>
        <a:bodyPr/>
        <a:lstStyle/>
        <a:p>
          <a:endParaRPr lang="fr-FR"/>
        </a:p>
      </dgm:t>
    </dgm:pt>
    <dgm:pt modelId="{68716C41-2D63-4638-8E51-FC6908D07669}" type="pres">
      <dgm:prSet presAssocID="{C5F1D7D2-284A-47D5-A616-2D6149C8317C}" presName="negSpace" presStyleCnt="0"/>
      <dgm:spPr/>
    </dgm:pt>
    <dgm:pt modelId="{77316E69-CA74-4D95-8529-3C24F390F151}" type="pres">
      <dgm:prSet presAssocID="{C5F1D7D2-284A-47D5-A616-2D6149C8317C}" presName="circle" presStyleLbl="node1" presStyleIdx="0" presStyleCnt="2"/>
      <dgm:spPr/>
      <dgm:t>
        <a:bodyPr/>
        <a:lstStyle/>
        <a:p>
          <a:endParaRPr lang="fr-FR"/>
        </a:p>
      </dgm:t>
    </dgm:pt>
    <dgm:pt modelId="{26AD68BC-4306-4E0D-885C-FA1421EBE1E0}" type="pres">
      <dgm:prSet presAssocID="{88BA8FB4-09D8-4776-8310-553E4E47D4B9}" presName="transSpace" presStyleCnt="0"/>
      <dgm:spPr/>
    </dgm:pt>
    <dgm:pt modelId="{C7395A59-D748-4FAE-8AF2-968186635BB2}" type="pres">
      <dgm:prSet presAssocID="{5D536875-CBA1-4F02-8D25-4D4D8A267D29}" presName="posSpace" presStyleCnt="0"/>
      <dgm:spPr/>
    </dgm:pt>
    <dgm:pt modelId="{8656F01F-ECDB-43EC-89DC-EADB6E6E3E94}" type="pres">
      <dgm:prSet presAssocID="{5D536875-CBA1-4F02-8D25-4D4D8A267D29}" presName="vertFlow" presStyleCnt="0"/>
      <dgm:spPr/>
    </dgm:pt>
    <dgm:pt modelId="{8858F161-5354-4C28-BAF3-4CCA4B34FD59}" type="pres">
      <dgm:prSet presAssocID="{5D536875-CBA1-4F02-8D25-4D4D8A267D29}" presName="topSpace" presStyleCnt="0"/>
      <dgm:spPr/>
    </dgm:pt>
    <dgm:pt modelId="{B10D9D55-95ED-40EC-8EEA-E0F2727EA676}" type="pres">
      <dgm:prSet presAssocID="{5D536875-CBA1-4F02-8D25-4D4D8A267D29}" presName="firstComp" presStyleCnt="0"/>
      <dgm:spPr/>
    </dgm:pt>
    <dgm:pt modelId="{1596F639-A060-4790-A7E8-203E74550219}" type="pres">
      <dgm:prSet presAssocID="{5D536875-CBA1-4F02-8D25-4D4D8A267D29}" presName="firstChild" presStyleLbl="bgAccFollowNode1" presStyleIdx="1" presStyleCnt="2"/>
      <dgm:spPr/>
      <dgm:t>
        <a:bodyPr/>
        <a:lstStyle/>
        <a:p>
          <a:endParaRPr lang="fr-FR"/>
        </a:p>
      </dgm:t>
    </dgm:pt>
    <dgm:pt modelId="{53864405-150D-46EC-BF5A-3C156E527019}" type="pres">
      <dgm:prSet presAssocID="{5D536875-CBA1-4F02-8D25-4D4D8A267D29}" presName="firstChildTx" presStyleLbl="bgAccFollowNode1" presStyleIdx="1" presStyleCnt="2">
        <dgm:presLayoutVars>
          <dgm:bulletEnabled val="1"/>
        </dgm:presLayoutVars>
      </dgm:prSet>
      <dgm:spPr/>
      <dgm:t>
        <a:bodyPr/>
        <a:lstStyle/>
        <a:p>
          <a:endParaRPr lang="fr-FR"/>
        </a:p>
      </dgm:t>
    </dgm:pt>
    <dgm:pt modelId="{95EDDDC4-983A-480E-B12D-59CD659B63FC}" type="pres">
      <dgm:prSet presAssocID="{5D536875-CBA1-4F02-8D25-4D4D8A267D29}" presName="negSpace" presStyleCnt="0"/>
      <dgm:spPr/>
    </dgm:pt>
    <dgm:pt modelId="{CD4D3112-13EB-4FE3-9219-C2702133A495}" type="pres">
      <dgm:prSet presAssocID="{5D536875-CBA1-4F02-8D25-4D4D8A267D29}" presName="circle" presStyleLbl="node1" presStyleIdx="1" presStyleCnt="2"/>
      <dgm:spPr/>
      <dgm:t>
        <a:bodyPr/>
        <a:lstStyle/>
        <a:p>
          <a:endParaRPr lang="fr-FR"/>
        </a:p>
      </dgm:t>
    </dgm:pt>
  </dgm:ptLst>
  <dgm:cxnLst>
    <dgm:cxn modelId="{F47C4F17-5B04-4BE7-892E-FC482439C3B6}" srcId="{40A2FC84-49F9-4AFA-9D42-A0564F8BC95D}" destId="{C5F1D7D2-284A-47D5-A616-2D6149C8317C}" srcOrd="0" destOrd="0" parTransId="{E9D05935-FAE1-4975-9761-3249DE7C0BC3}" sibTransId="{88BA8FB4-09D8-4776-8310-553E4E47D4B9}"/>
    <dgm:cxn modelId="{59CCE3C1-E3A5-4421-B828-E4BFED9A9693}" srcId="{40A2FC84-49F9-4AFA-9D42-A0564F8BC95D}" destId="{5D536875-CBA1-4F02-8D25-4D4D8A267D29}" srcOrd="1" destOrd="0" parTransId="{060C2A34-69F0-4BA5-856E-8970502F9639}" sibTransId="{E4B64555-332A-49E3-B9E0-35006606C8E4}"/>
    <dgm:cxn modelId="{7E0CB9DE-66ED-4898-A55C-88B447109021}" type="presOf" srcId="{E130FC05-527E-46F7-BF17-7EAE94AE0DC6}" destId="{2FD4D958-79C4-4171-9717-A42C9BAB5085}" srcOrd="1" destOrd="0" presId="urn:microsoft.com/office/officeart/2005/8/layout/hList9"/>
    <dgm:cxn modelId="{8D2CA2F4-3083-474F-AFE7-EF8D4E54543F}" type="presOf" srcId="{5D536875-CBA1-4F02-8D25-4D4D8A267D29}" destId="{CD4D3112-13EB-4FE3-9219-C2702133A495}" srcOrd="0" destOrd="0" presId="urn:microsoft.com/office/officeart/2005/8/layout/hList9"/>
    <dgm:cxn modelId="{E068ABDD-E78B-460D-AD77-9C1E7BED6A71}" type="presOf" srcId="{40A2FC84-49F9-4AFA-9D42-A0564F8BC95D}" destId="{D906EC06-F739-48D8-84E9-A0121B211518}" srcOrd="0" destOrd="0" presId="urn:microsoft.com/office/officeart/2005/8/layout/hList9"/>
    <dgm:cxn modelId="{735023B4-A99E-41BA-9E1A-402661FF07BA}" srcId="{5D536875-CBA1-4F02-8D25-4D4D8A267D29}" destId="{DF5618F0-1F49-4C19-A4D3-435BC8BEC890}" srcOrd="0" destOrd="0" parTransId="{D8E317D9-FAB9-4028-AE2A-9C36B4042B40}" sibTransId="{948F2D4F-7856-447A-9216-167DE3B0FFC9}"/>
    <dgm:cxn modelId="{E0AF38D0-B0C6-42A0-BE5B-B67FEFD52150}" type="presOf" srcId="{E130FC05-527E-46F7-BF17-7EAE94AE0DC6}" destId="{85275A03-CAA0-4309-BB11-0045C4DCC175}" srcOrd="0" destOrd="0" presId="urn:microsoft.com/office/officeart/2005/8/layout/hList9"/>
    <dgm:cxn modelId="{25074035-E5FD-4183-B465-A622456E6C7F}" srcId="{C5F1D7D2-284A-47D5-A616-2D6149C8317C}" destId="{E130FC05-527E-46F7-BF17-7EAE94AE0DC6}" srcOrd="0" destOrd="0" parTransId="{A812EA16-C2C8-4280-8607-96B8947732EC}" sibTransId="{E519ADA6-EBA2-4349-9038-75E46917E6A5}"/>
    <dgm:cxn modelId="{D522D5C8-76DA-4747-8891-1B10561FA41C}" type="presOf" srcId="{DF5618F0-1F49-4C19-A4D3-435BC8BEC890}" destId="{53864405-150D-46EC-BF5A-3C156E527019}" srcOrd="1" destOrd="0" presId="urn:microsoft.com/office/officeart/2005/8/layout/hList9"/>
    <dgm:cxn modelId="{B303097C-DC37-4B7A-827D-33FC89DDF2BF}" type="presOf" srcId="{DF5618F0-1F49-4C19-A4D3-435BC8BEC890}" destId="{1596F639-A060-4790-A7E8-203E74550219}" srcOrd="0" destOrd="0" presId="urn:microsoft.com/office/officeart/2005/8/layout/hList9"/>
    <dgm:cxn modelId="{5D576CB0-0899-41E5-9562-7DF84AF3FBBE}" type="presOf" srcId="{C5F1D7D2-284A-47D5-A616-2D6149C8317C}" destId="{77316E69-CA74-4D95-8529-3C24F390F151}" srcOrd="0" destOrd="0" presId="urn:microsoft.com/office/officeart/2005/8/layout/hList9"/>
    <dgm:cxn modelId="{4C08F911-38B6-4058-A6B1-E3B2AC757B69}" type="presParOf" srcId="{D906EC06-F739-48D8-84E9-A0121B211518}" destId="{47BF078F-F381-4656-B7E4-D6A2908C71C0}" srcOrd="0" destOrd="0" presId="urn:microsoft.com/office/officeart/2005/8/layout/hList9"/>
    <dgm:cxn modelId="{0450A2F1-BD21-4725-81C6-D784FD0A802C}" type="presParOf" srcId="{D906EC06-F739-48D8-84E9-A0121B211518}" destId="{581BA4F9-1399-47BD-8907-EB79D6C6D445}" srcOrd="1" destOrd="0" presId="urn:microsoft.com/office/officeart/2005/8/layout/hList9"/>
    <dgm:cxn modelId="{2ACBD57C-A430-4819-BDAF-FEE6390332AA}" type="presParOf" srcId="{581BA4F9-1399-47BD-8907-EB79D6C6D445}" destId="{70396CBE-6689-4BEF-B3AE-7FD84BEACE19}" srcOrd="0" destOrd="0" presId="urn:microsoft.com/office/officeart/2005/8/layout/hList9"/>
    <dgm:cxn modelId="{BCD3A236-5CAD-422A-A0CE-74C3AE6F45FE}" type="presParOf" srcId="{581BA4F9-1399-47BD-8907-EB79D6C6D445}" destId="{2835DAAB-70EB-4044-A553-AA45F3AB42D0}" srcOrd="1" destOrd="0" presId="urn:microsoft.com/office/officeart/2005/8/layout/hList9"/>
    <dgm:cxn modelId="{7292235A-AA6F-4A0B-AA61-7C7EB158973F}" type="presParOf" srcId="{2835DAAB-70EB-4044-A553-AA45F3AB42D0}" destId="{85275A03-CAA0-4309-BB11-0045C4DCC175}" srcOrd="0" destOrd="0" presId="urn:microsoft.com/office/officeart/2005/8/layout/hList9"/>
    <dgm:cxn modelId="{75740022-733F-44D1-AEDB-54D6502253D0}" type="presParOf" srcId="{2835DAAB-70EB-4044-A553-AA45F3AB42D0}" destId="{2FD4D958-79C4-4171-9717-A42C9BAB5085}" srcOrd="1" destOrd="0" presId="urn:microsoft.com/office/officeart/2005/8/layout/hList9"/>
    <dgm:cxn modelId="{317B41EE-4AD3-497B-AA47-9EFD547EAC76}" type="presParOf" srcId="{D906EC06-F739-48D8-84E9-A0121B211518}" destId="{68716C41-2D63-4638-8E51-FC6908D07669}" srcOrd="2" destOrd="0" presId="urn:microsoft.com/office/officeart/2005/8/layout/hList9"/>
    <dgm:cxn modelId="{8BAB3C22-93C8-4116-8723-7E5A3BBC425D}" type="presParOf" srcId="{D906EC06-F739-48D8-84E9-A0121B211518}" destId="{77316E69-CA74-4D95-8529-3C24F390F151}" srcOrd="3" destOrd="0" presId="urn:microsoft.com/office/officeart/2005/8/layout/hList9"/>
    <dgm:cxn modelId="{60116670-70FE-4A69-BD2E-51E65F0BA1B2}" type="presParOf" srcId="{D906EC06-F739-48D8-84E9-A0121B211518}" destId="{26AD68BC-4306-4E0D-885C-FA1421EBE1E0}" srcOrd="4" destOrd="0" presId="urn:microsoft.com/office/officeart/2005/8/layout/hList9"/>
    <dgm:cxn modelId="{D6B97E13-36B3-4B55-904C-CE4F8D50CD96}" type="presParOf" srcId="{D906EC06-F739-48D8-84E9-A0121B211518}" destId="{C7395A59-D748-4FAE-8AF2-968186635BB2}" srcOrd="5" destOrd="0" presId="urn:microsoft.com/office/officeart/2005/8/layout/hList9"/>
    <dgm:cxn modelId="{7B8A7587-2AC4-4D24-9A57-13D84EEFE6B5}" type="presParOf" srcId="{D906EC06-F739-48D8-84E9-A0121B211518}" destId="{8656F01F-ECDB-43EC-89DC-EADB6E6E3E94}" srcOrd="6" destOrd="0" presId="urn:microsoft.com/office/officeart/2005/8/layout/hList9"/>
    <dgm:cxn modelId="{7C694C85-D54B-4EC7-B026-A05234DB7209}" type="presParOf" srcId="{8656F01F-ECDB-43EC-89DC-EADB6E6E3E94}" destId="{8858F161-5354-4C28-BAF3-4CCA4B34FD59}" srcOrd="0" destOrd="0" presId="urn:microsoft.com/office/officeart/2005/8/layout/hList9"/>
    <dgm:cxn modelId="{A286C82F-1E2A-44DF-AD6E-FA5E2D589D9A}" type="presParOf" srcId="{8656F01F-ECDB-43EC-89DC-EADB6E6E3E94}" destId="{B10D9D55-95ED-40EC-8EEA-E0F2727EA676}" srcOrd="1" destOrd="0" presId="urn:microsoft.com/office/officeart/2005/8/layout/hList9"/>
    <dgm:cxn modelId="{36B3160C-B279-4A56-89F3-B7C3CDECD35B}" type="presParOf" srcId="{B10D9D55-95ED-40EC-8EEA-E0F2727EA676}" destId="{1596F639-A060-4790-A7E8-203E74550219}" srcOrd="0" destOrd="0" presId="urn:microsoft.com/office/officeart/2005/8/layout/hList9"/>
    <dgm:cxn modelId="{273E8F08-6DD2-4E6C-B022-9280C273A552}" type="presParOf" srcId="{B10D9D55-95ED-40EC-8EEA-E0F2727EA676}" destId="{53864405-150D-46EC-BF5A-3C156E527019}" srcOrd="1" destOrd="0" presId="urn:microsoft.com/office/officeart/2005/8/layout/hList9"/>
    <dgm:cxn modelId="{B519A129-2476-44EA-8DCA-E7C17A0DB036}" type="presParOf" srcId="{D906EC06-F739-48D8-84E9-A0121B211518}" destId="{95EDDDC4-983A-480E-B12D-59CD659B63FC}" srcOrd="7" destOrd="0" presId="urn:microsoft.com/office/officeart/2005/8/layout/hList9"/>
    <dgm:cxn modelId="{3CD60788-ABE1-4297-BB63-2E5C5A162BC5}" type="presParOf" srcId="{D906EC06-F739-48D8-84E9-A0121B211518}" destId="{CD4D3112-13EB-4FE3-9219-C2702133A495}"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9A4B7-69FA-4B4C-A294-FCCEA3BEF9E5}"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fr-FR"/>
        </a:p>
      </dgm:t>
    </dgm:pt>
    <dgm:pt modelId="{B1653647-4709-40D0-8F22-496F79538005}">
      <dgm:prSet phldrT="[Texte]" custT="1"/>
      <dgm:spPr/>
      <dgm:t>
        <a:bodyPr/>
        <a:lstStyle/>
        <a:p>
          <a:pPr algn="ctr"/>
          <a:r>
            <a:rPr lang="ar-DZ" sz="900" b="1" dirty="0"/>
            <a:t>مرحلة التكوين </a:t>
          </a:r>
          <a:endParaRPr lang="fr-FR" sz="900" b="1" dirty="0"/>
        </a:p>
      </dgm:t>
    </dgm:pt>
    <dgm:pt modelId="{02E39FAA-4D17-4A64-A227-4CFA65A4BCCB}" type="parTrans" cxnId="{411AC3D4-410C-4477-BE7C-7A297D2017A5}">
      <dgm:prSet/>
      <dgm:spPr/>
      <dgm:t>
        <a:bodyPr/>
        <a:lstStyle/>
        <a:p>
          <a:endParaRPr lang="fr-FR"/>
        </a:p>
      </dgm:t>
    </dgm:pt>
    <dgm:pt modelId="{3C39A503-50FD-46BC-AF30-A295544E02DF}" type="sibTrans" cxnId="{411AC3D4-410C-4477-BE7C-7A297D2017A5}">
      <dgm:prSet/>
      <dgm:spPr/>
      <dgm:t>
        <a:bodyPr/>
        <a:lstStyle/>
        <a:p>
          <a:endParaRPr lang="fr-FR"/>
        </a:p>
      </dgm:t>
    </dgm:pt>
    <dgm:pt modelId="{1FAD100F-F144-4744-A795-17CCE3AD8131}">
      <dgm:prSet phldrT="[Texte]" custT="1"/>
      <dgm:spPr/>
      <dgm:t>
        <a:bodyPr/>
        <a:lstStyle/>
        <a:p>
          <a:r>
            <a:rPr lang="ar-DZ" sz="900" b="1" dirty="0"/>
            <a:t>مرحلة الصراع </a:t>
          </a:r>
          <a:endParaRPr lang="fr-FR" sz="900" b="1" dirty="0"/>
        </a:p>
      </dgm:t>
    </dgm:pt>
    <dgm:pt modelId="{5A7A6A5A-2B36-43BA-A14B-F5AB9804E67C}" type="parTrans" cxnId="{56161435-327F-4DDC-94C5-6BC177C4D202}">
      <dgm:prSet/>
      <dgm:spPr/>
      <dgm:t>
        <a:bodyPr/>
        <a:lstStyle/>
        <a:p>
          <a:endParaRPr lang="fr-FR"/>
        </a:p>
      </dgm:t>
    </dgm:pt>
    <dgm:pt modelId="{E72438E1-4A4C-4758-B304-A293C0588B3F}" type="sibTrans" cxnId="{56161435-327F-4DDC-94C5-6BC177C4D202}">
      <dgm:prSet/>
      <dgm:spPr/>
      <dgm:t>
        <a:bodyPr/>
        <a:lstStyle/>
        <a:p>
          <a:endParaRPr lang="fr-FR"/>
        </a:p>
      </dgm:t>
    </dgm:pt>
    <dgm:pt modelId="{49307EED-F9A8-4D85-A1BB-88E21D1E9597}">
      <dgm:prSet phldrT="[Texte]" custT="1"/>
      <dgm:spPr/>
      <dgm:t>
        <a:bodyPr/>
        <a:lstStyle/>
        <a:p>
          <a:r>
            <a:rPr lang="ar-DZ" sz="1000" b="1" dirty="0"/>
            <a:t>مرحلة وضع القرار</a:t>
          </a:r>
          <a:endParaRPr lang="fr-FR" sz="1000" b="1" dirty="0"/>
        </a:p>
      </dgm:t>
    </dgm:pt>
    <dgm:pt modelId="{524DAF4D-7683-4C62-ACA2-04F6BF07290D}" type="parTrans" cxnId="{5886CEEF-0269-4E20-AFBD-D9A2736B2BD5}">
      <dgm:prSet/>
      <dgm:spPr/>
      <dgm:t>
        <a:bodyPr/>
        <a:lstStyle/>
        <a:p>
          <a:endParaRPr lang="fr-FR"/>
        </a:p>
      </dgm:t>
    </dgm:pt>
    <dgm:pt modelId="{B9041A7F-11E4-4616-B08F-1EAA489688F8}" type="sibTrans" cxnId="{5886CEEF-0269-4E20-AFBD-D9A2736B2BD5}">
      <dgm:prSet/>
      <dgm:spPr/>
      <dgm:t>
        <a:bodyPr/>
        <a:lstStyle/>
        <a:p>
          <a:endParaRPr lang="fr-FR"/>
        </a:p>
      </dgm:t>
    </dgm:pt>
    <dgm:pt modelId="{B1F8AB00-3DD0-46B0-AB73-6DA3879D010D}">
      <dgm:prSet phldrT="[Texte]" custT="1"/>
      <dgm:spPr/>
      <dgm:t>
        <a:bodyPr/>
        <a:lstStyle/>
        <a:p>
          <a:r>
            <a:rPr lang="ar-DZ" sz="900" b="1" dirty="0"/>
            <a:t>مرحلة الاداء</a:t>
          </a:r>
          <a:endParaRPr lang="fr-FR" sz="900" b="1" dirty="0"/>
        </a:p>
      </dgm:t>
    </dgm:pt>
    <dgm:pt modelId="{801750C6-B13E-4574-ABF8-15FA1D966B59}" type="parTrans" cxnId="{90C03749-0CDD-4CF8-8C70-03EACC58B1F9}">
      <dgm:prSet/>
      <dgm:spPr/>
      <dgm:t>
        <a:bodyPr/>
        <a:lstStyle/>
        <a:p>
          <a:endParaRPr lang="fr-FR"/>
        </a:p>
      </dgm:t>
    </dgm:pt>
    <dgm:pt modelId="{12D31EE6-D163-46FF-9B5B-C74981FAD2E3}" type="sibTrans" cxnId="{90C03749-0CDD-4CF8-8C70-03EACC58B1F9}">
      <dgm:prSet/>
      <dgm:spPr/>
      <dgm:t>
        <a:bodyPr/>
        <a:lstStyle/>
        <a:p>
          <a:endParaRPr lang="fr-FR"/>
        </a:p>
      </dgm:t>
    </dgm:pt>
    <dgm:pt modelId="{38881E5A-AFD9-42C5-B0AB-99F26AA4C5D1}">
      <dgm:prSet phldrT="[Texte]" custT="1"/>
      <dgm:spPr/>
      <dgm:t>
        <a:bodyPr/>
        <a:lstStyle/>
        <a:p>
          <a:r>
            <a:rPr lang="ar-DZ" sz="900" b="1" dirty="0"/>
            <a:t>مرحلة الانهاء </a:t>
          </a:r>
          <a:endParaRPr lang="fr-FR" sz="900" b="1" dirty="0"/>
        </a:p>
      </dgm:t>
    </dgm:pt>
    <dgm:pt modelId="{DD6B6A70-E0FF-4E40-84E0-21B85E00B46C}" type="parTrans" cxnId="{11D64192-7D08-4C78-9BF7-60033432DB33}">
      <dgm:prSet/>
      <dgm:spPr/>
      <dgm:t>
        <a:bodyPr/>
        <a:lstStyle/>
        <a:p>
          <a:endParaRPr lang="fr-FR"/>
        </a:p>
      </dgm:t>
    </dgm:pt>
    <dgm:pt modelId="{E6D6C695-916A-4EF0-B7DC-25E1B42A14F3}" type="sibTrans" cxnId="{11D64192-7D08-4C78-9BF7-60033432DB33}">
      <dgm:prSet/>
      <dgm:spPr/>
      <dgm:t>
        <a:bodyPr/>
        <a:lstStyle/>
        <a:p>
          <a:endParaRPr lang="fr-FR"/>
        </a:p>
      </dgm:t>
    </dgm:pt>
    <dgm:pt modelId="{64D53951-C3CA-4D73-906B-47D397B3002F}" type="pres">
      <dgm:prSet presAssocID="{4929A4B7-69FA-4B4C-A294-FCCEA3BEF9E5}" presName="cycle" presStyleCnt="0">
        <dgm:presLayoutVars>
          <dgm:dir/>
          <dgm:resizeHandles val="exact"/>
        </dgm:presLayoutVars>
      </dgm:prSet>
      <dgm:spPr/>
      <dgm:t>
        <a:bodyPr/>
        <a:lstStyle/>
        <a:p>
          <a:endParaRPr lang="fr-FR"/>
        </a:p>
      </dgm:t>
    </dgm:pt>
    <dgm:pt modelId="{259B9299-07CA-4907-8715-F09EB752F9A6}" type="pres">
      <dgm:prSet presAssocID="{B1653647-4709-40D0-8F22-496F79538005}" presName="node" presStyleLbl="node1" presStyleIdx="0" presStyleCnt="5">
        <dgm:presLayoutVars>
          <dgm:bulletEnabled val="1"/>
        </dgm:presLayoutVars>
      </dgm:prSet>
      <dgm:spPr/>
      <dgm:t>
        <a:bodyPr/>
        <a:lstStyle/>
        <a:p>
          <a:endParaRPr lang="fr-FR"/>
        </a:p>
      </dgm:t>
    </dgm:pt>
    <dgm:pt modelId="{075E24F9-E723-4E87-8B7C-8ABA9384B30E}" type="pres">
      <dgm:prSet presAssocID="{3C39A503-50FD-46BC-AF30-A295544E02DF}" presName="sibTrans" presStyleLbl="sibTrans2D1" presStyleIdx="0" presStyleCnt="5"/>
      <dgm:spPr/>
      <dgm:t>
        <a:bodyPr/>
        <a:lstStyle/>
        <a:p>
          <a:endParaRPr lang="fr-FR"/>
        </a:p>
      </dgm:t>
    </dgm:pt>
    <dgm:pt modelId="{C7AE6EEB-20AF-4691-A6B4-7FC8A6D81297}" type="pres">
      <dgm:prSet presAssocID="{3C39A503-50FD-46BC-AF30-A295544E02DF}" presName="connectorText" presStyleLbl="sibTrans2D1" presStyleIdx="0" presStyleCnt="5"/>
      <dgm:spPr/>
      <dgm:t>
        <a:bodyPr/>
        <a:lstStyle/>
        <a:p>
          <a:endParaRPr lang="fr-FR"/>
        </a:p>
      </dgm:t>
    </dgm:pt>
    <dgm:pt modelId="{01BF95B8-7A60-44C8-92C4-AB8F00112CE3}" type="pres">
      <dgm:prSet presAssocID="{1FAD100F-F144-4744-A795-17CCE3AD8131}" presName="node" presStyleLbl="node1" presStyleIdx="1" presStyleCnt="5">
        <dgm:presLayoutVars>
          <dgm:bulletEnabled val="1"/>
        </dgm:presLayoutVars>
      </dgm:prSet>
      <dgm:spPr/>
      <dgm:t>
        <a:bodyPr/>
        <a:lstStyle/>
        <a:p>
          <a:endParaRPr lang="fr-FR"/>
        </a:p>
      </dgm:t>
    </dgm:pt>
    <dgm:pt modelId="{89407212-5A9E-4668-8BB8-27D1FCBF6B68}" type="pres">
      <dgm:prSet presAssocID="{E72438E1-4A4C-4758-B304-A293C0588B3F}" presName="sibTrans" presStyleLbl="sibTrans2D1" presStyleIdx="1" presStyleCnt="5"/>
      <dgm:spPr/>
      <dgm:t>
        <a:bodyPr/>
        <a:lstStyle/>
        <a:p>
          <a:endParaRPr lang="fr-FR"/>
        </a:p>
      </dgm:t>
    </dgm:pt>
    <dgm:pt modelId="{C6BB8718-0CD5-4E74-8918-C972AC45C6B7}" type="pres">
      <dgm:prSet presAssocID="{E72438E1-4A4C-4758-B304-A293C0588B3F}" presName="connectorText" presStyleLbl="sibTrans2D1" presStyleIdx="1" presStyleCnt="5"/>
      <dgm:spPr/>
      <dgm:t>
        <a:bodyPr/>
        <a:lstStyle/>
        <a:p>
          <a:endParaRPr lang="fr-FR"/>
        </a:p>
      </dgm:t>
    </dgm:pt>
    <dgm:pt modelId="{48179942-CA1A-4662-A2C8-48BEDD896105}" type="pres">
      <dgm:prSet presAssocID="{49307EED-F9A8-4D85-A1BB-88E21D1E9597}" presName="node" presStyleLbl="node1" presStyleIdx="2" presStyleCnt="5">
        <dgm:presLayoutVars>
          <dgm:bulletEnabled val="1"/>
        </dgm:presLayoutVars>
      </dgm:prSet>
      <dgm:spPr/>
      <dgm:t>
        <a:bodyPr/>
        <a:lstStyle/>
        <a:p>
          <a:endParaRPr lang="fr-FR"/>
        </a:p>
      </dgm:t>
    </dgm:pt>
    <dgm:pt modelId="{6407E648-BC87-4830-A17D-662948F1EC3D}" type="pres">
      <dgm:prSet presAssocID="{B9041A7F-11E4-4616-B08F-1EAA489688F8}" presName="sibTrans" presStyleLbl="sibTrans2D1" presStyleIdx="2" presStyleCnt="5"/>
      <dgm:spPr/>
      <dgm:t>
        <a:bodyPr/>
        <a:lstStyle/>
        <a:p>
          <a:endParaRPr lang="fr-FR"/>
        </a:p>
      </dgm:t>
    </dgm:pt>
    <dgm:pt modelId="{1C0D7BB8-7C1F-4AF1-B357-94B646AC5C0D}" type="pres">
      <dgm:prSet presAssocID="{B9041A7F-11E4-4616-B08F-1EAA489688F8}" presName="connectorText" presStyleLbl="sibTrans2D1" presStyleIdx="2" presStyleCnt="5"/>
      <dgm:spPr/>
      <dgm:t>
        <a:bodyPr/>
        <a:lstStyle/>
        <a:p>
          <a:endParaRPr lang="fr-FR"/>
        </a:p>
      </dgm:t>
    </dgm:pt>
    <dgm:pt modelId="{8404957B-E8AC-4AE6-8444-84B1ACA1F6E0}" type="pres">
      <dgm:prSet presAssocID="{B1F8AB00-3DD0-46B0-AB73-6DA3879D010D}" presName="node" presStyleLbl="node1" presStyleIdx="3" presStyleCnt="5">
        <dgm:presLayoutVars>
          <dgm:bulletEnabled val="1"/>
        </dgm:presLayoutVars>
      </dgm:prSet>
      <dgm:spPr/>
      <dgm:t>
        <a:bodyPr/>
        <a:lstStyle/>
        <a:p>
          <a:endParaRPr lang="fr-FR"/>
        </a:p>
      </dgm:t>
    </dgm:pt>
    <dgm:pt modelId="{D180B527-1323-4E10-9481-263574420A60}" type="pres">
      <dgm:prSet presAssocID="{12D31EE6-D163-46FF-9B5B-C74981FAD2E3}" presName="sibTrans" presStyleLbl="sibTrans2D1" presStyleIdx="3" presStyleCnt="5"/>
      <dgm:spPr/>
      <dgm:t>
        <a:bodyPr/>
        <a:lstStyle/>
        <a:p>
          <a:endParaRPr lang="fr-FR"/>
        </a:p>
      </dgm:t>
    </dgm:pt>
    <dgm:pt modelId="{580C710E-2DDD-4DB5-9F50-8BC9AA112A0B}" type="pres">
      <dgm:prSet presAssocID="{12D31EE6-D163-46FF-9B5B-C74981FAD2E3}" presName="connectorText" presStyleLbl="sibTrans2D1" presStyleIdx="3" presStyleCnt="5"/>
      <dgm:spPr/>
      <dgm:t>
        <a:bodyPr/>
        <a:lstStyle/>
        <a:p>
          <a:endParaRPr lang="fr-FR"/>
        </a:p>
      </dgm:t>
    </dgm:pt>
    <dgm:pt modelId="{6B98F2B0-8A4B-4ABF-8A54-2F065450A2B4}" type="pres">
      <dgm:prSet presAssocID="{38881E5A-AFD9-42C5-B0AB-99F26AA4C5D1}" presName="node" presStyleLbl="node1" presStyleIdx="4" presStyleCnt="5">
        <dgm:presLayoutVars>
          <dgm:bulletEnabled val="1"/>
        </dgm:presLayoutVars>
      </dgm:prSet>
      <dgm:spPr/>
      <dgm:t>
        <a:bodyPr/>
        <a:lstStyle/>
        <a:p>
          <a:endParaRPr lang="fr-FR"/>
        </a:p>
      </dgm:t>
    </dgm:pt>
    <dgm:pt modelId="{0C329A06-9F0B-4370-935C-66FCFB813D1E}" type="pres">
      <dgm:prSet presAssocID="{E6D6C695-916A-4EF0-B7DC-25E1B42A14F3}" presName="sibTrans" presStyleLbl="sibTrans2D1" presStyleIdx="4" presStyleCnt="5"/>
      <dgm:spPr/>
      <dgm:t>
        <a:bodyPr/>
        <a:lstStyle/>
        <a:p>
          <a:endParaRPr lang="fr-FR"/>
        </a:p>
      </dgm:t>
    </dgm:pt>
    <dgm:pt modelId="{0FA429A7-779A-485C-914C-A175A7DB8997}" type="pres">
      <dgm:prSet presAssocID="{E6D6C695-916A-4EF0-B7DC-25E1B42A14F3}" presName="connectorText" presStyleLbl="sibTrans2D1" presStyleIdx="4" presStyleCnt="5"/>
      <dgm:spPr/>
      <dgm:t>
        <a:bodyPr/>
        <a:lstStyle/>
        <a:p>
          <a:endParaRPr lang="fr-FR"/>
        </a:p>
      </dgm:t>
    </dgm:pt>
  </dgm:ptLst>
  <dgm:cxnLst>
    <dgm:cxn modelId="{11D64192-7D08-4C78-9BF7-60033432DB33}" srcId="{4929A4B7-69FA-4B4C-A294-FCCEA3BEF9E5}" destId="{38881E5A-AFD9-42C5-B0AB-99F26AA4C5D1}" srcOrd="4" destOrd="0" parTransId="{DD6B6A70-E0FF-4E40-84E0-21B85E00B46C}" sibTransId="{E6D6C695-916A-4EF0-B7DC-25E1B42A14F3}"/>
    <dgm:cxn modelId="{727548EC-84D5-49C6-ADFB-C97C595CA33C}" type="presOf" srcId="{B9041A7F-11E4-4616-B08F-1EAA489688F8}" destId="{1C0D7BB8-7C1F-4AF1-B357-94B646AC5C0D}" srcOrd="1" destOrd="0" presId="urn:microsoft.com/office/officeart/2005/8/layout/cycle2"/>
    <dgm:cxn modelId="{5886CEEF-0269-4E20-AFBD-D9A2736B2BD5}" srcId="{4929A4B7-69FA-4B4C-A294-FCCEA3BEF9E5}" destId="{49307EED-F9A8-4D85-A1BB-88E21D1E9597}" srcOrd="2" destOrd="0" parTransId="{524DAF4D-7683-4C62-ACA2-04F6BF07290D}" sibTransId="{B9041A7F-11E4-4616-B08F-1EAA489688F8}"/>
    <dgm:cxn modelId="{62212C4B-027C-44FE-9916-126D2D4FD7C5}" type="presOf" srcId="{E6D6C695-916A-4EF0-B7DC-25E1B42A14F3}" destId="{0C329A06-9F0B-4370-935C-66FCFB813D1E}" srcOrd="0" destOrd="0" presId="urn:microsoft.com/office/officeart/2005/8/layout/cycle2"/>
    <dgm:cxn modelId="{514992A6-C7FB-4CB8-B912-6B250C29F0F8}" type="presOf" srcId="{12D31EE6-D163-46FF-9B5B-C74981FAD2E3}" destId="{580C710E-2DDD-4DB5-9F50-8BC9AA112A0B}" srcOrd="1" destOrd="0" presId="urn:microsoft.com/office/officeart/2005/8/layout/cycle2"/>
    <dgm:cxn modelId="{56161435-327F-4DDC-94C5-6BC177C4D202}" srcId="{4929A4B7-69FA-4B4C-A294-FCCEA3BEF9E5}" destId="{1FAD100F-F144-4744-A795-17CCE3AD8131}" srcOrd="1" destOrd="0" parTransId="{5A7A6A5A-2B36-43BA-A14B-F5AB9804E67C}" sibTransId="{E72438E1-4A4C-4758-B304-A293C0588B3F}"/>
    <dgm:cxn modelId="{6BFCBC59-8274-4651-9990-2A5829118361}" type="presOf" srcId="{3C39A503-50FD-46BC-AF30-A295544E02DF}" destId="{075E24F9-E723-4E87-8B7C-8ABA9384B30E}" srcOrd="0" destOrd="0" presId="urn:microsoft.com/office/officeart/2005/8/layout/cycle2"/>
    <dgm:cxn modelId="{D7F71D54-6379-42BD-8476-3E4106627F47}" type="presOf" srcId="{B1F8AB00-3DD0-46B0-AB73-6DA3879D010D}" destId="{8404957B-E8AC-4AE6-8444-84B1ACA1F6E0}" srcOrd="0" destOrd="0" presId="urn:microsoft.com/office/officeart/2005/8/layout/cycle2"/>
    <dgm:cxn modelId="{B8D28622-4AFA-466B-AE20-9A12CE0DC31C}" type="presOf" srcId="{1FAD100F-F144-4744-A795-17CCE3AD8131}" destId="{01BF95B8-7A60-44C8-92C4-AB8F00112CE3}" srcOrd="0" destOrd="0" presId="urn:microsoft.com/office/officeart/2005/8/layout/cycle2"/>
    <dgm:cxn modelId="{411AC3D4-410C-4477-BE7C-7A297D2017A5}" srcId="{4929A4B7-69FA-4B4C-A294-FCCEA3BEF9E5}" destId="{B1653647-4709-40D0-8F22-496F79538005}" srcOrd="0" destOrd="0" parTransId="{02E39FAA-4D17-4A64-A227-4CFA65A4BCCB}" sibTransId="{3C39A503-50FD-46BC-AF30-A295544E02DF}"/>
    <dgm:cxn modelId="{B9CF0D35-E4C2-49A4-B34E-BB36BCE381AB}" type="presOf" srcId="{12D31EE6-D163-46FF-9B5B-C74981FAD2E3}" destId="{D180B527-1323-4E10-9481-263574420A60}" srcOrd="0" destOrd="0" presId="urn:microsoft.com/office/officeart/2005/8/layout/cycle2"/>
    <dgm:cxn modelId="{41959AD6-69D0-4E5A-95A7-A6064BC7604F}" type="presOf" srcId="{E6D6C695-916A-4EF0-B7DC-25E1B42A14F3}" destId="{0FA429A7-779A-485C-914C-A175A7DB8997}" srcOrd="1" destOrd="0" presId="urn:microsoft.com/office/officeart/2005/8/layout/cycle2"/>
    <dgm:cxn modelId="{A0D4F187-054A-4478-AE4B-F008D30DBB2B}" type="presOf" srcId="{B9041A7F-11E4-4616-B08F-1EAA489688F8}" destId="{6407E648-BC87-4830-A17D-662948F1EC3D}" srcOrd="0" destOrd="0" presId="urn:microsoft.com/office/officeart/2005/8/layout/cycle2"/>
    <dgm:cxn modelId="{1C036148-D8C8-4BE1-B3DA-CF958EBB5281}" type="presOf" srcId="{3C39A503-50FD-46BC-AF30-A295544E02DF}" destId="{C7AE6EEB-20AF-4691-A6B4-7FC8A6D81297}" srcOrd="1" destOrd="0" presId="urn:microsoft.com/office/officeart/2005/8/layout/cycle2"/>
    <dgm:cxn modelId="{90C03749-0CDD-4CF8-8C70-03EACC58B1F9}" srcId="{4929A4B7-69FA-4B4C-A294-FCCEA3BEF9E5}" destId="{B1F8AB00-3DD0-46B0-AB73-6DA3879D010D}" srcOrd="3" destOrd="0" parTransId="{801750C6-B13E-4574-ABF8-15FA1D966B59}" sibTransId="{12D31EE6-D163-46FF-9B5B-C74981FAD2E3}"/>
    <dgm:cxn modelId="{AC1F28AD-3A93-4025-A542-9D1BC53EF274}" type="presOf" srcId="{B1653647-4709-40D0-8F22-496F79538005}" destId="{259B9299-07CA-4907-8715-F09EB752F9A6}" srcOrd="0" destOrd="0" presId="urn:microsoft.com/office/officeart/2005/8/layout/cycle2"/>
    <dgm:cxn modelId="{6F37D0BC-EC09-411F-BB9D-3D43F8B177F1}" type="presOf" srcId="{E72438E1-4A4C-4758-B304-A293C0588B3F}" destId="{C6BB8718-0CD5-4E74-8918-C972AC45C6B7}" srcOrd="1" destOrd="0" presId="urn:microsoft.com/office/officeart/2005/8/layout/cycle2"/>
    <dgm:cxn modelId="{27E8275C-F1A8-4C06-8FA3-C87A7AEFB141}" type="presOf" srcId="{E72438E1-4A4C-4758-B304-A293C0588B3F}" destId="{89407212-5A9E-4668-8BB8-27D1FCBF6B68}" srcOrd="0" destOrd="0" presId="urn:microsoft.com/office/officeart/2005/8/layout/cycle2"/>
    <dgm:cxn modelId="{E78F6CBD-9DAF-4971-A3A6-03441FA7C405}" type="presOf" srcId="{49307EED-F9A8-4D85-A1BB-88E21D1E9597}" destId="{48179942-CA1A-4662-A2C8-48BEDD896105}" srcOrd="0" destOrd="0" presId="urn:microsoft.com/office/officeart/2005/8/layout/cycle2"/>
    <dgm:cxn modelId="{19300B10-D0C9-4CA9-934F-3352ACE4E4C6}" type="presOf" srcId="{4929A4B7-69FA-4B4C-A294-FCCEA3BEF9E5}" destId="{64D53951-C3CA-4D73-906B-47D397B3002F}" srcOrd="0" destOrd="0" presId="urn:microsoft.com/office/officeart/2005/8/layout/cycle2"/>
    <dgm:cxn modelId="{3B4CC115-CB0A-4DA2-A064-57EAE9A487B3}" type="presOf" srcId="{38881E5A-AFD9-42C5-B0AB-99F26AA4C5D1}" destId="{6B98F2B0-8A4B-4ABF-8A54-2F065450A2B4}" srcOrd="0" destOrd="0" presId="urn:microsoft.com/office/officeart/2005/8/layout/cycle2"/>
    <dgm:cxn modelId="{11F57A5C-B4A4-4677-AFCD-FCC7BEC46A18}" type="presParOf" srcId="{64D53951-C3CA-4D73-906B-47D397B3002F}" destId="{259B9299-07CA-4907-8715-F09EB752F9A6}" srcOrd="0" destOrd="0" presId="urn:microsoft.com/office/officeart/2005/8/layout/cycle2"/>
    <dgm:cxn modelId="{C3254183-5A65-4DFE-90A5-6D03FD8BCAE5}" type="presParOf" srcId="{64D53951-C3CA-4D73-906B-47D397B3002F}" destId="{075E24F9-E723-4E87-8B7C-8ABA9384B30E}" srcOrd="1" destOrd="0" presId="urn:microsoft.com/office/officeart/2005/8/layout/cycle2"/>
    <dgm:cxn modelId="{F845F132-4467-4CB3-8134-C8C480F127CC}" type="presParOf" srcId="{075E24F9-E723-4E87-8B7C-8ABA9384B30E}" destId="{C7AE6EEB-20AF-4691-A6B4-7FC8A6D81297}" srcOrd="0" destOrd="0" presId="urn:microsoft.com/office/officeart/2005/8/layout/cycle2"/>
    <dgm:cxn modelId="{5E06EFBA-9372-4B63-9596-2A5C66378ED3}" type="presParOf" srcId="{64D53951-C3CA-4D73-906B-47D397B3002F}" destId="{01BF95B8-7A60-44C8-92C4-AB8F00112CE3}" srcOrd="2" destOrd="0" presId="urn:microsoft.com/office/officeart/2005/8/layout/cycle2"/>
    <dgm:cxn modelId="{8FEC9AC2-9E39-43E2-B88F-59951FC2DC16}" type="presParOf" srcId="{64D53951-C3CA-4D73-906B-47D397B3002F}" destId="{89407212-5A9E-4668-8BB8-27D1FCBF6B68}" srcOrd="3" destOrd="0" presId="urn:microsoft.com/office/officeart/2005/8/layout/cycle2"/>
    <dgm:cxn modelId="{0BCA0845-6CD4-4015-9D2A-20B3BE60F966}" type="presParOf" srcId="{89407212-5A9E-4668-8BB8-27D1FCBF6B68}" destId="{C6BB8718-0CD5-4E74-8918-C972AC45C6B7}" srcOrd="0" destOrd="0" presId="urn:microsoft.com/office/officeart/2005/8/layout/cycle2"/>
    <dgm:cxn modelId="{74D94C1E-C7C6-41E5-A8BC-55D18EA627D1}" type="presParOf" srcId="{64D53951-C3CA-4D73-906B-47D397B3002F}" destId="{48179942-CA1A-4662-A2C8-48BEDD896105}" srcOrd="4" destOrd="0" presId="urn:microsoft.com/office/officeart/2005/8/layout/cycle2"/>
    <dgm:cxn modelId="{D9ED0B61-6966-4911-9594-382F2DD6580A}" type="presParOf" srcId="{64D53951-C3CA-4D73-906B-47D397B3002F}" destId="{6407E648-BC87-4830-A17D-662948F1EC3D}" srcOrd="5" destOrd="0" presId="urn:microsoft.com/office/officeart/2005/8/layout/cycle2"/>
    <dgm:cxn modelId="{450CF27B-673B-40DC-A644-FDE038975A03}" type="presParOf" srcId="{6407E648-BC87-4830-A17D-662948F1EC3D}" destId="{1C0D7BB8-7C1F-4AF1-B357-94B646AC5C0D}" srcOrd="0" destOrd="0" presId="urn:microsoft.com/office/officeart/2005/8/layout/cycle2"/>
    <dgm:cxn modelId="{CE5A7C72-B8E5-471A-8BEA-4EBC86B495CB}" type="presParOf" srcId="{64D53951-C3CA-4D73-906B-47D397B3002F}" destId="{8404957B-E8AC-4AE6-8444-84B1ACA1F6E0}" srcOrd="6" destOrd="0" presId="urn:microsoft.com/office/officeart/2005/8/layout/cycle2"/>
    <dgm:cxn modelId="{DF34AE2A-269A-43CA-BA07-1D02BA4BF827}" type="presParOf" srcId="{64D53951-C3CA-4D73-906B-47D397B3002F}" destId="{D180B527-1323-4E10-9481-263574420A60}" srcOrd="7" destOrd="0" presId="urn:microsoft.com/office/officeart/2005/8/layout/cycle2"/>
    <dgm:cxn modelId="{709CBF0F-003E-4CD3-AEC9-950CCCA92FB0}" type="presParOf" srcId="{D180B527-1323-4E10-9481-263574420A60}" destId="{580C710E-2DDD-4DB5-9F50-8BC9AA112A0B}" srcOrd="0" destOrd="0" presId="urn:microsoft.com/office/officeart/2005/8/layout/cycle2"/>
    <dgm:cxn modelId="{BF12EA9F-25B2-48E8-9B36-70DC2170A3FC}" type="presParOf" srcId="{64D53951-C3CA-4D73-906B-47D397B3002F}" destId="{6B98F2B0-8A4B-4ABF-8A54-2F065450A2B4}" srcOrd="8" destOrd="0" presId="urn:microsoft.com/office/officeart/2005/8/layout/cycle2"/>
    <dgm:cxn modelId="{A6E40D7F-7A10-48A2-B063-6D835C1D4397}" type="presParOf" srcId="{64D53951-C3CA-4D73-906B-47D397B3002F}" destId="{0C329A06-9F0B-4370-935C-66FCFB813D1E}" srcOrd="9" destOrd="0" presId="urn:microsoft.com/office/officeart/2005/8/layout/cycle2"/>
    <dgm:cxn modelId="{B8735A56-8056-483D-87C5-26295AA65EE4}" type="presParOf" srcId="{0C329A06-9F0B-4370-935C-66FCFB813D1E}" destId="{0FA429A7-779A-485C-914C-A175A7DB8997}"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2387B2-9BC7-4A14-BEB2-DC06145AE7B6}" type="doc">
      <dgm:prSet loTypeId="urn:microsoft.com/office/officeart/2005/8/layout/chevron2" loCatId="process" qsTypeId="urn:microsoft.com/office/officeart/2005/8/quickstyle/3d3" qsCatId="3D" csTypeId="urn:microsoft.com/office/officeart/2005/8/colors/colorful4" csCatId="colorful" phldr="1"/>
      <dgm:spPr/>
      <dgm:t>
        <a:bodyPr/>
        <a:lstStyle/>
        <a:p>
          <a:endParaRPr lang="fr-FR"/>
        </a:p>
      </dgm:t>
    </dgm:pt>
    <dgm:pt modelId="{048C5A88-48C8-44BA-AE9A-2ABC4BDD682D}">
      <dgm:prSet phldrT="[Texte]">
        <dgm:style>
          <a:lnRef idx="2">
            <a:schemeClr val="dk1"/>
          </a:lnRef>
          <a:fillRef idx="1">
            <a:schemeClr val="lt1"/>
          </a:fillRef>
          <a:effectRef idx="0">
            <a:schemeClr val="dk1"/>
          </a:effectRef>
          <a:fontRef idx="minor">
            <a:schemeClr val="dk1"/>
          </a:fontRef>
        </dgm:style>
      </dgm:prSet>
      <dgm:spPr/>
      <dgm:t>
        <a:bodyPr/>
        <a:lstStyle/>
        <a:p>
          <a:pPr rtl="1"/>
          <a:r>
            <a:rPr lang="ar-DZ" b="1" dirty="0"/>
            <a:t>فريق العمل الوظيفي </a:t>
          </a:r>
          <a:endParaRPr lang="fr-FR" b="1" dirty="0"/>
        </a:p>
      </dgm:t>
    </dgm:pt>
    <dgm:pt modelId="{BF654B05-5638-484D-BE2C-9DCD04D316E1}" type="parTrans" cxnId="{C6B3BA41-9EF6-4E35-8397-364313AFF85D}">
      <dgm:prSet/>
      <dgm:spPr/>
      <dgm:t>
        <a:bodyPr/>
        <a:lstStyle/>
        <a:p>
          <a:endParaRPr lang="fr-FR"/>
        </a:p>
      </dgm:t>
    </dgm:pt>
    <dgm:pt modelId="{863049C7-BD19-4B20-973A-0E6FED26C189}" type="sibTrans" cxnId="{C6B3BA41-9EF6-4E35-8397-364313AFF85D}">
      <dgm:prSet/>
      <dgm:spPr/>
      <dgm:t>
        <a:bodyPr/>
        <a:lstStyle/>
        <a:p>
          <a:endParaRPr lang="fr-FR"/>
        </a:p>
      </dgm:t>
    </dgm:pt>
    <dgm:pt modelId="{929704CB-DCE5-468E-93E7-B7431BF02802}">
      <dgm:prSet phldrT="[Texte]" custT="1">
        <dgm:style>
          <a:lnRef idx="2">
            <a:schemeClr val="dk1"/>
          </a:lnRef>
          <a:fillRef idx="1">
            <a:schemeClr val="lt1"/>
          </a:fillRef>
          <a:effectRef idx="0">
            <a:schemeClr val="dk1"/>
          </a:effectRef>
          <a:fontRef idx="minor">
            <a:schemeClr val="dk1"/>
          </a:fontRef>
        </dgm:style>
      </dgm:prSet>
      <dgm:spPr>
        <a:ln/>
      </dgm:spPr>
      <dgm:t>
        <a:bodyPr/>
        <a:lstStyle/>
        <a:p>
          <a:pPr rtl="1"/>
          <a:r>
            <a:rPr lang="ar-DZ" sz="1600" b="1" dirty="0"/>
            <a:t>يحمل جميع أفراد هذا الفريق مسمّى وظيفيّاً واحداً، وتقع مسؤوليّة إدارة جميع أفراد الفريق على عاتق مدير واحد، وهذا النوع من الأفرقة هو الأكثر انتشاراً في الشركات التي تعتمد على التسلسل الهرميّ في تنظيمها، ومن الأمثلة على هذا النوع: قسم المحاسبة، ودائرة الموارد البشرية، وقسم الصيانة .</a:t>
          </a:r>
          <a:endParaRPr lang="fr-FR" sz="1600" b="1" dirty="0"/>
        </a:p>
      </dgm:t>
    </dgm:pt>
    <dgm:pt modelId="{3DE1A284-94C5-465A-9472-5AC33DD06F40}" type="parTrans" cxnId="{D6B463D7-8AB5-4D08-9E30-51EF9B2BB31D}">
      <dgm:prSet/>
      <dgm:spPr/>
      <dgm:t>
        <a:bodyPr/>
        <a:lstStyle/>
        <a:p>
          <a:endParaRPr lang="fr-FR"/>
        </a:p>
      </dgm:t>
    </dgm:pt>
    <dgm:pt modelId="{E4DDFF7C-2ADE-492D-ADC6-39556D7F8EB9}" type="sibTrans" cxnId="{D6B463D7-8AB5-4D08-9E30-51EF9B2BB31D}">
      <dgm:prSet/>
      <dgm:spPr/>
      <dgm:t>
        <a:bodyPr/>
        <a:lstStyle/>
        <a:p>
          <a:endParaRPr lang="fr-FR"/>
        </a:p>
      </dgm:t>
    </dgm:pt>
    <dgm:pt modelId="{6B1839B1-42B6-4B0D-BD0E-48277137B8D8}">
      <dgm:prSet phldrT="[Texte]" custT="1">
        <dgm:style>
          <a:lnRef idx="2">
            <a:schemeClr val="dk1"/>
          </a:lnRef>
          <a:fillRef idx="1">
            <a:schemeClr val="lt1"/>
          </a:fillRef>
          <a:effectRef idx="0">
            <a:schemeClr val="dk1"/>
          </a:effectRef>
          <a:fontRef idx="minor">
            <a:schemeClr val="dk1"/>
          </a:fontRef>
        </dgm:style>
      </dgm:prSet>
      <dgm:spPr/>
      <dgm:t>
        <a:bodyPr/>
        <a:lstStyle/>
        <a:p>
          <a:r>
            <a:rPr lang="ar-DZ" sz="1200" b="1" dirty="0"/>
            <a:t>فريق متعدد الوظائف </a:t>
          </a:r>
          <a:endParaRPr lang="fr-FR" sz="1200" b="1" dirty="0"/>
        </a:p>
      </dgm:t>
    </dgm:pt>
    <dgm:pt modelId="{97B503F7-EC4E-4E4E-A2A8-99C1711052EA}" type="parTrans" cxnId="{EA77F93D-0302-4CB1-81EC-E04E72AF7168}">
      <dgm:prSet/>
      <dgm:spPr/>
      <dgm:t>
        <a:bodyPr/>
        <a:lstStyle/>
        <a:p>
          <a:endParaRPr lang="fr-FR"/>
        </a:p>
      </dgm:t>
    </dgm:pt>
    <dgm:pt modelId="{63ABC585-6245-488C-B109-C34D3197CB7D}" type="sibTrans" cxnId="{EA77F93D-0302-4CB1-81EC-E04E72AF7168}">
      <dgm:prSet/>
      <dgm:spPr/>
      <dgm:t>
        <a:bodyPr/>
        <a:lstStyle/>
        <a:p>
          <a:endParaRPr lang="fr-FR"/>
        </a:p>
      </dgm:t>
    </dgm:pt>
    <dgm:pt modelId="{A3B0F8D4-7834-40E6-9712-537660DA811E}">
      <dgm:prSet phldrT="[Texte]" custT="1">
        <dgm:style>
          <a:lnRef idx="2">
            <a:schemeClr val="dk1"/>
          </a:lnRef>
          <a:fillRef idx="1">
            <a:schemeClr val="lt1"/>
          </a:fillRef>
          <a:effectRef idx="0">
            <a:schemeClr val="dk1"/>
          </a:effectRef>
          <a:fontRef idx="minor">
            <a:schemeClr val="dk1"/>
          </a:fontRef>
        </dgm:style>
      </dgm:prSet>
      <dgm:spPr/>
      <dgm:t>
        <a:bodyPr/>
        <a:lstStyle/>
        <a:p>
          <a:pPr algn="r" rtl="1"/>
          <a:r>
            <a:rPr lang="ar-DZ" sz="1600" b="1" dirty="0"/>
            <a:t>يختلف أفراد هذا الفريق في مسمّاهم الوظيفيّ، حيث يتمّ تشكيله من موظّفين من أقسام وإدارات مختلفة يتكاتفون معاً لتحقيق هدف معيّن ضمن فترة محدودة، مع العمل على الارتقاء بالشركة للأفضل .</a:t>
          </a:r>
          <a:endParaRPr lang="fr-FR" sz="1600" b="1" dirty="0"/>
        </a:p>
      </dgm:t>
    </dgm:pt>
    <dgm:pt modelId="{762D778A-DC58-4AED-B99A-0ED4E142F684}" type="parTrans" cxnId="{F12DB1E8-7D98-49D4-ACFB-C8EA0584A680}">
      <dgm:prSet/>
      <dgm:spPr/>
      <dgm:t>
        <a:bodyPr/>
        <a:lstStyle/>
        <a:p>
          <a:endParaRPr lang="fr-FR"/>
        </a:p>
      </dgm:t>
    </dgm:pt>
    <dgm:pt modelId="{72644572-E9BC-41AC-8FC9-C7A5A3563DF9}" type="sibTrans" cxnId="{F12DB1E8-7D98-49D4-ACFB-C8EA0584A680}">
      <dgm:prSet/>
      <dgm:spPr/>
      <dgm:t>
        <a:bodyPr/>
        <a:lstStyle/>
        <a:p>
          <a:endParaRPr lang="fr-FR"/>
        </a:p>
      </dgm:t>
    </dgm:pt>
    <dgm:pt modelId="{D3730994-AE44-4B03-A4FC-A0EB8B8E544B}">
      <dgm:prSet phldrT="[Texte]" custT="1">
        <dgm:style>
          <a:lnRef idx="2">
            <a:schemeClr val="dk1"/>
          </a:lnRef>
          <a:fillRef idx="1">
            <a:schemeClr val="lt1"/>
          </a:fillRef>
          <a:effectRef idx="0">
            <a:schemeClr val="dk1"/>
          </a:effectRef>
          <a:fontRef idx="minor">
            <a:schemeClr val="dk1"/>
          </a:fontRef>
        </dgm:style>
      </dgm:prSet>
      <dgm:spPr/>
      <dgm:t>
        <a:bodyPr/>
        <a:lstStyle/>
        <a:p>
          <a:r>
            <a:rPr lang="ar-DZ" sz="1200" b="1" dirty="0"/>
            <a:t>فريق حل المشكلات </a:t>
          </a:r>
          <a:endParaRPr lang="fr-FR" sz="1200" b="1" dirty="0"/>
        </a:p>
      </dgm:t>
    </dgm:pt>
    <dgm:pt modelId="{B41ABBDD-C37E-4F1A-AF3E-10950333FBE4}" type="parTrans" cxnId="{D0AB1950-7E09-480C-99BA-00F358B94B8D}">
      <dgm:prSet/>
      <dgm:spPr/>
      <dgm:t>
        <a:bodyPr/>
        <a:lstStyle/>
        <a:p>
          <a:endParaRPr lang="fr-FR"/>
        </a:p>
      </dgm:t>
    </dgm:pt>
    <dgm:pt modelId="{3C82B047-9C41-4385-A9F4-7CF2969875C8}" type="sibTrans" cxnId="{D0AB1950-7E09-480C-99BA-00F358B94B8D}">
      <dgm:prSet/>
      <dgm:spPr/>
      <dgm:t>
        <a:bodyPr/>
        <a:lstStyle/>
        <a:p>
          <a:endParaRPr lang="fr-FR"/>
        </a:p>
      </dgm:t>
    </dgm:pt>
    <dgm:pt modelId="{E0719D0F-0069-45C5-9B66-EE3D9D68DDF7}">
      <dgm:prSet phldrT="[Texte]" custT="1">
        <dgm:style>
          <a:lnRef idx="2">
            <a:schemeClr val="dk1"/>
          </a:lnRef>
          <a:fillRef idx="1">
            <a:schemeClr val="lt1"/>
          </a:fillRef>
          <a:effectRef idx="0">
            <a:schemeClr val="dk1"/>
          </a:effectRef>
          <a:fontRef idx="minor">
            <a:schemeClr val="dk1"/>
          </a:fontRef>
        </dgm:style>
      </dgm:prSet>
      <dgm:spPr/>
      <dgm:t>
        <a:bodyPr/>
        <a:lstStyle/>
        <a:p>
          <a:pPr rtl="1"/>
          <a:r>
            <a:rPr lang="ar-DZ" sz="1600" b="1" dirty="0"/>
            <a:t>يتمّ تشكيل هذا الفريق لحلّ المشكلات التي تتعرّض لها المنظّمات والشركات وتضرّ بمصالحها، حيث يقوم الفريق بوضع الخيارات المناسبة لحل الأسباب التي تؤدي للمشاكل، ومن ثمّ يتمّ إرسال هذه الخيارات إلى الأقسام المسؤولة للقيام بالإجراءات المناسبة لحلها.</a:t>
          </a:r>
          <a:endParaRPr lang="fr-FR" sz="2000" dirty="0"/>
        </a:p>
      </dgm:t>
    </dgm:pt>
    <dgm:pt modelId="{33DB2FC9-E005-4373-AF56-B18EFA782DF3}" type="parTrans" cxnId="{3A183135-AC76-49D8-BC90-AB7479DE325B}">
      <dgm:prSet/>
      <dgm:spPr/>
      <dgm:t>
        <a:bodyPr/>
        <a:lstStyle/>
        <a:p>
          <a:endParaRPr lang="fr-FR"/>
        </a:p>
      </dgm:t>
    </dgm:pt>
    <dgm:pt modelId="{AB53BBC5-3B09-4A63-B9F7-AA26776B839B}" type="sibTrans" cxnId="{3A183135-AC76-49D8-BC90-AB7479DE325B}">
      <dgm:prSet/>
      <dgm:spPr/>
      <dgm:t>
        <a:bodyPr/>
        <a:lstStyle/>
        <a:p>
          <a:endParaRPr lang="fr-FR"/>
        </a:p>
      </dgm:t>
    </dgm:pt>
    <dgm:pt modelId="{08C9DD90-DE4E-4FB6-B0DF-232CCD504646}" type="pres">
      <dgm:prSet presAssocID="{372387B2-9BC7-4A14-BEB2-DC06145AE7B6}" presName="linearFlow" presStyleCnt="0">
        <dgm:presLayoutVars>
          <dgm:dir/>
          <dgm:animLvl val="lvl"/>
          <dgm:resizeHandles val="exact"/>
        </dgm:presLayoutVars>
      </dgm:prSet>
      <dgm:spPr/>
      <dgm:t>
        <a:bodyPr/>
        <a:lstStyle/>
        <a:p>
          <a:endParaRPr lang="fr-FR"/>
        </a:p>
      </dgm:t>
    </dgm:pt>
    <dgm:pt modelId="{1CF13130-B977-45B1-B687-AD1A68249EE6}" type="pres">
      <dgm:prSet presAssocID="{048C5A88-48C8-44BA-AE9A-2ABC4BDD682D}" presName="composite" presStyleCnt="0"/>
      <dgm:spPr/>
    </dgm:pt>
    <dgm:pt modelId="{D6F71519-8816-4BC7-8AC8-CD78B873111F}" type="pres">
      <dgm:prSet presAssocID="{048C5A88-48C8-44BA-AE9A-2ABC4BDD682D}" presName="parentText" presStyleLbl="alignNode1" presStyleIdx="0" presStyleCnt="3">
        <dgm:presLayoutVars>
          <dgm:chMax val="1"/>
          <dgm:bulletEnabled val="1"/>
        </dgm:presLayoutVars>
      </dgm:prSet>
      <dgm:spPr/>
      <dgm:t>
        <a:bodyPr/>
        <a:lstStyle/>
        <a:p>
          <a:endParaRPr lang="fr-FR"/>
        </a:p>
      </dgm:t>
    </dgm:pt>
    <dgm:pt modelId="{4FE0FFB8-1B5D-4A54-B5E4-2A790926B857}" type="pres">
      <dgm:prSet presAssocID="{048C5A88-48C8-44BA-AE9A-2ABC4BDD682D}" presName="descendantText" presStyleLbl="alignAcc1" presStyleIdx="0" presStyleCnt="3">
        <dgm:presLayoutVars>
          <dgm:bulletEnabled val="1"/>
        </dgm:presLayoutVars>
      </dgm:prSet>
      <dgm:spPr/>
      <dgm:t>
        <a:bodyPr/>
        <a:lstStyle/>
        <a:p>
          <a:endParaRPr lang="fr-FR"/>
        </a:p>
      </dgm:t>
    </dgm:pt>
    <dgm:pt modelId="{69D8CDDB-19E4-4657-B7CE-50B2DE159B0F}" type="pres">
      <dgm:prSet presAssocID="{863049C7-BD19-4B20-973A-0E6FED26C189}" presName="sp" presStyleCnt="0"/>
      <dgm:spPr/>
    </dgm:pt>
    <dgm:pt modelId="{437F857B-DBF9-4360-BA7A-993826A87D78}" type="pres">
      <dgm:prSet presAssocID="{6B1839B1-42B6-4B0D-BD0E-48277137B8D8}" presName="composite" presStyleCnt="0"/>
      <dgm:spPr/>
    </dgm:pt>
    <dgm:pt modelId="{2BD1402F-8A6E-4B20-B7F3-925B66D90C26}" type="pres">
      <dgm:prSet presAssocID="{6B1839B1-42B6-4B0D-BD0E-48277137B8D8}" presName="parentText" presStyleLbl="alignNode1" presStyleIdx="1" presStyleCnt="3">
        <dgm:presLayoutVars>
          <dgm:chMax val="1"/>
          <dgm:bulletEnabled val="1"/>
        </dgm:presLayoutVars>
      </dgm:prSet>
      <dgm:spPr/>
      <dgm:t>
        <a:bodyPr/>
        <a:lstStyle/>
        <a:p>
          <a:endParaRPr lang="fr-FR"/>
        </a:p>
      </dgm:t>
    </dgm:pt>
    <dgm:pt modelId="{AA99AA06-E865-4AED-87BA-2090C2514104}" type="pres">
      <dgm:prSet presAssocID="{6B1839B1-42B6-4B0D-BD0E-48277137B8D8}" presName="descendantText" presStyleLbl="alignAcc1" presStyleIdx="1" presStyleCnt="3">
        <dgm:presLayoutVars>
          <dgm:bulletEnabled val="1"/>
        </dgm:presLayoutVars>
      </dgm:prSet>
      <dgm:spPr/>
      <dgm:t>
        <a:bodyPr/>
        <a:lstStyle/>
        <a:p>
          <a:endParaRPr lang="fr-FR"/>
        </a:p>
      </dgm:t>
    </dgm:pt>
    <dgm:pt modelId="{F1202DAE-4EEE-4973-82F5-9B93227B8A34}" type="pres">
      <dgm:prSet presAssocID="{63ABC585-6245-488C-B109-C34D3197CB7D}" presName="sp" presStyleCnt="0"/>
      <dgm:spPr/>
    </dgm:pt>
    <dgm:pt modelId="{9537126E-F870-497D-AF81-7D8F64579698}" type="pres">
      <dgm:prSet presAssocID="{D3730994-AE44-4B03-A4FC-A0EB8B8E544B}" presName="composite" presStyleCnt="0"/>
      <dgm:spPr/>
    </dgm:pt>
    <dgm:pt modelId="{67DEA81B-B307-493B-8BE7-1B5C053BB8C9}" type="pres">
      <dgm:prSet presAssocID="{D3730994-AE44-4B03-A4FC-A0EB8B8E544B}" presName="parentText" presStyleLbl="alignNode1" presStyleIdx="2" presStyleCnt="3">
        <dgm:presLayoutVars>
          <dgm:chMax val="1"/>
          <dgm:bulletEnabled val="1"/>
        </dgm:presLayoutVars>
      </dgm:prSet>
      <dgm:spPr/>
      <dgm:t>
        <a:bodyPr/>
        <a:lstStyle/>
        <a:p>
          <a:endParaRPr lang="fr-FR"/>
        </a:p>
      </dgm:t>
    </dgm:pt>
    <dgm:pt modelId="{AA1428E0-A51C-4204-8D03-7780F71887A2}" type="pres">
      <dgm:prSet presAssocID="{D3730994-AE44-4B03-A4FC-A0EB8B8E544B}" presName="descendantText" presStyleLbl="alignAcc1" presStyleIdx="2" presStyleCnt="3">
        <dgm:presLayoutVars>
          <dgm:bulletEnabled val="1"/>
        </dgm:presLayoutVars>
      </dgm:prSet>
      <dgm:spPr/>
      <dgm:t>
        <a:bodyPr/>
        <a:lstStyle/>
        <a:p>
          <a:endParaRPr lang="fr-FR"/>
        </a:p>
      </dgm:t>
    </dgm:pt>
  </dgm:ptLst>
  <dgm:cxnLst>
    <dgm:cxn modelId="{28D983E7-605C-4D2C-B132-9D3BA5CB51F7}" type="presOf" srcId="{D3730994-AE44-4B03-A4FC-A0EB8B8E544B}" destId="{67DEA81B-B307-493B-8BE7-1B5C053BB8C9}" srcOrd="0" destOrd="0" presId="urn:microsoft.com/office/officeart/2005/8/layout/chevron2"/>
    <dgm:cxn modelId="{62216D9F-4D62-4AA3-9DD8-C8F65C3BC27E}" type="presOf" srcId="{372387B2-9BC7-4A14-BEB2-DC06145AE7B6}" destId="{08C9DD90-DE4E-4FB6-B0DF-232CCD504646}" srcOrd="0" destOrd="0" presId="urn:microsoft.com/office/officeart/2005/8/layout/chevron2"/>
    <dgm:cxn modelId="{3A183135-AC76-49D8-BC90-AB7479DE325B}" srcId="{D3730994-AE44-4B03-A4FC-A0EB8B8E544B}" destId="{E0719D0F-0069-45C5-9B66-EE3D9D68DDF7}" srcOrd="0" destOrd="0" parTransId="{33DB2FC9-E005-4373-AF56-B18EFA782DF3}" sibTransId="{AB53BBC5-3B09-4A63-B9F7-AA26776B839B}"/>
    <dgm:cxn modelId="{959EC17A-0783-4EF6-AA58-76123D8B5639}" type="presOf" srcId="{048C5A88-48C8-44BA-AE9A-2ABC4BDD682D}" destId="{D6F71519-8816-4BC7-8AC8-CD78B873111F}" srcOrd="0" destOrd="0" presId="urn:microsoft.com/office/officeart/2005/8/layout/chevron2"/>
    <dgm:cxn modelId="{83FB727D-853B-4D46-83A6-2277B0028A0E}" type="presOf" srcId="{929704CB-DCE5-468E-93E7-B7431BF02802}" destId="{4FE0FFB8-1B5D-4A54-B5E4-2A790926B857}" srcOrd="0" destOrd="0" presId="urn:microsoft.com/office/officeart/2005/8/layout/chevron2"/>
    <dgm:cxn modelId="{EA77F93D-0302-4CB1-81EC-E04E72AF7168}" srcId="{372387B2-9BC7-4A14-BEB2-DC06145AE7B6}" destId="{6B1839B1-42B6-4B0D-BD0E-48277137B8D8}" srcOrd="1" destOrd="0" parTransId="{97B503F7-EC4E-4E4E-A2A8-99C1711052EA}" sibTransId="{63ABC585-6245-488C-B109-C34D3197CB7D}"/>
    <dgm:cxn modelId="{23743379-9EBB-4F45-BBC7-CEA3B5C11B0C}" type="presOf" srcId="{E0719D0F-0069-45C5-9B66-EE3D9D68DDF7}" destId="{AA1428E0-A51C-4204-8D03-7780F71887A2}" srcOrd="0" destOrd="0" presId="urn:microsoft.com/office/officeart/2005/8/layout/chevron2"/>
    <dgm:cxn modelId="{6D9BA05B-63B8-4238-84C4-6A7F6877E4BF}" type="presOf" srcId="{A3B0F8D4-7834-40E6-9712-537660DA811E}" destId="{AA99AA06-E865-4AED-87BA-2090C2514104}" srcOrd="0" destOrd="0" presId="urn:microsoft.com/office/officeart/2005/8/layout/chevron2"/>
    <dgm:cxn modelId="{C6B3BA41-9EF6-4E35-8397-364313AFF85D}" srcId="{372387B2-9BC7-4A14-BEB2-DC06145AE7B6}" destId="{048C5A88-48C8-44BA-AE9A-2ABC4BDD682D}" srcOrd="0" destOrd="0" parTransId="{BF654B05-5638-484D-BE2C-9DCD04D316E1}" sibTransId="{863049C7-BD19-4B20-973A-0E6FED26C189}"/>
    <dgm:cxn modelId="{11B0C10F-E26B-44BA-B48F-981B48CA6595}" type="presOf" srcId="{6B1839B1-42B6-4B0D-BD0E-48277137B8D8}" destId="{2BD1402F-8A6E-4B20-B7F3-925B66D90C26}" srcOrd="0" destOrd="0" presId="urn:microsoft.com/office/officeart/2005/8/layout/chevron2"/>
    <dgm:cxn modelId="{F12DB1E8-7D98-49D4-ACFB-C8EA0584A680}" srcId="{6B1839B1-42B6-4B0D-BD0E-48277137B8D8}" destId="{A3B0F8D4-7834-40E6-9712-537660DA811E}" srcOrd="0" destOrd="0" parTransId="{762D778A-DC58-4AED-B99A-0ED4E142F684}" sibTransId="{72644572-E9BC-41AC-8FC9-C7A5A3563DF9}"/>
    <dgm:cxn modelId="{D0AB1950-7E09-480C-99BA-00F358B94B8D}" srcId="{372387B2-9BC7-4A14-BEB2-DC06145AE7B6}" destId="{D3730994-AE44-4B03-A4FC-A0EB8B8E544B}" srcOrd="2" destOrd="0" parTransId="{B41ABBDD-C37E-4F1A-AF3E-10950333FBE4}" sibTransId="{3C82B047-9C41-4385-A9F4-7CF2969875C8}"/>
    <dgm:cxn modelId="{D6B463D7-8AB5-4D08-9E30-51EF9B2BB31D}" srcId="{048C5A88-48C8-44BA-AE9A-2ABC4BDD682D}" destId="{929704CB-DCE5-468E-93E7-B7431BF02802}" srcOrd="0" destOrd="0" parTransId="{3DE1A284-94C5-465A-9472-5AC33DD06F40}" sibTransId="{E4DDFF7C-2ADE-492D-ADC6-39556D7F8EB9}"/>
    <dgm:cxn modelId="{DD077588-F9B5-4200-9202-AC98BECA054A}" type="presParOf" srcId="{08C9DD90-DE4E-4FB6-B0DF-232CCD504646}" destId="{1CF13130-B977-45B1-B687-AD1A68249EE6}" srcOrd="0" destOrd="0" presId="urn:microsoft.com/office/officeart/2005/8/layout/chevron2"/>
    <dgm:cxn modelId="{D0462E69-FF93-41D6-8861-FEE1BF805990}" type="presParOf" srcId="{1CF13130-B977-45B1-B687-AD1A68249EE6}" destId="{D6F71519-8816-4BC7-8AC8-CD78B873111F}" srcOrd="0" destOrd="0" presId="urn:microsoft.com/office/officeart/2005/8/layout/chevron2"/>
    <dgm:cxn modelId="{CCC8A2B9-8801-4607-9A07-00787D4260F0}" type="presParOf" srcId="{1CF13130-B977-45B1-B687-AD1A68249EE6}" destId="{4FE0FFB8-1B5D-4A54-B5E4-2A790926B857}" srcOrd="1" destOrd="0" presId="urn:microsoft.com/office/officeart/2005/8/layout/chevron2"/>
    <dgm:cxn modelId="{3A3FE3E3-3975-4839-8417-FE8F6DBA8E79}" type="presParOf" srcId="{08C9DD90-DE4E-4FB6-B0DF-232CCD504646}" destId="{69D8CDDB-19E4-4657-B7CE-50B2DE159B0F}" srcOrd="1" destOrd="0" presId="urn:microsoft.com/office/officeart/2005/8/layout/chevron2"/>
    <dgm:cxn modelId="{8F5D05D2-BF0E-432B-9268-A406916A80D8}" type="presParOf" srcId="{08C9DD90-DE4E-4FB6-B0DF-232CCD504646}" destId="{437F857B-DBF9-4360-BA7A-993826A87D78}" srcOrd="2" destOrd="0" presId="urn:microsoft.com/office/officeart/2005/8/layout/chevron2"/>
    <dgm:cxn modelId="{08087EE3-2396-4BDE-B875-A74AD7591B48}" type="presParOf" srcId="{437F857B-DBF9-4360-BA7A-993826A87D78}" destId="{2BD1402F-8A6E-4B20-B7F3-925B66D90C26}" srcOrd="0" destOrd="0" presId="urn:microsoft.com/office/officeart/2005/8/layout/chevron2"/>
    <dgm:cxn modelId="{510D8199-A576-4B32-8D9F-00E8D5713EB9}" type="presParOf" srcId="{437F857B-DBF9-4360-BA7A-993826A87D78}" destId="{AA99AA06-E865-4AED-87BA-2090C2514104}" srcOrd="1" destOrd="0" presId="urn:microsoft.com/office/officeart/2005/8/layout/chevron2"/>
    <dgm:cxn modelId="{E11FD9AB-C236-46D4-BEB1-05CF69D474DF}" type="presParOf" srcId="{08C9DD90-DE4E-4FB6-B0DF-232CCD504646}" destId="{F1202DAE-4EEE-4973-82F5-9B93227B8A34}" srcOrd="3" destOrd="0" presId="urn:microsoft.com/office/officeart/2005/8/layout/chevron2"/>
    <dgm:cxn modelId="{F2119A26-16FE-40BD-AEBC-5C8943FF226F}" type="presParOf" srcId="{08C9DD90-DE4E-4FB6-B0DF-232CCD504646}" destId="{9537126E-F870-497D-AF81-7D8F64579698}" srcOrd="4" destOrd="0" presId="urn:microsoft.com/office/officeart/2005/8/layout/chevron2"/>
    <dgm:cxn modelId="{D411DF1B-21E1-4863-9FA6-84F4082A6A97}" type="presParOf" srcId="{9537126E-F870-497D-AF81-7D8F64579698}" destId="{67DEA81B-B307-493B-8BE7-1B5C053BB8C9}" srcOrd="0" destOrd="0" presId="urn:microsoft.com/office/officeart/2005/8/layout/chevron2"/>
    <dgm:cxn modelId="{41397033-1331-43BF-B1B8-7E5CC9C55345}" type="presParOf" srcId="{9537126E-F870-497D-AF81-7D8F64579698}" destId="{AA1428E0-A51C-4204-8D03-7780F71887A2}" srcOrd="1" destOrd="0" presId="urn:microsoft.com/office/officeart/2005/8/layout/chevron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387B2-9BC7-4A14-BEB2-DC06145AE7B6}" type="doc">
      <dgm:prSet loTypeId="urn:microsoft.com/office/officeart/2005/8/layout/chevron2" loCatId="process" qsTypeId="urn:microsoft.com/office/officeart/2005/8/quickstyle/3d3" qsCatId="3D" csTypeId="urn:microsoft.com/office/officeart/2005/8/colors/accent2_4" csCatId="accent2" phldr="1"/>
      <dgm:spPr/>
      <dgm:t>
        <a:bodyPr/>
        <a:lstStyle/>
        <a:p>
          <a:endParaRPr lang="fr-FR"/>
        </a:p>
      </dgm:t>
    </dgm:pt>
    <dgm:pt modelId="{048C5A88-48C8-44BA-AE9A-2ABC4BDD682D}">
      <dgm:prSet phldrT="[Texte]" custT="1">
        <dgm:style>
          <a:lnRef idx="2">
            <a:schemeClr val="dk1"/>
          </a:lnRef>
          <a:fillRef idx="1">
            <a:schemeClr val="lt1"/>
          </a:fillRef>
          <a:effectRef idx="0">
            <a:schemeClr val="dk1"/>
          </a:effectRef>
          <a:fontRef idx="minor">
            <a:schemeClr val="dk1"/>
          </a:fontRef>
        </dgm:style>
      </dgm:prSet>
      <dgm:spPr/>
      <dgm:t>
        <a:bodyPr/>
        <a:lstStyle/>
        <a:p>
          <a:r>
            <a:rPr lang="ar-DZ" sz="1200" b="1" dirty="0"/>
            <a:t>فريق العمل المدار ذاتيا </a:t>
          </a:r>
          <a:endParaRPr lang="fr-FR" sz="1200" b="1" dirty="0"/>
        </a:p>
      </dgm:t>
    </dgm:pt>
    <dgm:pt modelId="{BF654B05-5638-484D-BE2C-9DCD04D316E1}" type="parTrans" cxnId="{C6B3BA41-9EF6-4E35-8397-364313AFF85D}">
      <dgm:prSet/>
      <dgm:spPr/>
      <dgm:t>
        <a:bodyPr/>
        <a:lstStyle/>
        <a:p>
          <a:endParaRPr lang="fr-FR"/>
        </a:p>
      </dgm:t>
    </dgm:pt>
    <dgm:pt modelId="{863049C7-BD19-4B20-973A-0E6FED26C189}" type="sibTrans" cxnId="{C6B3BA41-9EF6-4E35-8397-364313AFF85D}">
      <dgm:prSet/>
      <dgm:spPr/>
      <dgm:t>
        <a:bodyPr/>
        <a:lstStyle/>
        <a:p>
          <a:endParaRPr lang="fr-FR"/>
        </a:p>
      </dgm:t>
    </dgm:pt>
    <dgm:pt modelId="{929704CB-DCE5-468E-93E7-B7431BF02802}">
      <dgm:prSet phldrT="[Texte]" custT="1">
        <dgm:style>
          <a:lnRef idx="2">
            <a:schemeClr val="dk1"/>
          </a:lnRef>
          <a:fillRef idx="1">
            <a:schemeClr val="lt1"/>
          </a:fillRef>
          <a:effectRef idx="0">
            <a:schemeClr val="dk1"/>
          </a:effectRef>
          <a:fontRef idx="minor">
            <a:schemeClr val="dk1"/>
          </a:fontRef>
        </dgm:style>
      </dgm:prSet>
      <dgm:spPr/>
      <dgm:t>
        <a:bodyPr/>
        <a:lstStyle/>
        <a:p>
          <a:pPr rtl="1"/>
          <a:r>
            <a:rPr lang="ar-DZ" sz="1600" b="1" dirty="0"/>
            <a:t>يعمل في هذا الفريق موظفون من نفس الشركة، كلّ منهم يسعى خلف أهدافٍ معيّنة، تجتمع في النهاية لتحقيق هدف مشترك يصبّ في مصلحة الشركة، ومن الجدير بالذكر أنّ أفراد الفريق لا يوجد عليهم مدير، بل يملكون حقّ الإدارة واتّخاذ القرارات بأنفسهم.</a:t>
          </a:r>
          <a:endParaRPr lang="fr-FR" sz="1600" b="1" dirty="0"/>
        </a:p>
      </dgm:t>
    </dgm:pt>
    <dgm:pt modelId="{3DE1A284-94C5-465A-9472-5AC33DD06F40}" type="parTrans" cxnId="{D6B463D7-8AB5-4D08-9E30-51EF9B2BB31D}">
      <dgm:prSet/>
      <dgm:spPr/>
      <dgm:t>
        <a:bodyPr/>
        <a:lstStyle/>
        <a:p>
          <a:endParaRPr lang="fr-FR"/>
        </a:p>
      </dgm:t>
    </dgm:pt>
    <dgm:pt modelId="{E4DDFF7C-2ADE-492D-ADC6-39556D7F8EB9}" type="sibTrans" cxnId="{D6B463D7-8AB5-4D08-9E30-51EF9B2BB31D}">
      <dgm:prSet/>
      <dgm:spPr/>
      <dgm:t>
        <a:bodyPr/>
        <a:lstStyle/>
        <a:p>
          <a:endParaRPr lang="fr-FR"/>
        </a:p>
      </dgm:t>
    </dgm:pt>
    <dgm:pt modelId="{6B1839B1-42B6-4B0D-BD0E-48277137B8D8}">
      <dgm:prSet phldrT="[Texte]" custT="1">
        <dgm:style>
          <a:lnRef idx="2">
            <a:schemeClr val="dk1"/>
          </a:lnRef>
          <a:fillRef idx="1">
            <a:schemeClr val="lt1"/>
          </a:fillRef>
          <a:effectRef idx="0">
            <a:schemeClr val="dk1"/>
          </a:effectRef>
          <a:fontRef idx="minor">
            <a:schemeClr val="dk1"/>
          </a:fontRef>
        </dgm:style>
      </dgm:prSet>
      <dgm:spPr/>
      <dgm:t>
        <a:bodyPr/>
        <a:lstStyle/>
        <a:p>
          <a:r>
            <a:rPr lang="ar-DZ" sz="1200" b="1" dirty="0"/>
            <a:t>فريق المشروع </a:t>
          </a:r>
          <a:endParaRPr lang="fr-FR" sz="1200" b="1" dirty="0"/>
        </a:p>
      </dgm:t>
    </dgm:pt>
    <dgm:pt modelId="{97B503F7-EC4E-4E4E-A2A8-99C1711052EA}" type="parTrans" cxnId="{EA77F93D-0302-4CB1-81EC-E04E72AF7168}">
      <dgm:prSet/>
      <dgm:spPr/>
      <dgm:t>
        <a:bodyPr/>
        <a:lstStyle/>
        <a:p>
          <a:endParaRPr lang="fr-FR"/>
        </a:p>
      </dgm:t>
    </dgm:pt>
    <dgm:pt modelId="{63ABC585-6245-488C-B109-C34D3197CB7D}" type="sibTrans" cxnId="{EA77F93D-0302-4CB1-81EC-E04E72AF7168}">
      <dgm:prSet/>
      <dgm:spPr/>
      <dgm:t>
        <a:bodyPr/>
        <a:lstStyle/>
        <a:p>
          <a:endParaRPr lang="fr-FR"/>
        </a:p>
      </dgm:t>
    </dgm:pt>
    <dgm:pt modelId="{D3730994-AE44-4B03-A4FC-A0EB8B8E544B}">
      <dgm:prSet phldrT="[Texte]" custT="1">
        <dgm:style>
          <a:lnRef idx="2">
            <a:schemeClr val="dk1"/>
          </a:lnRef>
          <a:fillRef idx="1">
            <a:schemeClr val="lt1"/>
          </a:fillRef>
          <a:effectRef idx="0">
            <a:schemeClr val="dk1"/>
          </a:effectRef>
          <a:fontRef idx="minor">
            <a:schemeClr val="dk1"/>
          </a:fontRef>
        </dgm:style>
      </dgm:prSet>
      <dgm:spPr/>
      <dgm:t>
        <a:bodyPr/>
        <a:lstStyle/>
        <a:p>
          <a:r>
            <a:rPr lang="ar-DZ" sz="1200" b="1" dirty="0"/>
            <a:t>الفريق الافتراضي </a:t>
          </a:r>
          <a:endParaRPr lang="fr-FR" sz="1200" b="1" dirty="0"/>
        </a:p>
      </dgm:t>
    </dgm:pt>
    <dgm:pt modelId="{B41ABBDD-C37E-4F1A-AF3E-10950333FBE4}" type="parTrans" cxnId="{D0AB1950-7E09-480C-99BA-00F358B94B8D}">
      <dgm:prSet/>
      <dgm:spPr/>
      <dgm:t>
        <a:bodyPr/>
        <a:lstStyle/>
        <a:p>
          <a:endParaRPr lang="fr-FR"/>
        </a:p>
      </dgm:t>
    </dgm:pt>
    <dgm:pt modelId="{3C82B047-9C41-4385-A9F4-7CF2969875C8}" type="sibTrans" cxnId="{D0AB1950-7E09-480C-99BA-00F358B94B8D}">
      <dgm:prSet/>
      <dgm:spPr/>
      <dgm:t>
        <a:bodyPr/>
        <a:lstStyle/>
        <a:p>
          <a:endParaRPr lang="fr-FR"/>
        </a:p>
      </dgm:t>
    </dgm:pt>
    <dgm:pt modelId="{E0719D0F-0069-45C5-9B66-EE3D9D68DDF7}">
      <dgm:prSet phldrT="[Texte]" custT="1">
        <dgm:style>
          <a:lnRef idx="2">
            <a:schemeClr val="dk1"/>
          </a:lnRef>
          <a:fillRef idx="1">
            <a:schemeClr val="lt1"/>
          </a:fillRef>
          <a:effectRef idx="0">
            <a:schemeClr val="dk1"/>
          </a:effectRef>
          <a:fontRef idx="minor">
            <a:schemeClr val="dk1"/>
          </a:fontRef>
        </dgm:style>
      </dgm:prSet>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DZ" sz="1600" b="1" dirty="0"/>
            <a:t>ويمكن تسميته فريق العمل عن بُعد، حيث يعمل أفراده عن بعد باستخدام الإنترنت لإنجاز المهام المطلوبة منهم، ويتمّ التعاون بين هذا الفريق والفرق الأخرى و يتواصلون فيما بعضهم على الصعيد الشخصي و صعيد العمل تظهر الحاجة لإنشاء مثل هذه الفرق بسبب تزايد عدد الموظّفين الذين يحتاجون للعمل من المنازل.</a:t>
          </a:r>
          <a:endParaRPr lang="fr-FR" sz="1600" b="1" dirty="0"/>
        </a:p>
      </dgm:t>
    </dgm:pt>
    <dgm:pt modelId="{33DB2FC9-E005-4373-AF56-B18EFA782DF3}" type="parTrans" cxnId="{3A183135-AC76-49D8-BC90-AB7479DE325B}">
      <dgm:prSet/>
      <dgm:spPr/>
      <dgm:t>
        <a:bodyPr/>
        <a:lstStyle/>
        <a:p>
          <a:endParaRPr lang="fr-FR"/>
        </a:p>
      </dgm:t>
    </dgm:pt>
    <dgm:pt modelId="{AB53BBC5-3B09-4A63-B9F7-AA26776B839B}" type="sibTrans" cxnId="{3A183135-AC76-49D8-BC90-AB7479DE325B}">
      <dgm:prSet/>
      <dgm:spPr/>
      <dgm:t>
        <a:bodyPr/>
        <a:lstStyle/>
        <a:p>
          <a:endParaRPr lang="fr-FR"/>
        </a:p>
      </dgm:t>
    </dgm:pt>
    <dgm:pt modelId="{2E6793CE-344A-4EF9-A5D2-DB80D6024855}">
      <dgm:prSet custT="1">
        <dgm:style>
          <a:lnRef idx="2">
            <a:schemeClr val="dk1"/>
          </a:lnRef>
          <a:fillRef idx="1">
            <a:schemeClr val="lt1"/>
          </a:fillRef>
          <a:effectRef idx="0">
            <a:schemeClr val="dk1"/>
          </a:effectRef>
          <a:fontRef idx="minor">
            <a:schemeClr val="dk1"/>
          </a:fontRef>
        </dgm:style>
      </dgm:prSet>
      <dgm:spPr/>
      <dgm:t>
        <a:bodyPr/>
        <a:lstStyle/>
        <a:p>
          <a:pPr rtl="1"/>
          <a:r>
            <a:rPr lang="ar-DZ" sz="1600" b="1" dirty="0"/>
            <a:t>يتمّ إنشاء هذا الفريق ليعمل ضمن فترة زمنيّة محدودة تبدأ مع بداية المشروع، ويتمّ حلّه عند انتهاء المشروع وإنجازه وتحقيق الأهداف منه، ويضمّ هذا الفريق موظّفين من مختلف أقسام الشركة، وهو مسؤولون أمام مدير المشروع.</a:t>
          </a:r>
          <a:endParaRPr lang="fr-FR" sz="1600" b="1" dirty="0"/>
        </a:p>
      </dgm:t>
    </dgm:pt>
    <dgm:pt modelId="{BEB6C790-52E2-4B1F-8DCC-72480AC2ECC9}" type="parTrans" cxnId="{7B9573BE-D61B-4D61-95EE-4A7CAE63DAD2}">
      <dgm:prSet/>
      <dgm:spPr/>
      <dgm:t>
        <a:bodyPr/>
        <a:lstStyle/>
        <a:p>
          <a:endParaRPr lang="fr-FR"/>
        </a:p>
      </dgm:t>
    </dgm:pt>
    <dgm:pt modelId="{F8E10332-F905-421B-9449-15AF6F9E614B}" type="sibTrans" cxnId="{7B9573BE-D61B-4D61-95EE-4A7CAE63DAD2}">
      <dgm:prSet/>
      <dgm:spPr/>
      <dgm:t>
        <a:bodyPr/>
        <a:lstStyle/>
        <a:p>
          <a:endParaRPr lang="fr-FR"/>
        </a:p>
      </dgm:t>
    </dgm:pt>
    <dgm:pt modelId="{08C9DD90-DE4E-4FB6-B0DF-232CCD504646}" type="pres">
      <dgm:prSet presAssocID="{372387B2-9BC7-4A14-BEB2-DC06145AE7B6}" presName="linearFlow" presStyleCnt="0">
        <dgm:presLayoutVars>
          <dgm:dir/>
          <dgm:animLvl val="lvl"/>
          <dgm:resizeHandles val="exact"/>
        </dgm:presLayoutVars>
      </dgm:prSet>
      <dgm:spPr/>
      <dgm:t>
        <a:bodyPr/>
        <a:lstStyle/>
        <a:p>
          <a:endParaRPr lang="fr-FR"/>
        </a:p>
      </dgm:t>
    </dgm:pt>
    <dgm:pt modelId="{1CF13130-B977-45B1-B687-AD1A68249EE6}" type="pres">
      <dgm:prSet presAssocID="{048C5A88-48C8-44BA-AE9A-2ABC4BDD682D}" presName="composite" presStyleCnt="0"/>
      <dgm:spPr/>
    </dgm:pt>
    <dgm:pt modelId="{D6F71519-8816-4BC7-8AC8-CD78B873111F}" type="pres">
      <dgm:prSet presAssocID="{048C5A88-48C8-44BA-AE9A-2ABC4BDD682D}" presName="parentText" presStyleLbl="alignNode1" presStyleIdx="0" presStyleCnt="3">
        <dgm:presLayoutVars>
          <dgm:chMax val="1"/>
          <dgm:bulletEnabled val="1"/>
        </dgm:presLayoutVars>
      </dgm:prSet>
      <dgm:spPr/>
      <dgm:t>
        <a:bodyPr/>
        <a:lstStyle/>
        <a:p>
          <a:endParaRPr lang="fr-FR"/>
        </a:p>
      </dgm:t>
    </dgm:pt>
    <dgm:pt modelId="{4FE0FFB8-1B5D-4A54-B5E4-2A790926B857}" type="pres">
      <dgm:prSet presAssocID="{048C5A88-48C8-44BA-AE9A-2ABC4BDD682D}" presName="descendantText" presStyleLbl="alignAcc1" presStyleIdx="0" presStyleCnt="3">
        <dgm:presLayoutVars>
          <dgm:bulletEnabled val="1"/>
        </dgm:presLayoutVars>
      </dgm:prSet>
      <dgm:spPr/>
      <dgm:t>
        <a:bodyPr/>
        <a:lstStyle/>
        <a:p>
          <a:endParaRPr lang="fr-FR"/>
        </a:p>
      </dgm:t>
    </dgm:pt>
    <dgm:pt modelId="{69D8CDDB-19E4-4657-B7CE-50B2DE159B0F}" type="pres">
      <dgm:prSet presAssocID="{863049C7-BD19-4B20-973A-0E6FED26C189}" presName="sp" presStyleCnt="0"/>
      <dgm:spPr/>
    </dgm:pt>
    <dgm:pt modelId="{437F857B-DBF9-4360-BA7A-993826A87D78}" type="pres">
      <dgm:prSet presAssocID="{6B1839B1-42B6-4B0D-BD0E-48277137B8D8}" presName="composite" presStyleCnt="0"/>
      <dgm:spPr/>
    </dgm:pt>
    <dgm:pt modelId="{2BD1402F-8A6E-4B20-B7F3-925B66D90C26}" type="pres">
      <dgm:prSet presAssocID="{6B1839B1-42B6-4B0D-BD0E-48277137B8D8}" presName="parentText" presStyleLbl="alignNode1" presStyleIdx="1" presStyleCnt="3">
        <dgm:presLayoutVars>
          <dgm:chMax val="1"/>
          <dgm:bulletEnabled val="1"/>
        </dgm:presLayoutVars>
      </dgm:prSet>
      <dgm:spPr/>
      <dgm:t>
        <a:bodyPr/>
        <a:lstStyle/>
        <a:p>
          <a:endParaRPr lang="fr-FR"/>
        </a:p>
      </dgm:t>
    </dgm:pt>
    <dgm:pt modelId="{AA99AA06-E865-4AED-87BA-2090C2514104}" type="pres">
      <dgm:prSet presAssocID="{6B1839B1-42B6-4B0D-BD0E-48277137B8D8}" presName="descendantText" presStyleLbl="alignAcc1" presStyleIdx="1" presStyleCnt="3">
        <dgm:presLayoutVars>
          <dgm:bulletEnabled val="1"/>
        </dgm:presLayoutVars>
      </dgm:prSet>
      <dgm:spPr/>
      <dgm:t>
        <a:bodyPr/>
        <a:lstStyle/>
        <a:p>
          <a:endParaRPr lang="fr-FR"/>
        </a:p>
      </dgm:t>
    </dgm:pt>
    <dgm:pt modelId="{F1202DAE-4EEE-4973-82F5-9B93227B8A34}" type="pres">
      <dgm:prSet presAssocID="{63ABC585-6245-488C-B109-C34D3197CB7D}" presName="sp" presStyleCnt="0"/>
      <dgm:spPr/>
    </dgm:pt>
    <dgm:pt modelId="{9537126E-F870-497D-AF81-7D8F64579698}" type="pres">
      <dgm:prSet presAssocID="{D3730994-AE44-4B03-A4FC-A0EB8B8E544B}" presName="composite" presStyleCnt="0"/>
      <dgm:spPr/>
    </dgm:pt>
    <dgm:pt modelId="{67DEA81B-B307-493B-8BE7-1B5C053BB8C9}" type="pres">
      <dgm:prSet presAssocID="{D3730994-AE44-4B03-A4FC-A0EB8B8E544B}" presName="parentText" presStyleLbl="alignNode1" presStyleIdx="2" presStyleCnt="3">
        <dgm:presLayoutVars>
          <dgm:chMax val="1"/>
          <dgm:bulletEnabled val="1"/>
        </dgm:presLayoutVars>
      </dgm:prSet>
      <dgm:spPr/>
      <dgm:t>
        <a:bodyPr/>
        <a:lstStyle/>
        <a:p>
          <a:endParaRPr lang="fr-FR"/>
        </a:p>
      </dgm:t>
    </dgm:pt>
    <dgm:pt modelId="{AA1428E0-A51C-4204-8D03-7780F71887A2}" type="pres">
      <dgm:prSet presAssocID="{D3730994-AE44-4B03-A4FC-A0EB8B8E544B}" presName="descendantText" presStyleLbl="alignAcc1" presStyleIdx="2" presStyleCnt="3">
        <dgm:presLayoutVars>
          <dgm:bulletEnabled val="1"/>
        </dgm:presLayoutVars>
      </dgm:prSet>
      <dgm:spPr/>
      <dgm:t>
        <a:bodyPr/>
        <a:lstStyle/>
        <a:p>
          <a:endParaRPr lang="fr-FR"/>
        </a:p>
      </dgm:t>
    </dgm:pt>
  </dgm:ptLst>
  <dgm:cxnLst>
    <dgm:cxn modelId="{E230E124-F87C-43D7-A81A-789CF7E277A8}" type="presOf" srcId="{372387B2-9BC7-4A14-BEB2-DC06145AE7B6}" destId="{08C9DD90-DE4E-4FB6-B0DF-232CCD504646}" srcOrd="0" destOrd="0" presId="urn:microsoft.com/office/officeart/2005/8/layout/chevron2"/>
    <dgm:cxn modelId="{339CD05D-E0C2-40E7-9DB8-4E392277FEE7}" type="presOf" srcId="{2E6793CE-344A-4EF9-A5D2-DB80D6024855}" destId="{AA99AA06-E865-4AED-87BA-2090C2514104}" srcOrd="0" destOrd="0" presId="urn:microsoft.com/office/officeart/2005/8/layout/chevron2"/>
    <dgm:cxn modelId="{3A183135-AC76-49D8-BC90-AB7479DE325B}" srcId="{D3730994-AE44-4B03-A4FC-A0EB8B8E544B}" destId="{E0719D0F-0069-45C5-9B66-EE3D9D68DDF7}" srcOrd="0" destOrd="0" parTransId="{33DB2FC9-E005-4373-AF56-B18EFA782DF3}" sibTransId="{AB53BBC5-3B09-4A63-B9F7-AA26776B839B}"/>
    <dgm:cxn modelId="{4B7D0650-FF5A-4EC4-83BB-6957B19DB3C9}" type="presOf" srcId="{6B1839B1-42B6-4B0D-BD0E-48277137B8D8}" destId="{2BD1402F-8A6E-4B20-B7F3-925B66D90C26}" srcOrd="0" destOrd="0" presId="urn:microsoft.com/office/officeart/2005/8/layout/chevron2"/>
    <dgm:cxn modelId="{CD3A0E48-E37B-4C5B-85F7-F43B877E3ED0}" type="presOf" srcId="{929704CB-DCE5-468E-93E7-B7431BF02802}" destId="{4FE0FFB8-1B5D-4A54-B5E4-2A790926B857}" srcOrd="0" destOrd="0" presId="urn:microsoft.com/office/officeart/2005/8/layout/chevron2"/>
    <dgm:cxn modelId="{EA77F93D-0302-4CB1-81EC-E04E72AF7168}" srcId="{372387B2-9BC7-4A14-BEB2-DC06145AE7B6}" destId="{6B1839B1-42B6-4B0D-BD0E-48277137B8D8}" srcOrd="1" destOrd="0" parTransId="{97B503F7-EC4E-4E4E-A2A8-99C1711052EA}" sibTransId="{63ABC585-6245-488C-B109-C34D3197CB7D}"/>
    <dgm:cxn modelId="{5837DD42-F200-4095-8F7E-F9C7421F798E}" type="presOf" srcId="{D3730994-AE44-4B03-A4FC-A0EB8B8E544B}" destId="{67DEA81B-B307-493B-8BE7-1B5C053BB8C9}" srcOrd="0" destOrd="0" presId="urn:microsoft.com/office/officeart/2005/8/layout/chevron2"/>
    <dgm:cxn modelId="{C6B3BA41-9EF6-4E35-8397-364313AFF85D}" srcId="{372387B2-9BC7-4A14-BEB2-DC06145AE7B6}" destId="{048C5A88-48C8-44BA-AE9A-2ABC4BDD682D}" srcOrd="0" destOrd="0" parTransId="{BF654B05-5638-484D-BE2C-9DCD04D316E1}" sibTransId="{863049C7-BD19-4B20-973A-0E6FED26C189}"/>
    <dgm:cxn modelId="{D0AB1950-7E09-480C-99BA-00F358B94B8D}" srcId="{372387B2-9BC7-4A14-BEB2-DC06145AE7B6}" destId="{D3730994-AE44-4B03-A4FC-A0EB8B8E544B}" srcOrd="2" destOrd="0" parTransId="{B41ABBDD-C37E-4F1A-AF3E-10950333FBE4}" sibTransId="{3C82B047-9C41-4385-A9F4-7CF2969875C8}"/>
    <dgm:cxn modelId="{610A8037-D7E3-4655-9867-15206BF6A1E7}" type="presOf" srcId="{E0719D0F-0069-45C5-9B66-EE3D9D68DDF7}" destId="{AA1428E0-A51C-4204-8D03-7780F71887A2}" srcOrd="0" destOrd="0" presId="urn:microsoft.com/office/officeart/2005/8/layout/chevron2"/>
    <dgm:cxn modelId="{D6B463D7-8AB5-4D08-9E30-51EF9B2BB31D}" srcId="{048C5A88-48C8-44BA-AE9A-2ABC4BDD682D}" destId="{929704CB-DCE5-468E-93E7-B7431BF02802}" srcOrd="0" destOrd="0" parTransId="{3DE1A284-94C5-465A-9472-5AC33DD06F40}" sibTransId="{E4DDFF7C-2ADE-492D-ADC6-39556D7F8EB9}"/>
    <dgm:cxn modelId="{930A91AE-29C8-4FBA-BD8E-68F6448B4E4C}" type="presOf" srcId="{048C5A88-48C8-44BA-AE9A-2ABC4BDD682D}" destId="{D6F71519-8816-4BC7-8AC8-CD78B873111F}" srcOrd="0" destOrd="0" presId="urn:microsoft.com/office/officeart/2005/8/layout/chevron2"/>
    <dgm:cxn modelId="{7B9573BE-D61B-4D61-95EE-4A7CAE63DAD2}" srcId="{6B1839B1-42B6-4B0D-BD0E-48277137B8D8}" destId="{2E6793CE-344A-4EF9-A5D2-DB80D6024855}" srcOrd="0" destOrd="0" parTransId="{BEB6C790-52E2-4B1F-8DCC-72480AC2ECC9}" sibTransId="{F8E10332-F905-421B-9449-15AF6F9E614B}"/>
    <dgm:cxn modelId="{9CB5BF47-E655-4D11-BDB1-AC9F3A18713A}" type="presParOf" srcId="{08C9DD90-DE4E-4FB6-B0DF-232CCD504646}" destId="{1CF13130-B977-45B1-B687-AD1A68249EE6}" srcOrd="0" destOrd="0" presId="urn:microsoft.com/office/officeart/2005/8/layout/chevron2"/>
    <dgm:cxn modelId="{AC9A6CD0-2BED-4C57-8C60-B9D9834090D9}" type="presParOf" srcId="{1CF13130-B977-45B1-B687-AD1A68249EE6}" destId="{D6F71519-8816-4BC7-8AC8-CD78B873111F}" srcOrd="0" destOrd="0" presId="urn:microsoft.com/office/officeart/2005/8/layout/chevron2"/>
    <dgm:cxn modelId="{A69B0568-312A-4E3A-9754-1E7FBC5CF0FA}" type="presParOf" srcId="{1CF13130-B977-45B1-B687-AD1A68249EE6}" destId="{4FE0FFB8-1B5D-4A54-B5E4-2A790926B857}" srcOrd="1" destOrd="0" presId="urn:microsoft.com/office/officeart/2005/8/layout/chevron2"/>
    <dgm:cxn modelId="{C0F22B53-3E1C-46CE-AE92-6CBCEC8645DD}" type="presParOf" srcId="{08C9DD90-DE4E-4FB6-B0DF-232CCD504646}" destId="{69D8CDDB-19E4-4657-B7CE-50B2DE159B0F}" srcOrd="1" destOrd="0" presId="urn:microsoft.com/office/officeart/2005/8/layout/chevron2"/>
    <dgm:cxn modelId="{309FA910-C517-4C93-A51B-03B3031FB884}" type="presParOf" srcId="{08C9DD90-DE4E-4FB6-B0DF-232CCD504646}" destId="{437F857B-DBF9-4360-BA7A-993826A87D78}" srcOrd="2" destOrd="0" presId="urn:microsoft.com/office/officeart/2005/8/layout/chevron2"/>
    <dgm:cxn modelId="{2FCBD8CE-D03A-48BA-9C27-54FFBF4F3482}" type="presParOf" srcId="{437F857B-DBF9-4360-BA7A-993826A87D78}" destId="{2BD1402F-8A6E-4B20-B7F3-925B66D90C26}" srcOrd="0" destOrd="0" presId="urn:microsoft.com/office/officeart/2005/8/layout/chevron2"/>
    <dgm:cxn modelId="{9DF8A009-26C1-4835-86A2-D65FB0DC29D8}" type="presParOf" srcId="{437F857B-DBF9-4360-BA7A-993826A87D78}" destId="{AA99AA06-E865-4AED-87BA-2090C2514104}" srcOrd="1" destOrd="0" presId="urn:microsoft.com/office/officeart/2005/8/layout/chevron2"/>
    <dgm:cxn modelId="{04F1D4F0-583C-4941-9268-1E754ED9CD3B}" type="presParOf" srcId="{08C9DD90-DE4E-4FB6-B0DF-232CCD504646}" destId="{F1202DAE-4EEE-4973-82F5-9B93227B8A34}" srcOrd="3" destOrd="0" presId="urn:microsoft.com/office/officeart/2005/8/layout/chevron2"/>
    <dgm:cxn modelId="{E919AFF3-DB29-4F20-BB88-B80625E1D346}" type="presParOf" srcId="{08C9DD90-DE4E-4FB6-B0DF-232CCD504646}" destId="{9537126E-F870-497D-AF81-7D8F64579698}" srcOrd="4" destOrd="0" presId="urn:microsoft.com/office/officeart/2005/8/layout/chevron2"/>
    <dgm:cxn modelId="{2B29FA4B-4805-4323-A914-BED05E338623}" type="presParOf" srcId="{9537126E-F870-497D-AF81-7D8F64579698}" destId="{67DEA81B-B307-493B-8BE7-1B5C053BB8C9}" srcOrd="0" destOrd="0" presId="urn:microsoft.com/office/officeart/2005/8/layout/chevron2"/>
    <dgm:cxn modelId="{F1CD5F10-FE8B-4D45-A5FE-979250D89061}" type="presParOf" srcId="{9537126E-F870-497D-AF81-7D8F64579698}" destId="{AA1428E0-A51C-4204-8D03-7780F71887A2}"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75A03-CAA0-4309-BB11-0045C4DCC175}">
      <dsp:nvSpPr>
        <dsp:cNvPr id="0" name=""/>
        <dsp:cNvSpPr/>
      </dsp:nvSpPr>
      <dsp:spPr>
        <a:xfrm>
          <a:off x="2033587" y="2110988"/>
          <a:ext cx="3808511" cy="2540277"/>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r" defTabSz="889000" rtl="1">
            <a:lnSpc>
              <a:spcPct val="90000"/>
            </a:lnSpc>
            <a:spcBef>
              <a:spcPct val="0"/>
            </a:spcBef>
            <a:spcAft>
              <a:spcPct val="35000"/>
            </a:spcAft>
            <a:buNone/>
          </a:pPr>
          <a:r>
            <a:rPr lang="ar-DZ" sz="2000" b="1" kern="1200" dirty="0"/>
            <a:t>-المطلب1: </a:t>
          </a:r>
          <a:r>
            <a:rPr lang="ar-DZ" sz="2000" kern="1200" dirty="0"/>
            <a:t>مراحل بناء فريق عمل      مشروع  </a:t>
          </a:r>
        </a:p>
        <a:p>
          <a:pPr marL="0" lvl="0" indent="0" algn="r" defTabSz="889000" rtl="1">
            <a:lnSpc>
              <a:spcPct val="90000"/>
            </a:lnSpc>
            <a:spcBef>
              <a:spcPct val="0"/>
            </a:spcBef>
            <a:spcAft>
              <a:spcPct val="35000"/>
            </a:spcAft>
            <a:buNone/>
          </a:pPr>
          <a:r>
            <a:rPr lang="ar-DZ" sz="2000" b="1" kern="1200" dirty="0"/>
            <a:t>-المطلب2: أ</a:t>
          </a:r>
          <a:r>
            <a:rPr lang="ar-DZ" sz="2000" kern="1200" dirty="0"/>
            <a:t>نواع فريق عمل مشروع </a:t>
          </a:r>
        </a:p>
        <a:p>
          <a:pPr marL="0" lvl="0" indent="0" algn="r" defTabSz="889000" rtl="1">
            <a:lnSpc>
              <a:spcPct val="90000"/>
            </a:lnSpc>
            <a:spcBef>
              <a:spcPct val="0"/>
            </a:spcBef>
            <a:spcAft>
              <a:spcPct val="35000"/>
            </a:spcAft>
            <a:buNone/>
          </a:pPr>
          <a:r>
            <a:rPr lang="ar-DZ" sz="2000" b="1" kern="1200" dirty="0"/>
            <a:t>-المطلب3: </a:t>
          </a:r>
          <a:r>
            <a:rPr lang="ar-DZ" sz="2000" kern="1200" dirty="0"/>
            <a:t>مقومات و معيقات نجاح فريق عمل مشروع </a:t>
          </a:r>
          <a:endParaRPr lang="fr-FR" sz="2000" kern="1200" dirty="0"/>
        </a:p>
      </dsp:txBody>
      <dsp:txXfrm>
        <a:off x="2642949" y="2110988"/>
        <a:ext cx="3199149" cy="2540277"/>
      </dsp:txXfrm>
    </dsp:sp>
    <dsp:sp modelId="{77316E69-CA74-4D95-8529-3C24F390F151}">
      <dsp:nvSpPr>
        <dsp:cNvPr id="0" name=""/>
        <dsp:cNvSpPr/>
      </dsp:nvSpPr>
      <dsp:spPr>
        <a:xfrm>
          <a:off x="2381" y="1095385"/>
          <a:ext cx="2539007" cy="2539007"/>
        </a:xfrm>
        <a:prstGeom prst="ellipse">
          <a:avLst/>
        </a:prstGeom>
        <a:gradFill rotWithShape="0">
          <a:gsLst>
            <a:gs pos="0">
              <a:schemeClr val="bg1">
                <a:lumMod val="5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DZ" sz="2800" b="1" kern="1200" dirty="0"/>
            <a:t>المبحث </a:t>
          </a:r>
          <a:r>
            <a:rPr lang="ar-DZ" sz="2800" b="1" kern="1200"/>
            <a:t>الثاني: تطور فريق عمل مشروع </a:t>
          </a:r>
          <a:endParaRPr lang="fr-FR" sz="2800" b="1" kern="1200" dirty="0"/>
        </a:p>
      </dsp:txBody>
      <dsp:txXfrm>
        <a:off x="374210" y="1467214"/>
        <a:ext cx="1795349" cy="1795349"/>
      </dsp:txXfrm>
    </dsp:sp>
    <dsp:sp modelId="{1596F639-A060-4790-A7E8-203E74550219}">
      <dsp:nvSpPr>
        <dsp:cNvPr id="0" name=""/>
        <dsp:cNvSpPr/>
      </dsp:nvSpPr>
      <dsp:spPr>
        <a:xfrm>
          <a:off x="8381107" y="2110988"/>
          <a:ext cx="3808511" cy="2540277"/>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marL="0" lvl="0" indent="0" algn="r" defTabSz="889000" rtl="1">
            <a:lnSpc>
              <a:spcPct val="90000"/>
            </a:lnSpc>
            <a:spcBef>
              <a:spcPct val="0"/>
            </a:spcBef>
            <a:spcAft>
              <a:spcPct val="35000"/>
            </a:spcAft>
            <a:buNone/>
          </a:pPr>
          <a:r>
            <a:rPr lang="ar-DZ" sz="2000" b="1" kern="1200" dirty="0"/>
            <a:t>-المطلب1: </a:t>
          </a:r>
          <a:r>
            <a:rPr lang="ar-DZ" sz="2000" kern="1200" dirty="0"/>
            <a:t>تعريف فريق عمل مشروع</a:t>
          </a:r>
        </a:p>
        <a:p>
          <a:pPr marL="0" lvl="0" indent="0" algn="r" defTabSz="889000" rtl="1">
            <a:lnSpc>
              <a:spcPct val="90000"/>
            </a:lnSpc>
            <a:spcBef>
              <a:spcPct val="0"/>
            </a:spcBef>
            <a:spcAft>
              <a:spcPct val="35000"/>
            </a:spcAft>
            <a:buNone/>
          </a:pPr>
          <a:r>
            <a:rPr lang="ar-DZ" sz="2000" b="1" kern="1200" dirty="0"/>
            <a:t>-المطلب2:</a:t>
          </a:r>
          <a:r>
            <a:rPr lang="ar-DZ" sz="2000" kern="1200" dirty="0"/>
            <a:t> أهمية فريق عمل مشروع</a:t>
          </a:r>
        </a:p>
        <a:p>
          <a:pPr marL="0" lvl="0" indent="0" algn="r" defTabSz="889000" rtl="1">
            <a:lnSpc>
              <a:spcPct val="90000"/>
            </a:lnSpc>
            <a:spcBef>
              <a:spcPct val="0"/>
            </a:spcBef>
            <a:spcAft>
              <a:spcPct val="35000"/>
            </a:spcAft>
            <a:buNone/>
          </a:pPr>
          <a:r>
            <a:rPr lang="ar-DZ" sz="2000" b="1" kern="1200" dirty="0"/>
            <a:t>-المطلب3:</a:t>
          </a:r>
          <a:r>
            <a:rPr lang="ar-DZ" sz="2000" kern="1200" dirty="0"/>
            <a:t> خصائص فريق عمل       مشروع</a:t>
          </a:r>
        </a:p>
        <a:p>
          <a:pPr marL="0" lvl="0" indent="0" algn="r" defTabSz="889000" rtl="1">
            <a:lnSpc>
              <a:spcPct val="90000"/>
            </a:lnSpc>
            <a:spcBef>
              <a:spcPct val="0"/>
            </a:spcBef>
            <a:spcAft>
              <a:spcPct val="35000"/>
            </a:spcAft>
            <a:buNone/>
          </a:pPr>
          <a:r>
            <a:rPr lang="ar-DZ" sz="2000" b="1" kern="1200" dirty="0"/>
            <a:t>-المطلب4:</a:t>
          </a:r>
          <a:r>
            <a:rPr lang="ar-DZ" sz="2000" kern="1200" dirty="0"/>
            <a:t> أهداف فريق عمل مشروع </a:t>
          </a:r>
        </a:p>
      </dsp:txBody>
      <dsp:txXfrm>
        <a:off x="8990468" y="2110988"/>
        <a:ext cx="3199149" cy="2540277"/>
      </dsp:txXfrm>
    </dsp:sp>
    <dsp:sp modelId="{CD4D3112-13EB-4FE3-9219-C2702133A495}">
      <dsp:nvSpPr>
        <dsp:cNvPr id="0" name=""/>
        <dsp:cNvSpPr/>
      </dsp:nvSpPr>
      <dsp:spPr>
        <a:xfrm>
          <a:off x="6349900" y="1095385"/>
          <a:ext cx="2539007" cy="2539007"/>
        </a:xfrm>
        <a:prstGeom prst="ellipse">
          <a:avLst/>
        </a:prstGeom>
        <a:gradFill rotWithShape="0">
          <a:gsLst>
            <a:gs pos="0">
              <a:schemeClr val="bg1">
                <a:lumMod val="5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DZ" sz="2800" b="1" kern="1200"/>
            <a:t>المبحث الأول: أساسيات فريق عمل مشروع </a:t>
          </a:r>
          <a:endParaRPr lang="fr-FR" sz="2800" b="1" kern="1200" dirty="0"/>
        </a:p>
      </dsp:txBody>
      <dsp:txXfrm>
        <a:off x="6721729" y="1467214"/>
        <a:ext cx="1795349" cy="1795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B9299-07CA-4907-8715-F09EB752F9A6}">
      <dsp:nvSpPr>
        <dsp:cNvPr id="0" name=""/>
        <dsp:cNvSpPr/>
      </dsp:nvSpPr>
      <dsp:spPr>
        <a:xfrm>
          <a:off x="1379476" y="725"/>
          <a:ext cx="563796" cy="56379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b="1" kern="1200" dirty="0"/>
            <a:t>مرحلة التكوين </a:t>
          </a:r>
          <a:endParaRPr lang="fr-FR" sz="900" b="1" kern="1200" dirty="0"/>
        </a:p>
      </dsp:txBody>
      <dsp:txXfrm>
        <a:off x="1462042" y="83291"/>
        <a:ext cx="398664" cy="398664"/>
      </dsp:txXfrm>
    </dsp:sp>
    <dsp:sp modelId="{075E24F9-E723-4E87-8B7C-8ABA9384B30E}">
      <dsp:nvSpPr>
        <dsp:cNvPr id="0" name=""/>
        <dsp:cNvSpPr/>
      </dsp:nvSpPr>
      <dsp:spPr>
        <a:xfrm rot="2160000">
          <a:off x="1925487" y="433867"/>
          <a:ext cx="150012" cy="19028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1929784" y="458697"/>
        <a:ext cx="105008" cy="114169"/>
      </dsp:txXfrm>
    </dsp:sp>
    <dsp:sp modelId="{01BF95B8-7A60-44C8-92C4-AB8F00112CE3}">
      <dsp:nvSpPr>
        <dsp:cNvPr id="0" name=""/>
        <dsp:cNvSpPr/>
      </dsp:nvSpPr>
      <dsp:spPr>
        <a:xfrm>
          <a:off x="2064583" y="498484"/>
          <a:ext cx="563796" cy="563796"/>
        </a:xfrm>
        <a:prstGeom prst="ellipse">
          <a:avLst/>
        </a:prstGeom>
        <a:solidFill>
          <a:schemeClr val="accent5">
            <a:hueOff val="-1838336"/>
            <a:satOff val="-2557"/>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b="1" kern="1200" dirty="0"/>
            <a:t>مرحلة الصراع </a:t>
          </a:r>
          <a:endParaRPr lang="fr-FR" sz="900" b="1" kern="1200" dirty="0"/>
        </a:p>
      </dsp:txBody>
      <dsp:txXfrm>
        <a:off x="2147149" y="581050"/>
        <a:ext cx="398664" cy="398664"/>
      </dsp:txXfrm>
    </dsp:sp>
    <dsp:sp modelId="{89407212-5A9E-4668-8BB8-27D1FCBF6B68}">
      <dsp:nvSpPr>
        <dsp:cNvPr id="0" name=""/>
        <dsp:cNvSpPr/>
      </dsp:nvSpPr>
      <dsp:spPr>
        <a:xfrm rot="6480000">
          <a:off x="2141943" y="1083900"/>
          <a:ext cx="150012" cy="190281"/>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2171399" y="1100555"/>
        <a:ext cx="105008" cy="114169"/>
      </dsp:txXfrm>
    </dsp:sp>
    <dsp:sp modelId="{48179942-CA1A-4662-A2C8-48BEDD896105}">
      <dsp:nvSpPr>
        <dsp:cNvPr id="0" name=""/>
        <dsp:cNvSpPr/>
      </dsp:nvSpPr>
      <dsp:spPr>
        <a:xfrm>
          <a:off x="1802895" y="1303875"/>
          <a:ext cx="563796" cy="563796"/>
        </a:xfrm>
        <a:prstGeom prst="ellipse">
          <a:avLst/>
        </a:prstGeom>
        <a:solidFill>
          <a:schemeClr val="accent5">
            <a:hueOff val="-3676672"/>
            <a:satOff val="-5114"/>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ar-DZ" sz="1000" b="1" kern="1200" dirty="0"/>
            <a:t>مرحلة وضع القرار</a:t>
          </a:r>
          <a:endParaRPr lang="fr-FR" sz="1000" b="1" kern="1200" dirty="0"/>
        </a:p>
      </dsp:txBody>
      <dsp:txXfrm>
        <a:off x="1885461" y="1386441"/>
        <a:ext cx="398664" cy="398664"/>
      </dsp:txXfrm>
    </dsp:sp>
    <dsp:sp modelId="{6407E648-BC87-4830-A17D-662948F1EC3D}">
      <dsp:nvSpPr>
        <dsp:cNvPr id="0" name=""/>
        <dsp:cNvSpPr/>
      </dsp:nvSpPr>
      <dsp:spPr>
        <a:xfrm rot="10800000">
          <a:off x="1590614" y="1490633"/>
          <a:ext cx="150012" cy="190281"/>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1635618" y="1528689"/>
        <a:ext cx="105008" cy="114169"/>
      </dsp:txXfrm>
    </dsp:sp>
    <dsp:sp modelId="{8404957B-E8AC-4AE6-8444-84B1ACA1F6E0}">
      <dsp:nvSpPr>
        <dsp:cNvPr id="0" name=""/>
        <dsp:cNvSpPr/>
      </dsp:nvSpPr>
      <dsp:spPr>
        <a:xfrm>
          <a:off x="956057" y="1303875"/>
          <a:ext cx="563796" cy="563796"/>
        </a:xfrm>
        <a:prstGeom prst="ellipse">
          <a:avLst/>
        </a:prstGeom>
        <a:solidFill>
          <a:schemeClr val="accent5">
            <a:hueOff val="-5515009"/>
            <a:satOff val="-7671"/>
            <a:lumOff val="-2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b="1" kern="1200" dirty="0"/>
            <a:t>مرحلة الاداء</a:t>
          </a:r>
          <a:endParaRPr lang="fr-FR" sz="900" b="1" kern="1200" dirty="0"/>
        </a:p>
      </dsp:txBody>
      <dsp:txXfrm>
        <a:off x="1038623" y="1386441"/>
        <a:ext cx="398664" cy="398664"/>
      </dsp:txXfrm>
    </dsp:sp>
    <dsp:sp modelId="{D180B527-1323-4E10-9481-263574420A60}">
      <dsp:nvSpPr>
        <dsp:cNvPr id="0" name=""/>
        <dsp:cNvSpPr/>
      </dsp:nvSpPr>
      <dsp:spPr>
        <a:xfrm rot="15120000">
          <a:off x="1033417" y="1091975"/>
          <a:ext cx="150012" cy="190281"/>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rot="10800000">
        <a:off x="1062873" y="1151432"/>
        <a:ext cx="105008" cy="114169"/>
      </dsp:txXfrm>
    </dsp:sp>
    <dsp:sp modelId="{6B98F2B0-8A4B-4ABF-8A54-2F065450A2B4}">
      <dsp:nvSpPr>
        <dsp:cNvPr id="0" name=""/>
        <dsp:cNvSpPr/>
      </dsp:nvSpPr>
      <dsp:spPr>
        <a:xfrm>
          <a:off x="694369" y="498484"/>
          <a:ext cx="563796" cy="563796"/>
        </a:xfrm>
        <a:prstGeom prst="ellipse">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ar-DZ" sz="900" b="1" kern="1200" dirty="0"/>
            <a:t>مرحلة الانهاء </a:t>
          </a:r>
          <a:endParaRPr lang="fr-FR" sz="900" b="1" kern="1200" dirty="0"/>
        </a:p>
      </dsp:txBody>
      <dsp:txXfrm>
        <a:off x="776935" y="581050"/>
        <a:ext cx="398664" cy="398664"/>
      </dsp:txXfrm>
    </dsp:sp>
    <dsp:sp modelId="{0C329A06-9F0B-4370-935C-66FCFB813D1E}">
      <dsp:nvSpPr>
        <dsp:cNvPr id="0" name=""/>
        <dsp:cNvSpPr/>
      </dsp:nvSpPr>
      <dsp:spPr>
        <a:xfrm rot="19440000">
          <a:off x="1240380" y="438858"/>
          <a:ext cx="150012" cy="190281"/>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fr-FR" sz="800" kern="1200"/>
        </a:p>
      </dsp:txBody>
      <dsp:txXfrm>
        <a:off x="1244677" y="490140"/>
        <a:ext cx="105008" cy="114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1519-8816-4BC7-8AC8-CD78B873111F}">
      <dsp:nvSpPr>
        <dsp:cNvPr id="0" name=""/>
        <dsp:cNvSpPr/>
      </dsp:nvSpPr>
      <dsp:spPr>
        <a:xfrm rot="5400000">
          <a:off x="-158777" y="161277"/>
          <a:ext cx="1058513" cy="740959"/>
        </a:xfrm>
        <a:prstGeom prst="chevron">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1">
            <a:lnSpc>
              <a:spcPct val="90000"/>
            </a:lnSpc>
            <a:spcBef>
              <a:spcPct val="0"/>
            </a:spcBef>
            <a:spcAft>
              <a:spcPct val="35000"/>
            </a:spcAft>
            <a:buNone/>
          </a:pPr>
          <a:r>
            <a:rPr lang="ar-DZ" sz="1100" b="1" kern="1200" dirty="0"/>
            <a:t>فريق العمل الوظيفي </a:t>
          </a:r>
          <a:endParaRPr lang="fr-FR" sz="1100" b="1" kern="1200" dirty="0"/>
        </a:p>
      </dsp:txBody>
      <dsp:txXfrm rot="-5400000">
        <a:off x="1" y="372980"/>
        <a:ext cx="740959" cy="317554"/>
      </dsp:txXfrm>
    </dsp:sp>
    <dsp:sp modelId="{4FE0FFB8-1B5D-4A54-B5E4-2A790926B857}">
      <dsp:nvSpPr>
        <dsp:cNvPr id="0" name=""/>
        <dsp:cNvSpPr/>
      </dsp:nvSpPr>
      <dsp:spPr>
        <a:xfrm rot="5400000">
          <a:off x="5709797" y="-4966337"/>
          <a:ext cx="688033" cy="10625709"/>
        </a:xfrm>
        <a:prstGeom prst="round2SameRect">
          <a:avLst/>
        </a:prstGeom>
        <a:solidFill>
          <a:schemeClr val="accent3"/>
        </a:solidFill>
        <a:ln w="9525" cap="flat" cmpd="sng" algn="ctr">
          <a:solidFill>
            <a:schemeClr val="tx1"/>
          </a:solidFill>
          <a:prstDash val="solid"/>
        </a:ln>
        <a:effectLst/>
        <a:scene3d>
          <a:camera prst="orthographicFront">
            <a:rot lat="0" lon="0" rev="0"/>
          </a:camera>
          <a:lightRig rig="contrasting" dir="t">
            <a:rot lat="0" lon="0" rev="1200000"/>
          </a:lightRig>
        </a:scene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DZ" sz="1600" b="1" kern="1200" dirty="0"/>
            <a:t>يحمل جميع أفراد هذا الفريق مسمّى وظيفيّاً واحداً، وتقع مسؤوليّة إدارة جميع أفراد الفريق على عاتق مدير واحد، وهذا النوع من الأفرقة هو الأكثر انتشاراً في الشركات التي تعتمد على التسلسل الهرميّ في تنظيمها، ومن الأمثلة على هذا النوع: قسم المحاسبة، ودائرة الموارد البشرية، وقسم الصيانة .</a:t>
          </a:r>
          <a:endParaRPr lang="fr-FR" sz="1600" b="1" kern="1200" dirty="0"/>
        </a:p>
      </dsp:txBody>
      <dsp:txXfrm rot="-5400000">
        <a:off x="740960" y="36087"/>
        <a:ext cx="10592122" cy="620859"/>
      </dsp:txXfrm>
    </dsp:sp>
    <dsp:sp modelId="{2BD1402F-8A6E-4B20-B7F3-925B66D90C26}">
      <dsp:nvSpPr>
        <dsp:cNvPr id="0" name=""/>
        <dsp:cNvSpPr/>
      </dsp:nvSpPr>
      <dsp:spPr>
        <a:xfrm rot="5400000">
          <a:off x="-158777" y="1015187"/>
          <a:ext cx="1058513" cy="740959"/>
        </a:xfrm>
        <a:prstGeom prst="chevron">
          <a:avLst/>
        </a:prstGeom>
        <a:solidFill>
          <a:schemeClr val="accent4">
            <a:hueOff val="5197846"/>
            <a:satOff val="-23984"/>
            <a:lumOff val="88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DZ" sz="1200" b="1" kern="1200" dirty="0"/>
            <a:t>فريق متعدد الوظائف </a:t>
          </a:r>
          <a:endParaRPr lang="fr-FR" sz="1200" b="1" kern="1200" dirty="0"/>
        </a:p>
      </dsp:txBody>
      <dsp:txXfrm rot="-5400000">
        <a:off x="1" y="1226890"/>
        <a:ext cx="740959" cy="317554"/>
      </dsp:txXfrm>
    </dsp:sp>
    <dsp:sp modelId="{AA99AA06-E865-4AED-87BA-2090C2514104}">
      <dsp:nvSpPr>
        <dsp:cNvPr id="0" name=""/>
        <dsp:cNvSpPr/>
      </dsp:nvSpPr>
      <dsp:spPr>
        <a:xfrm rot="5400000">
          <a:off x="5709616" y="-4112246"/>
          <a:ext cx="688395" cy="10625709"/>
        </a:xfrm>
        <a:prstGeom prst="round2SameRect">
          <a:avLst/>
        </a:prstGeom>
        <a:solidFill>
          <a:srgbClr val="22DF4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DZ" sz="1600" b="1" kern="1200" dirty="0"/>
            <a:t>يختلف أفراد هذا الفريق في مسمّاهم الوظيفيّ، حيث يتمّ تشكيله من موظّفين من أقسام وإدارات مختلفة يتكاتفون معاً لتحقيق هدف معيّن ضمن فترة محدودة، مع العمل على الارتقاء بالشركة للأفضل .</a:t>
          </a:r>
          <a:endParaRPr lang="fr-FR" sz="1600" b="1" kern="1200" dirty="0"/>
        </a:p>
      </dsp:txBody>
      <dsp:txXfrm rot="-5400000">
        <a:off x="740960" y="890015"/>
        <a:ext cx="10592104" cy="621185"/>
      </dsp:txXfrm>
    </dsp:sp>
    <dsp:sp modelId="{67DEA81B-B307-493B-8BE7-1B5C053BB8C9}">
      <dsp:nvSpPr>
        <dsp:cNvPr id="0" name=""/>
        <dsp:cNvSpPr/>
      </dsp:nvSpPr>
      <dsp:spPr>
        <a:xfrm rot="5400000">
          <a:off x="-158777" y="1869098"/>
          <a:ext cx="1058513" cy="740959"/>
        </a:xfrm>
        <a:prstGeom prst="chevron">
          <a:avLst/>
        </a:prstGeom>
        <a:solidFill>
          <a:schemeClr val="accent4">
            <a:hueOff val="10395692"/>
            <a:satOff val="-47968"/>
            <a:lumOff val="176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DZ" sz="1200" b="1" kern="1200" dirty="0"/>
            <a:t>فريق حل المشكلات </a:t>
          </a:r>
          <a:endParaRPr lang="fr-FR" sz="1200" b="1" kern="1200" dirty="0"/>
        </a:p>
      </dsp:txBody>
      <dsp:txXfrm rot="-5400000">
        <a:off x="1" y="2080801"/>
        <a:ext cx="740959" cy="317554"/>
      </dsp:txXfrm>
    </dsp:sp>
    <dsp:sp modelId="{AA1428E0-A51C-4204-8D03-7780F71887A2}">
      <dsp:nvSpPr>
        <dsp:cNvPr id="0" name=""/>
        <dsp:cNvSpPr/>
      </dsp:nvSpPr>
      <dsp:spPr>
        <a:xfrm rot="5400000">
          <a:off x="5709797" y="-3258516"/>
          <a:ext cx="688033" cy="10625709"/>
        </a:xfrm>
        <a:prstGeom prst="round2SameRect">
          <a:avLst/>
        </a:prstGeom>
        <a:solidFill>
          <a:srgbClr val="4472C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DZ" sz="1600" b="1" kern="1200" dirty="0"/>
            <a:t>يتمّ تشكيل هذا الفريق لحلّ المشكلات التي تتعرّض لها المنظّمات والشركات وتضرّ بمصالحها، حيث يقوم الفريق بوضع الخيارات المناسبة لحل الأسباب التي تؤدي للمشاكل، ومن ثمّ يتمّ إرسال هذه الخيارات إلى الأقسام المسؤولة للقيام بالإجراءات المناسبة لحلها.</a:t>
          </a:r>
          <a:endParaRPr lang="fr-FR" sz="2000" kern="1200" dirty="0"/>
        </a:p>
      </dsp:txBody>
      <dsp:txXfrm rot="-5400000">
        <a:off x="740960" y="1743908"/>
        <a:ext cx="10592122" cy="620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1519-8816-4BC7-8AC8-CD78B873111F}">
      <dsp:nvSpPr>
        <dsp:cNvPr id="0" name=""/>
        <dsp:cNvSpPr/>
      </dsp:nvSpPr>
      <dsp:spPr>
        <a:xfrm rot="5400000">
          <a:off x="-158777" y="161277"/>
          <a:ext cx="1058513" cy="740959"/>
        </a:xfrm>
        <a:prstGeom prst="chevron">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DZ" sz="1200" b="1" kern="1200" dirty="0"/>
            <a:t>فريق العمل المدار ذاتيا </a:t>
          </a:r>
          <a:endParaRPr lang="fr-FR" sz="1200" b="1" kern="1200" dirty="0"/>
        </a:p>
      </dsp:txBody>
      <dsp:txXfrm rot="-5400000">
        <a:off x="1" y="372980"/>
        <a:ext cx="740959" cy="317554"/>
      </dsp:txXfrm>
    </dsp:sp>
    <dsp:sp modelId="{4FE0FFB8-1B5D-4A54-B5E4-2A790926B857}">
      <dsp:nvSpPr>
        <dsp:cNvPr id="0" name=""/>
        <dsp:cNvSpPr/>
      </dsp:nvSpPr>
      <dsp:spPr>
        <a:xfrm rot="5400000">
          <a:off x="5709616" y="-4966156"/>
          <a:ext cx="688395" cy="10625709"/>
        </a:xfrm>
        <a:prstGeom prst="round2SameRect">
          <a:avLst/>
        </a:prstGeom>
        <a:solidFill>
          <a:srgbClr val="AD5A2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DZ" sz="1600" b="1" kern="1200" dirty="0"/>
            <a:t>يعمل في هذا الفريق موظفون من نفس الشركة، كلّ منهم يسعى خلف أهدافٍ معيّنة، تجتمع في النهاية لتحقيق هدف مشترك يصبّ في مصلحة الشركة، ومن الجدير بالذكر أنّ أفراد الفريق لا يوجد عليهم مدير، بل يملكون حقّ الإدارة واتّخاذ القرارات بأنفسهم.</a:t>
          </a:r>
          <a:endParaRPr lang="fr-FR" sz="1600" b="1" kern="1200" dirty="0"/>
        </a:p>
      </dsp:txBody>
      <dsp:txXfrm rot="-5400000">
        <a:off x="740960" y="36105"/>
        <a:ext cx="10592104" cy="621185"/>
      </dsp:txXfrm>
    </dsp:sp>
    <dsp:sp modelId="{2BD1402F-8A6E-4B20-B7F3-925B66D90C26}">
      <dsp:nvSpPr>
        <dsp:cNvPr id="0" name=""/>
        <dsp:cNvSpPr/>
      </dsp:nvSpPr>
      <dsp:spPr>
        <a:xfrm rot="5400000">
          <a:off x="-158777" y="1015187"/>
          <a:ext cx="1058513" cy="740959"/>
        </a:xfrm>
        <a:prstGeom prst="chevron">
          <a:avLst/>
        </a:prstGeom>
        <a:solidFill>
          <a:schemeClr val="accent2">
            <a:shade val="50000"/>
            <a:hueOff val="-394115"/>
            <a:satOff val="5189"/>
            <a:lumOff val="3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DZ" sz="1200" b="1" kern="1200" dirty="0"/>
            <a:t>فريق المشروع </a:t>
          </a:r>
          <a:endParaRPr lang="fr-FR" sz="1200" b="1" kern="1200" dirty="0"/>
        </a:p>
      </dsp:txBody>
      <dsp:txXfrm rot="-5400000">
        <a:off x="1" y="1226890"/>
        <a:ext cx="740959" cy="317554"/>
      </dsp:txXfrm>
    </dsp:sp>
    <dsp:sp modelId="{AA99AA06-E865-4AED-87BA-2090C2514104}">
      <dsp:nvSpPr>
        <dsp:cNvPr id="0" name=""/>
        <dsp:cNvSpPr/>
      </dsp:nvSpPr>
      <dsp:spPr>
        <a:xfrm rot="5400000">
          <a:off x="5709797" y="-4112427"/>
          <a:ext cx="688033" cy="10625709"/>
        </a:xfrm>
        <a:prstGeom prst="round2SameRect">
          <a:avLst/>
        </a:prstGeom>
        <a:solidFill>
          <a:srgbClr val="EB9F8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ar-DZ" sz="1600" b="1" kern="1200" dirty="0"/>
            <a:t>يتمّ إنشاء هذا الفريق ليعمل ضمن فترة زمنيّة محدودة تبدأ مع بداية المشروع، ويتمّ حلّه عند انتهاء المشروع وإنجازه وتحقيق الأهداف منه، ويضمّ هذا الفريق موظّفين من مختلف أقسام الشركة، وهو مسؤولون أمام مدير المشروع.</a:t>
          </a:r>
          <a:endParaRPr lang="fr-FR" sz="1600" b="1" kern="1200" dirty="0"/>
        </a:p>
      </dsp:txBody>
      <dsp:txXfrm rot="-5400000">
        <a:off x="740960" y="889997"/>
        <a:ext cx="10592122" cy="620859"/>
      </dsp:txXfrm>
    </dsp:sp>
    <dsp:sp modelId="{67DEA81B-B307-493B-8BE7-1B5C053BB8C9}">
      <dsp:nvSpPr>
        <dsp:cNvPr id="0" name=""/>
        <dsp:cNvSpPr/>
      </dsp:nvSpPr>
      <dsp:spPr>
        <a:xfrm rot="5400000">
          <a:off x="-158777" y="1869098"/>
          <a:ext cx="1058513" cy="740959"/>
        </a:xfrm>
        <a:prstGeom prst="chevron">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ar-DZ" sz="1200" b="1" kern="1200" dirty="0"/>
            <a:t>الفريق الافتراضي </a:t>
          </a:r>
          <a:endParaRPr lang="fr-FR" sz="1200" b="1" kern="1200" dirty="0"/>
        </a:p>
      </dsp:txBody>
      <dsp:txXfrm rot="-5400000">
        <a:off x="1" y="2080801"/>
        <a:ext cx="740959" cy="317554"/>
      </dsp:txXfrm>
    </dsp:sp>
    <dsp:sp modelId="{AA1428E0-A51C-4204-8D03-7780F71887A2}">
      <dsp:nvSpPr>
        <dsp:cNvPr id="0" name=""/>
        <dsp:cNvSpPr/>
      </dsp:nvSpPr>
      <dsp:spPr>
        <a:xfrm rot="5400000">
          <a:off x="5709797" y="-3258516"/>
          <a:ext cx="688033" cy="10625709"/>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None/>
            <a:tabLst/>
            <a:defRPr/>
          </a:pPr>
          <a:r>
            <a:rPr lang="ar-DZ" sz="1600" b="1" kern="1200" dirty="0"/>
            <a:t>ويمكن تسميته فريق العمل عن بُعد، حيث يعمل أفراده عن بعد باستخدام الإنترنت لإنجاز المهام المطلوبة منهم، ويتمّ التعاون بين هذا الفريق والفرق الأخرى و يتواصلون فيما بعضهم على الصعيد الشخصي و صعيد العمل تظهر الحاجة لإنشاء مثل هذه الفرق بسبب تزايد عدد الموظّفين الذين يحتاجون للعمل من المنازل.</a:t>
          </a:r>
          <a:endParaRPr lang="fr-FR" sz="1600" b="1" kern="1200" dirty="0"/>
        </a:p>
      </dsp:txBody>
      <dsp:txXfrm rot="-5400000">
        <a:off x="740960" y="1743908"/>
        <a:ext cx="10592122" cy="62085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205863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28705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207791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pPr/>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39127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pPr/>
              <a:t>11/13/2022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21329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pPr/>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62848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pPr/>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6636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pPr/>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34260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pPr/>
              <a:t>11/13/2022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3409637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smtClean="0"/>
              <a:pPr/>
              <a:t>11/13/2022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1053403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smtClean="0"/>
              <a:pPr/>
              <a:t>11/13/2022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427835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pPr/>
              <a:t>11/13/2022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xmlns="">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xmlns="" val="66731729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rtl="1"/>
            <a:r>
              <a:rPr lang="ar-DZ"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من اعداد وتقديم</a:t>
            </a:r>
            <a:br>
              <a:rPr lang="ar-DZ"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br>
            <a:r>
              <a:rPr lang="ar-DZ"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 </a:t>
            </a:r>
            <a:r>
              <a:rPr lang="en-US" sz="9600" b="1" cap="none" dirty="0" err="1">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الطالب</a:t>
            </a:r>
            <a:r>
              <a:rPr lang="ar-DZ"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 </a:t>
            </a:r>
            <a:r>
              <a:rPr lang="en-US" sz="9600" b="1" cap="none" dirty="0" err="1">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أيوب</a:t>
            </a:r>
            <a:r>
              <a:rPr lang="en-US"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 </a:t>
            </a:r>
            <a:r>
              <a:rPr lang="en-US" sz="9600" b="1" cap="none" dirty="0" err="1">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بشير</a:t>
            </a:r>
            <a:r>
              <a:rPr lang="en-US"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 </a:t>
            </a:r>
            <a:r>
              <a:rPr lang="en-US" sz="9600" b="1" cap="none" dirty="0" err="1">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باي</a:t>
            </a:r>
            <a:r>
              <a:rPr lang="en-US" sz="9600" b="1" cap="none">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rPr>
              <a:t> </a:t>
            </a:r>
            <a:endParaRPr lang="fr-FR" sz="9600" b="1" cap="none" dirty="0">
              <a:ln w="9525">
                <a:solidFill>
                  <a:schemeClr val="bg1"/>
                </a:solidFill>
                <a:prstDash val="solid"/>
              </a:ln>
              <a:solidFill>
                <a:schemeClr val="tx1"/>
              </a:solidFill>
              <a:effectLst>
                <a:glow rad="228600">
                  <a:schemeClr val="bg1">
                    <a:alpha val="40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38528893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978" y="146304"/>
            <a:ext cx="10058400" cy="1609344"/>
          </a:xfrm>
        </p:spPr>
        <p:txBody>
          <a:bodyPr>
            <a:normAutofit/>
          </a:bodyPr>
          <a:lstStyle/>
          <a:p>
            <a:pPr algn="r" rtl="1"/>
            <a:r>
              <a:rPr lang="ar-DZ" sz="2800" dirty="0">
                <a:solidFill>
                  <a:srgbClr val="0070C0"/>
                </a:solidFill>
              </a:rPr>
              <a:t>  - </a:t>
            </a:r>
            <a:r>
              <a:rPr lang="ar-DZ" sz="2800" b="1" u="sng" dirty="0">
                <a:solidFill>
                  <a:srgbClr val="0070C0"/>
                </a:solidFill>
              </a:rPr>
              <a:t>المطلب 2</a:t>
            </a:r>
            <a:r>
              <a:rPr lang="ar-DZ" sz="2800" b="1" dirty="0">
                <a:solidFill>
                  <a:srgbClr val="0070C0"/>
                </a:solidFill>
              </a:rPr>
              <a:t> : أنواع  فرق عمل مشروع </a:t>
            </a:r>
            <a:endParaRPr lang="fr-FR" sz="2800"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769373870"/>
              </p:ext>
            </p:extLst>
          </p:nvPr>
        </p:nvGraphicFramePr>
        <p:xfrm>
          <a:off x="407989" y="1223889"/>
          <a:ext cx="11366669" cy="2771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Espace réservé du contenu 3"/>
          <p:cNvGraphicFramePr>
            <a:graphicFrameLocks/>
          </p:cNvGraphicFramePr>
          <p:nvPr>
            <p:extLst>
              <p:ext uri="{D42A27DB-BD31-4B8C-83A1-F6EECF244321}">
                <p14:modId xmlns:p14="http://schemas.microsoft.com/office/powerpoint/2010/main" xmlns="" val="2689639953"/>
              </p:ext>
            </p:extLst>
          </p:nvPr>
        </p:nvGraphicFramePr>
        <p:xfrm>
          <a:off x="405644" y="3781864"/>
          <a:ext cx="11366669" cy="27713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3674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graphicEl>
                                              <a:dgm id="{D6F71519-8816-4BC7-8AC8-CD78B873111F}"/>
                                            </p:graphicEl>
                                          </p:spTgt>
                                        </p:tgtEl>
                                        <p:attrNameLst>
                                          <p:attrName>style.visibility</p:attrName>
                                        </p:attrNameLst>
                                      </p:cBhvr>
                                      <p:to>
                                        <p:strVal val="visible"/>
                                      </p:to>
                                    </p:set>
                                    <p:animEffect transition="in" filter="wipe(down)">
                                      <p:cBhvr>
                                        <p:cTn id="15" dur="580">
                                          <p:stCondLst>
                                            <p:cond delay="0"/>
                                          </p:stCondLst>
                                        </p:cTn>
                                        <p:tgtEl>
                                          <p:spTgt spid="4">
                                            <p:graphicEl>
                                              <a:dgm id="{D6F71519-8816-4BC7-8AC8-CD78B873111F}"/>
                                            </p:graphicEl>
                                          </p:spTgt>
                                        </p:tgtEl>
                                      </p:cBhvr>
                                    </p:animEffect>
                                    <p:anim calcmode="lin" valueType="num">
                                      <p:cBhvr>
                                        <p:cTn id="16" dur="1822" tmFilter="0,0; 0.14,0.36; 0.43,0.73; 0.71,0.91; 1.0,1.0">
                                          <p:stCondLst>
                                            <p:cond delay="0"/>
                                          </p:stCondLst>
                                        </p:cTn>
                                        <p:tgtEl>
                                          <p:spTgt spid="4">
                                            <p:graphicEl>
                                              <a:dgm id="{D6F71519-8816-4BC7-8AC8-CD78B873111F}"/>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graphicEl>
                                              <a:dgm id="{D6F71519-8816-4BC7-8AC8-CD78B873111F}"/>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graphicEl>
                                              <a:dgm id="{D6F71519-8816-4BC7-8AC8-CD78B873111F}"/>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graphicEl>
                                              <a:dgm id="{D6F71519-8816-4BC7-8AC8-CD78B873111F}"/>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graphicEl>
                                              <a:dgm id="{D6F71519-8816-4BC7-8AC8-CD78B873111F}"/>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graphicEl>
                                              <a:dgm id="{D6F71519-8816-4BC7-8AC8-CD78B873111F}"/>
                                            </p:graphicEl>
                                          </p:spTgt>
                                        </p:tgtEl>
                                      </p:cBhvr>
                                      <p:to x="100000" y="60000"/>
                                    </p:animScale>
                                    <p:animScale>
                                      <p:cBhvr>
                                        <p:cTn id="22" dur="166" decel="50000">
                                          <p:stCondLst>
                                            <p:cond delay="676"/>
                                          </p:stCondLst>
                                        </p:cTn>
                                        <p:tgtEl>
                                          <p:spTgt spid="4">
                                            <p:graphicEl>
                                              <a:dgm id="{D6F71519-8816-4BC7-8AC8-CD78B873111F}"/>
                                            </p:graphicEl>
                                          </p:spTgt>
                                        </p:tgtEl>
                                      </p:cBhvr>
                                      <p:to x="100000" y="100000"/>
                                    </p:animScale>
                                    <p:animScale>
                                      <p:cBhvr>
                                        <p:cTn id="23" dur="26">
                                          <p:stCondLst>
                                            <p:cond delay="1312"/>
                                          </p:stCondLst>
                                        </p:cTn>
                                        <p:tgtEl>
                                          <p:spTgt spid="4">
                                            <p:graphicEl>
                                              <a:dgm id="{D6F71519-8816-4BC7-8AC8-CD78B873111F}"/>
                                            </p:graphicEl>
                                          </p:spTgt>
                                        </p:tgtEl>
                                      </p:cBhvr>
                                      <p:to x="100000" y="80000"/>
                                    </p:animScale>
                                    <p:animScale>
                                      <p:cBhvr>
                                        <p:cTn id="24" dur="166" decel="50000">
                                          <p:stCondLst>
                                            <p:cond delay="1338"/>
                                          </p:stCondLst>
                                        </p:cTn>
                                        <p:tgtEl>
                                          <p:spTgt spid="4">
                                            <p:graphicEl>
                                              <a:dgm id="{D6F71519-8816-4BC7-8AC8-CD78B873111F}"/>
                                            </p:graphicEl>
                                          </p:spTgt>
                                        </p:tgtEl>
                                      </p:cBhvr>
                                      <p:to x="100000" y="100000"/>
                                    </p:animScale>
                                    <p:animScale>
                                      <p:cBhvr>
                                        <p:cTn id="25" dur="26">
                                          <p:stCondLst>
                                            <p:cond delay="1642"/>
                                          </p:stCondLst>
                                        </p:cTn>
                                        <p:tgtEl>
                                          <p:spTgt spid="4">
                                            <p:graphicEl>
                                              <a:dgm id="{D6F71519-8816-4BC7-8AC8-CD78B873111F}"/>
                                            </p:graphicEl>
                                          </p:spTgt>
                                        </p:tgtEl>
                                      </p:cBhvr>
                                      <p:to x="100000" y="90000"/>
                                    </p:animScale>
                                    <p:animScale>
                                      <p:cBhvr>
                                        <p:cTn id="26" dur="166" decel="50000">
                                          <p:stCondLst>
                                            <p:cond delay="1668"/>
                                          </p:stCondLst>
                                        </p:cTn>
                                        <p:tgtEl>
                                          <p:spTgt spid="4">
                                            <p:graphicEl>
                                              <a:dgm id="{D6F71519-8816-4BC7-8AC8-CD78B873111F}"/>
                                            </p:graphicEl>
                                          </p:spTgt>
                                        </p:tgtEl>
                                      </p:cBhvr>
                                      <p:to x="100000" y="100000"/>
                                    </p:animScale>
                                    <p:animScale>
                                      <p:cBhvr>
                                        <p:cTn id="27" dur="26">
                                          <p:stCondLst>
                                            <p:cond delay="1808"/>
                                          </p:stCondLst>
                                        </p:cTn>
                                        <p:tgtEl>
                                          <p:spTgt spid="4">
                                            <p:graphicEl>
                                              <a:dgm id="{D6F71519-8816-4BC7-8AC8-CD78B873111F}"/>
                                            </p:graphicEl>
                                          </p:spTgt>
                                        </p:tgtEl>
                                      </p:cBhvr>
                                      <p:to x="100000" y="95000"/>
                                    </p:animScale>
                                    <p:animScale>
                                      <p:cBhvr>
                                        <p:cTn id="28" dur="166" decel="50000">
                                          <p:stCondLst>
                                            <p:cond delay="1834"/>
                                          </p:stCondLst>
                                        </p:cTn>
                                        <p:tgtEl>
                                          <p:spTgt spid="4">
                                            <p:graphicEl>
                                              <a:dgm id="{D6F71519-8816-4BC7-8AC8-CD78B873111F}"/>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graphicEl>
                                              <a:dgm id="{4FE0FFB8-1B5D-4A54-B5E4-2A790926B857}"/>
                                            </p:graphicEl>
                                          </p:spTgt>
                                        </p:tgtEl>
                                        <p:attrNameLst>
                                          <p:attrName>style.visibility</p:attrName>
                                        </p:attrNameLst>
                                      </p:cBhvr>
                                      <p:to>
                                        <p:strVal val="visible"/>
                                      </p:to>
                                    </p:set>
                                    <p:animEffect transition="in" filter="wipe(down)">
                                      <p:cBhvr>
                                        <p:cTn id="33" dur="580">
                                          <p:stCondLst>
                                            <p:cond delay="0"/>
                                          </p:stCondLst>
                                        </p:cTn>
                                        <p:tgtEl>
                                          <p:spTgt spid="4">
                                            <p:graphicEl>
                                              <a:dgm id="{4FE0FFB8-1B5D-4A54-B5E4-2A790926B857}"/>
                                            </p:graphicEl>
                                          </p:spTgt>
                                        </p:tgtEl>
                                      </p:cBhvr>
                                    </p:animEffect>
                                    <p:anim calcmode="lin" valueType="num">
                                      <p:cBhvr>
                                        <p:cTn id="34" dur="1822" tmFilter="0,0; 0.14,0.36; 0.43,0.73; 0.71,0.91; 1.0,1.0">
                                          <p:stCondLst>
                                            <p:cond delay="0"/>
                                          </p:stCondLst>
                                        </p:cTn>
                                        <p:tgtEl>
                                          <p:spTgt spid="4">
                                            <p:graphicEl>
                                              <a:dgm id="{4FE0FFB8-1B5D-4A54-B5E4-2A790926B857}"/>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graphicEl>
                                              <a:dgm id="{4FE0FFB8-1B5D-4A54-B5E4-2A790926B857}"/>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graphicEl>
                                              <a:dgm id="{4FE0FFB8-1B5D-4A54-B5E4-2A790926B857}"/>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graphicEl>
                                              <a:dgm id="{4FE0FFB8-1B5D-4A54-B5E4-2A790926B857}"/>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graphicEl>
                                              <a:dgm id="{4FE0FFB8-1B5D-4A54-B5E4-2A790926B857}"/>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graphicEl>
                                              <a:dgm id="{4FE0FFB8-1B5D-4A54-B5E4-2A790926B857}"/>
                                            </p:graphicEl>
                                          </p:spTgt>
                                        </p:tgtEl>
                                      </p:cBhvr>
                                      <p:to x="100000" y="60000"/>
                                    </p:animScale>
                                    <p:animScale>
                                      <p:cBhvr>
                                        <p:cTn id="40" dur="166" decel="50000">
                                          <p:stCondLst>
                                            <p:cond delay="676"/>
                                          </p:stCondLst>
                                        </p:cTn>
                                        <p:tgtEl>
                                          <p:spTgt spid="4">
                                            <p:graphicEl>
                                              <a:dgm id="{4FE0FFB8-1B5D-4A54-B5E4-2A790926B857}"/>
                                            </p:graphicEl>
                                          </p:spTgt>
                                        </p:tgtEl>
                                      </p:cBhvr>
                                      <p:to x="100000" y="100000"/>
                                    </p:animScale>
                                    <p:animScale>
                                      <p:cBhvr>
                                        <p:cTn id="41" dur="26">
                                          <p:stCondLst>
                                            <p:cond delay="1312"/>
                                          </p:stCondLst>
                                        </p:cTn>
                                        <p:tgtEl>
                                          <p:spTgt spid="4">
                                            <p:graphicEl>
                                              <a:dgm id="{4FE0FFB8-1B5D-4A54-B5E4-2A790926B857}"/>
                                            </p:graphicEl>
                                          </p:spTgt>
                                        </p:tgtEl>
                                      </p:cBhvr>
                                      <p:to x="100000" y="80000"/>
                                    </p:animScale>
                                    <p:animScale>
                                      <p:cBhvr>
                                        <p:cTn id="42" dur="166" decel="50000">
                                          <p:stCondLst>
                                            <p:cond delay="1338"/>
                                          </p:stCondLst>
                                        </p:cTn>
                                        <p:tgtEl>
                                          <p:spTgt spid="4">
                                            <p:graphicEl>
                                              <a:dgm id="{4FE0FFB8-1B5D-4A54-B5E4-2A790926B857}"/>
                                            </p:graphicEl>
                                          </p:spTgt>
                                        </p:tgtEl>
                                      </p:cBhvr>
                                      <p:to x="100000" y="100000"/>
                                    </p:animScale>
                                    <p:animScale>
                                      <p:cBhvr>
                                        <p:cTn id="43" dur="26">
                                          <p:stCondLst>
                                            <p:cond delay="1642"/>
                                          </p:stCondLst>
                                        </p:cTn>
                                        <p:tgtEl>
                                          <p:spTgt spid="4">
                                            <p:graphicEl>
                                              <a:dgm id="{4FE0FFB8-1B5D-4A54-B5E4-2A790926B857}"/>
                                            </p:graphicEl>
                                          </p:spTgt>
                                        </p:tgtEl>
                                      </p:cBhvr>
                                      <p:to x="100000" y="90000"/>
                                    </p:animScale>
                                    <p:animScale>
                                      <p:cBhvr>
                                        <p:cTn id="44" dur="166" decel="50000">
                                          <p:stCondLst>
                                            <p:cond delay="1668"/>
                                          </p:stCondLst>
                                        </p:cTn>
                                        <p:tgtEl>
                                          <p:spTgt spid="4">
                                            <p:graphicEl>
                                              <a:dgm id="{4FE0FFB8-1B5D-4A54-B5E4-2A790926B857}"/>
                                            </p:graphicEl>
                                          </p:spTgt>
                                        </p:tgtEl>
                                      </p:cBhvr>
                                      <p:to x="100000" y="100000"/>
                                    </p:animScale>
                                    <p:animScale>
                                      <p:cBhvr>
                                        <p:cTn id="45" dur="26">
                                          <p:stCondLst>
                                            <p:cond delay="1808"/>
                                          </p:stCondLst>
                                        </p:cTn>
                                        <p:tgtEl>
                                          <p:spTgt spid="4">
                                            <p:graphicEl>
                                              <a:dgm id="{4FE0FFB8-1B5D-4A54-B5E4-2A790926B857}"/>
                                            </p:graphicEl>
                                          </p:spTgt>
                                        </p:tgtEl>
                                      </p:cBhvr>
                                      <p:to x="100000" y="95000"/>
                                    </p:animScale>
                                    <p:animScale>
                                      <p:cBhvr>
                                        <p:cTn id="46" dur="166" decel="50000">
                                          <p:stCondLst>
                                            <p:cond delay="1834"/>
                                          </p:stCondLst>
                                        </p:cTn>
                                        <p:tgtEl>
                                          <p:spTgt spid="4">
                                            <p:graphicEl>
                                              <a:dgm id="{4FE0FFB8-1B5D-4A54-B5E4-2A790926B857}"/>
                                            </p:graphic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4">
                                            <p:graphicEl>
                                              <a:dgm id="{2BD1402F-8A6E-4B20-B7F3-925B66D90C26}"/>
                                            </p:graphicEl>
                                          </p:spTgt>
                                        </p:tgtEl>
                                        <p:attrNameLst>
                                          <p:attrName>style.visibility</p:attrName>
                                        </p:attrNameLst>
                                      </p:cBhvr>
                                      <p:to>
                                        <p:strVal val="visible"/>
                                      </p:to>
                                    </p:set>
                                    <p:animEffect transition="in" filter="wipe(down)">
                                      <p:cBhvr>
                                        <p:cTn id="51" dur="580">
                                          <p:stCondLst>
                                            <p:cond delay="0"/>
                                          </p:stCondLst>
                                        </p:cTn>
                                        <p:tgtEl>
                                          <p:spTgt spid="4">
                                            <p:graphicEl>
                                              <a:dgm id="{2BD1402F-8A6E-4B20-B7F3-925B66D90C26}"/>
                                            </p:graphicEl>
                                          </p:spTgt>
                                        </p:tgtEl>
                                      </p:cBhvr>
                                    </p:animEffect>
                                    <p:anim calcmode="lin" valueType="num">
                                      <p:cBhvr>
                                        <p:cTn id="52" dur="1822" tmFilter="0,0; 0.14,0.36; 0.43,0.73; 0.71,0.91; 1.0,1.0">
                                          <p:stCondLst>
                                            <p:cond delay="0"/>
                                          </p:stCondLst>
                                        </p:cTn>
                                        <p:tgtEl>
                                          <p:spTgt spid="4">
                                            <p:graphicEl>
                                              <a:dgm id="{2BD1402F-8A6E-4B20-B7F3-925B66D90C26}"/>
                                            </p:graphic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graphicEl>
                                              <a:dgm id="{2BD1402F-8A6E-4B20-B7F3-925B66D90C26}"/>
                                            </p:graphic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graphicEl>
                                              <a:dgm id="{2BD1402F-8A6E-4B20-B7F3-925B66D90C26}"/>
                                            </p:graphic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graphicEl>
                                              <a:dgm id="{2BD1402F-8A6E-4B20-B7F3-925B66D90C26}"/>
                                            </p:graphic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graphicEl>
                                              <a:dgm id="{2BD1402F-8A6E-4B20-B7F3-925B66D90C26}"/>
                                            </p:graphic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graphicEl>
                                              <a:dgm id="{2BD1402F-8A6E-4B20-B7F3-925B66D90C26}"/>
                                            </p:graphicEl>
                                          </p:spTgt>
                                        </p:tgtEl>
                                      </p:cBhvr>
                                      <p:to x="100000" y="60000"/>
                                    </p:animScale>
                                    <p:animScale>
                                      <p:cBhvr>
                                        <p:cTn id="58" dur="166" decel="50000">
                                          <p:stCondLst>
                                            <p:cond delay="676"/>
                                          </p:stCondLst>
                                        </p:cTn>
                                        <p:tgtEl>
                                          <p:spTgt spid="4">
                                            <p:graphicEl>
                                              <a:dgm id="{2BD1402F-8A6E-4B20-B7F3-925B66D90C26}"/>
                                            </p:graphicEl>
                                          </p:spTgt>
                                        </p:tgtEl>
                                      </p:cBhvr>
                                      <p:to x="100000" y="100000"/>
                                    </p:animScale>
                                    <p:animScale>
                                      <p:cBhvr>
                                        <p:cTn id="59" dur="26">
                                          <p:stCondLst>
                                            <p:cond delay="1312"/>
                                          </p:stCondLst>
                                        </p:cTn>
                                        <p:tgtEl>
                                          <p:spTgt spid="4">
                                            <p:graphicEl>
                                              <a:dgm id="{2BD1402F-8A6E-4B20-B7F3-925B66D90C26}"/>
                                            </p:graphicEl>
                                          </p:spTgt>
                                        </p:tgtEl>
                                      </p:cBhvr>
                                      <p:to x="100000" y="80000"/>
                                    </p:animScale>
                                    <p:animScale>
                                      <p:cBhvr>
                                        <p:cTn id="60" dur="166" decel="50000">
                                          <p:stCondLst>
                                            <p:cond delay="1338"/>
                                          </p:stCondLst>
                                        </p:cTn>
                                        <p:tgtEl>
                                          <p:spTgt spid="4">
                                            <p:graphicEl>
                                              <a:dgm id="{2BD1402F-8A6E-4B20-B7F3-925B66D90C26}"/>
                                            </p:graphicEl>
                                          </p:spTgt>
                                        </p:tgtEl>
                                      </p:cBhvr>
                                      <p:to x="100000" y="100000"/>
                                    </p:animScale>
                                    <p:animScale>
                                      <p:cBhvr>
                                        <p:cTn id="61" dur="26">
                                          <p:stCondLst>
                                            <p:cond delay="1642"/>
                                          </p:stCondLst>
                                        </p:cTn>
                                        <p:tgtEl>
                                          <p:spTgt spid="4">
                                            <p:graphicEl>
                                              <a:dgm id="{2BD1402F-8A6E-4B20-B7F3-925B66D90C26}"/>
                                            </p:graphicEl>
                                          </p:spTgt>
                                        </p:tgtEl>
                                      </p:cBhvr>
                                      <p:to x="100000" y="90000"/>
                                    </p:animScale>
                                    <p:animScale>
                                      <p:cBhvr>
                                        <p:cTn id="62" dur="166" decel="50000">
                                          <p:stCondLst>
                                            <p:cond delay="1668"/>
                                          </p:stCondLst>
                                        </p:cTn>
                                        <p:tgtEl>
                                          <p:spTgt spid="4">
                                            <p:graphicEl>
                                              <a:dgm id="{2BD1402F-8A6E-4B20-B7F3-925B66D90C26}"/>
                                            </p:graphicEl>
                                          </p:spTgt>
                                        </p:tgtEl>
                                      </p:cBhvr>
                                      <p:to x="100000" y="100000"/>
                                    </p:animScale>
                                    <p:animScale>
                                      <p:cBhvr>
                                        <p:cTn id="63" dur="26">
                                          <p:stCondLst>
                                            <p:cond delay="1808"/>
                                          </p:stCondLst>
                                        </p:cTn>
                                        <p:tgtEl>
                                          <p:spTgt spid="4">
                                            <p:graphicEl>
                                              <a:dgm id="{2BD1402F-8A6E-4B20-B7F3-925B66D90C26}"/>
                                            </p:graphicEl>
                                          </p:spTgt>
                                        </p:tgtEl>
                                      </p:cBhvr>
                                      <p:to x="100000" y="95000"/>
                                    </p:animScale>
                                    <p:animScale>
                                      <p:cBhvr>
                                        <p:cTn id="64" dur="166" decel="50000">
                                          <p:stCondLst>
                                            <p:cond delay="1834"/>
                                          </p:stCondLst>
                                        </p:cTn>
                                        <p:tgtEl>
                                          <p:spTgt spid="4">
                                            <p:graphicEl>
                                              <a:dgm id="{2BD1402F-8A6E-4B20-B7F3-925B66D90C26}"/>
                                            </p:graphic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4">
                                            <p:graphicEl>
                                              <a:dgm id="{AA99AA06-E865-4AED-87BA-2090C2514104}"/>
                                            </p:graphicEl>
                                          </p:spTgt>
                                        </p:tgtEl>
                                        <p:attrNameLst>
                                          <p:attrName>style.visibility</p:attrName>
                                        </p:attrNameLst>
                                      </p:cBhvr>
                                      <p:to>
                                        <p:strVal val="visible"/>
                                      </p:to>
                                    </p:set>
                                    <p:animEffect transition="in" filter="wipe(down)">
                                      <p:cBhvr>
                                        <p:cTn id="69" dur="580">
                                          <p:stCondLst>
                                            <p:cond delay="0"/>
                                          </p:stCondLst>
                                        </p:cTn>
                                        <p:tgtEl>
                                          <p:spTgt spid="4">
                                            <p:graphicEl>
                                              <a:dgm id="{AA99AA06-E865-4AED-87BA-2090C2514104}"/>
                                            </p:graphicEl>
                                          </p:spTgt>
                                        </p:tgtEl>
                                      </p:cBhvr>
                                    </p:animEffect>
                                    <p:anim calcmode="lin" valueType="num">
                                      <p:cBhvr>
                                        <p:cTn id="70" dur="1822" tmFilter="0,0; 0.14,0.36; 0.43,0.73; 0.71,0.91; 1.0,1.0">
                                          <p:stCondLst>
                                            <p:cond delay="0"/>
                                          </p:stCondLst>
                                        </p:cTn>
                                        <p:tgtEl>
                                          <p:spTgt spid="4">
                                            <p:graphicEl>
                                              <a:dgm id="{AA99AA06-E865-4AED-87BA-2090C2514104}"/>
                                            </p:graphic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
                                            <p:graphicEl>
                                              <a:dgm id="{AA99AA06-E865-4AED-87BA-2090C2514104}"/>
                                            </p:graphic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
                                            <p:graphicEl>
                                              <a:dgm id="{AA99AA06-E865-4AED-87BA-2090C2514104}"/>
                                            </p:graphic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
                                            <p:graphicEl>
                                              <a:dgm id="{AA99AA06-E865-4AED-87BA-2090C2514104}"/>
                                            </p:graphic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
                                            <p:graphicEl>
                                              <a:dgm id="{AA99AA06-E865-4AED-87BA-2090C2514104}"/>
                                            </p:graphic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4">
                                            <p:graphicEl>
                                              <a:dgm id="{AA99AA06-E865-4AED-87BA-2090C2514104}"/>
                                            </p:graphicEl>
                                          </p:spTgt>
                                        </p:tgtEl>
                                      </p:cBhvr>
                                      <p:to x="100000" y="60000"/>
                                    </p:animScale>
                                    <p:animScale>
                                      <p:cBhvr>
                                        <p:cTn id="76" dur="166" decel="50000">
                                          <p:stCondLst>
                                            <p:cond delay="676"/>
                                          </p:stCondLst>
                                        </p:cTn>
                                        <p:tgtEl>
                                          <p:spTgt spid="4">
                                            <p:graphicEl>
                                              <a:dgm id="{AA99AA06-E865-4AED-87BA-2090C2514104}"/>
                                            </p:graphicEl>
                                          </p:spTgt>
                                        </p:tgtEl>
                                      </p:cBhvr>
                                      <p:to x="100000" y="100000"/>
                                    </p:animScale>
                                    <p:animScale>
                                      <p:cBhvr>
                                        <p:cTn id="77" dur="26">
                                          <p:stCondLst>
                                            <p:cond delay="1312"/>
                                          </p:stCondLst>
                                        </p:cTn>
                                        <p:tgtEl>
                                          <p:spTgt spid="4">
                                            <p:graphicEl>
                                              <a:dgm id="{AA99AA06-E865-4AED-87BA-2090C2514104}"/>
                                            </p:graphicEl>
                                          </p:spTgt>
                                        </p:tgtEl>
                                      </p:cBhvr>
                                      <p:to x="100000" y="80000"/>
                                    </p:animScale>
                                    <p:animScale>
                                      <p:cBhvr>
                                        <p:cTn id="78" dur="166" decel="50000">
                                          <p:stCondLst>
                                            <p:cond delay="1338"/>
                                          </p:stCondLst>
                                        </p:cTn>
                                        <p:tgtEl>
                                          <p:spTgt spid="4">
                                            <p:graphicEl>
                                              <a:dgm id="{AA99AA06-E865-4AED-87BA-2090C2514104}"/>
                                            </p:graphicEl>
                                          </p:spTgt>
                                        </p:tgtEl>
                                      </p:cBhvr>
                                      <p:to x="100000" y="100000"/>
                                    </p:animScale>
                                    <p:animScale>
                                      <p:cBhvr>
                                        <p:cTn id="79" dur="26">
                                          <p:stCondLst>
                                            <p:cond delay="1642"/>
                                          </p:stCondLst>
                                        </p:cTn>
                                        <p:tgtEl>
                                          <p:spTgt spid="4">
                                            <p:graphicEl>
                                              <a:dgm id="{AA99AA06-E865-4AED-87BA-2090C2514104}"/>
                                            </p:graphicEl>
                                          </p:spTgt>
                                        </p:tgtEl>
                                      </p:cBhvr>
                                      <p:to x="100000" y="90000"/>
                                    </p:animScale>
                                    <p:animScale>
                                      <p:cBhvr>
                                        <p:cTn id="80" dur="166" decel="50000">
                                          <p:stCondLst>
                                            <p:cond delay="1668"/>
                                          </p:stCondLst>
                                        </p:cTn>
                                        <p:tgtEl>
                                          <p:spTgt spid="4">
                                            <p:graphicEl>
                                              <a:dgm id="{AA99AA06-E865-4AED-87BA-2090C2514104}"/>
                                            </p:graphicEl>
                                          </p:spTgt>
                                        </p:tgtEl>
                                      </p:cBhvr>
                                      <p:to x="100000" y="100000"/>
                                    </p:animScale>
                                    <p:animScale>
                                      <p:cBhvr>
                                        <p:cTn id="81" dur="26">
                                          <p:stCondLst>
                                            <p:cond delay="1808"/>
                                          </p:stCondLst>
                                        </p:cTn>
                                        <p:tgtEl>
                                          <p:spTgt spid="4">
                                            <p:graphicEl>
                                              <a:dgm id="{AA99AA06-E865-4AED-87BA-2090C2514104}"/>
                                            </p:graphicEl>
                                          </p:spTgt>
                                        </p:tgtEl>
                                      </p:cBhvr>
                                      <p:to x="100000" y="95000"/>
                                    </p:animScale>
                                    <p:animScale>
                                      <p:cBhvr>
                                        <p:cTn id="82" dur="166" decel="50000">
                                          <p:stCondLst>
                                            <p:cond delay="1834"/>
                                          </p:stCondLst>
                                        </p:cTn>
                                        <p:tgtEl>
                                          <p:spTgt spid="4">
                                            <p:graphicEl>
                                              <a:dgm id="{AA99AA06-E865-4AED-87BA-2090C2514104}"/>
                                            </p:graphic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4">
                                            <p:graphicEl>
                                              <a:dgm id="{67DEA81B-B307-493B-8BE7-1B5C053BB8C9}"/>
                                            </p:graphicEl>
                                          </p:spTgt>
                                        </p:tgtEl>
                                        <p:attrNameLst>
                                          <p:attrName>style.visibility</p:attrName>
                                        </p:attrNameLst>
                                      </p:cBhvr>
                                      <p:to>
                                        <p:strVal val="visible"/>
                                      </p:to>
                                    </p:set>
                                    <p:animEffect transition="in" filter="wipe(down)">
                                      <p:cBhvr>
                                        <p:cTn id="87" dur="580">
                                          <p:stCondLst>
                                            <p:cond delay="0"/>
                                          </p:stCondLst>
                                        </p:cTn>
                                        <p:tgtEl>
                                          <p:spTgt spid="4">
                                            <p:graphicEl>
                                              <a:dgm id="{67DEA81B-B307-493B-8BE7-1B5C053BB8C9}"/>
                                            </p:graphicEl>
                                          </p:spTgt>
                                        </p:tgtEl>
                                      </p:cBhvr>
                                    </p:animEffect>
                                    <p:anim calcmode="lin" valueType="num">
                                      <p:cBhvr>
                                        <p:cTn id="88" dur="1822" tmFilter="0,0; 0.14,0.36; 0.43,0.73; 0.71,0.91; 1.0,1.0">
                                          <p:stCondLst>
                                            <p:cond delay="0"/>
                                          </p:stCondLst>
                                        </p:cTn>
                                        <p:tgtEl>
                                          <p:spTgt spid="4">
                                            <p:graphicEl>
                                              <a:dgm id="{67DEA81B-B307-493B-8BE7-1B5C053BB8C9}"/>
                                            </p:graphic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
                                            <p:graphicEl>
                                              <a:dgm id="{67DEA81B-B307-493B-8BE7-1B5C053BB8C9}"/>
                                            </p:graphic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
                                            <p:graphicEl>
                                              <a:dgm id="{67DEA81B-B307-493B-8BE7-1B5C053BB8C9}"/>
                                            </p:graphic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
                                            <p:graphicEl>
                                              <a:dgm id="{67DEA81B-B307-493B-8BE7-1B5C053BB8C9}"/>
                                            </p:graphic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
                                            <p:graphicEl>
                                              <a:dgm id="{67DEA81B-B307-493B-8BE7-1B5C053BB8C9}"/>
                                            </p:graphic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
                                            <p:graphicEl>
                                              <a:dgm id="{67DEA81B-B307-493B-8BE7-1B5C053BB8C9}"/>
                                            </p:graphicEl>
                                          </p:spTgt>
                                        </p:tgtEl>
                                      </p:cBhvr>
                                      <p:to x="100000" y="60000"/>
                                    </p:animScale>
                                    <p:animScale>
                                      <p:cBhvr>
                                        <p:cTn id="94" dur="166" decel="50000">
                                          <p:stCondLst>
                                            <p:cond delay="676"/>
                                          </p:stCondLst>
                                        </p:cTn>
                                        <p:tgtEl>
                                          <p:spTgt spid="4">
                                            <p:graphicEl>
                                              <a:dgm id="{67DEA81B-B307-493B-8BE7-1B5C053BB8C9}"/>
                                            </p:graphicEl>
                                          </p:spTgt>
                                        </p:tgtEl>
                                      </p:cBhvr>
                                      <p:to x="100000" y="100000"/>
                                    </p:animScale>
                                    <p:animScale>
                                      <p:cBhvr>
                                        <p:cTn id="95" dur="26">
                                          <p:stCondLst>
                                            <p:cond delay="1312"/>
                                          </p:stCondLst>
                                        </p:cTn>
                                        <p:tgtEl>
                                          <p:spTgt spid="4">
                                            <p:graphicEl>
                                              <a:dgm id="{67DEA81B-B307-493B-8BE7-1B5C053BB8C9}"/>
                                            </p:graphicEl>
                                          </p:spTgt>
                                        </p:tgtEl>
                                      </p:cBhvr>
                                      <p:to x="100000" y="80000"/>
                                    </p:animScale>
                                    <p:animScale>
                                      <p:cBhvr>
                                        <p:cTn id="96" dur="166" decel="50000">
                                          <p:stCondLst>
                                            <p:cond delay="1338"/>
                                          </p:stCondLst>
                                        </p:cTn>
                                        <p:tgtEl>
                                          <p:spTgt spid="4">
                                            <p:graphicEl>
                                              <a:dgm id="{67DEA81B-B307-493B-8BE7-1B5C053BB8C9}"/>
                                            </p:graphicEl>
                                          </p:spTgt>
                                        </p:tgtEl>
                                      </p:cBhvr>
                                      <p:to x="100000" y="100000"/>
                                    </p:animScale>
                                    <p:animScale>
                                      <p:cBhvr>
                                        <p:cTn id="97" dur="26">
                                          <p:stCondLst>
                                            <p:cond delay="1642"/>
                                          </p:stCondLst>
                                        </p:cTn>
                                        <p:tgtEl>
                                          <p:spTgt spid="4">
                                            <p:graphicEl>
                                              <a:dgm id="{67DEA81B-B307-493B-8BE7-1B5C053BB8C9}"/>
                                            </p:graphicEl>
                                          </p:spTgt>
                                        </p:tgtEl>
                                      </p:cBhvr>
                                      <p:to x="100000" y="90000"/>
                                    </p:animScale>
                                    <p:animScale>
                                      <p:cBhvr>
                                        <p:cTn id="98" dur="166" decel="50000">
                                          <p:stCondLst>
                                            <p:cond delay="1668"/>
                                          </p:stCondLst>
                                        </p:cTn>
                                        <p:tgtEl>
                                          <p:spTgt spid="4">
                                            <p:graphicEl>
                                              <a:dgm id="{67DEA81B-B307-493B-8BE7-1B5C053BB8C9}"/>
                                            </p:graphicEl>
                                          </p:spTgt>
                                        </p:tgtEl>
                                      </p:cBhvr>
                                      <p:to x="100000" y="100000"/>
                                    </p:animScale>
                                    <p:animScale>
                                      <p:cBhvr>
                                        <p:cTn id="99" dur="26">
                                          <p:stCondLst>
                                            <p:cond delay="1808"/>
                                          </p:stCondLst>
                                        </p:cTn>
                                        <p:tgtEl>
                                          <p:spTgt spid="4">
                                            <p:graphicEl>
                                              <a:dgm id="{67DEA81B-B307-493B-8BE7-1B5C053BB8C9}"/>
                                            </p:graphicEl>
                                          </p:spTgt>
                                        </p:tgtEl>
                                      </p:cBhvr>
                                      <p:to x="100000" y="95000"/>
                                    </p:animScale>
                                    <p:animScale>
                                      <p:cBhvr>
                                        <p:cTn id="100" dur="166" decel="50000">
                                          <p:stCondLst>
                                            <p:cond delay="1834"/>
                                          </p:stCondLst>
                                        </p:cTn>
                                        <p:tgtEl>
                                          <p:spTgt spid="4">
                                            <p:graphicEl>
                                              <a:dgm id="{67DEA81B-B307-493B-8BE7-1B5C053BB8C9}"/>
                                            </p:graphic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4">
                                            <p:graphicEl>
                                              <a:dgm id="{AA1428E0-A51C-4204-8D03-7780F71887A2}"/>
                                            </p:graphicEl>
                                          </p:spTgt>
                                        </p:tgtEl>
                                        <p:attrNameLst>
                                          <p:attrName>style.visibility</p:attrName>
                                        </p:attrNameLst>
                                      </p:cBhvr>
                                      <p:to>
                                        <p:strVal val="visible"/>
                                      </p:to>
                                    </p:set>
                                    <p:animEffect transition="in" filter="wipe(down)">
                                      <p:cBhvr>
                                        <p:cTn id="105" dur="580">
                                          <p:stCondLst>
                                            <p:cond delay="0"/>
                                          </p:stCondLst>
                                        </p:cTn>
                                        <p:tgtEl>
                                          <p:spTgt spid="4">
                                            <p:graphicEl>
                                              <a:dgm id="{AA1428E0-A51C-4204-8D03-7780F71887A2}"/>
                                            </p:graphicEl>
                                          </p:spTgt>
                                        </p:tgtEl>
                                      </p:cBhvr>
                                    </p:animEffect>
                                    <p:anim calcmode="lin" valueType="num">
                                      <p:cBhvr>
                                        <p:cTn id="106" dur="1822" tmFilter="0,0; 0.14,0.36; 0.43,0.73; 0.71,0.91; 1.0,1.0">
                                          <p:stCondLst>
                                            <p:cond delay="0"/>
                                          </p:stCondLst>
                                        </p:cTn>
                                        <p:tgtEl>
                                          <p:spTgt spid="4">
                                            <p:graphicEl>
                                              <a:dgm id="{AA1428E0-A51C-4204-8D03-7780F71887A2}"/>
                                            </p:graphic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
                                            <p:graphicEl>
                                              <a:dgm id="{AA1428E0-A51C-4204-8D03-7780F71887A2}"/>
                                            </p:graphic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
                                            <p:graphicEl>
                                              <a:dgm id="{AA1428E0-A51C-4204-8D03-7780F71887A2}"/>
                                            </p:graphic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
                                            <p:graphicEl>
                                              <a:dgm id="{AA1428E0-A51C-4204-8D03-7780F71887A2}"/>
                                            </p:graphic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
                                            <p:graphicEl>
                                              <a:dgm id="{AA1428E0-A51C-4204-8D03-7780F71887A2}"/>
                                            </p:graphic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
                                            <p:graphicEl>
                                              <a:dgm id="{AA1428E0-A51C-4204-8D03-7780F71887A2}"/>
                                            </p:graphicEl>
                                          </p:spTgt>
                                        </p:tgtEl>
                                      </p:cBhvr>
                                      <p:to x="100000" y="60000"/>
                                    </p:animScale>
                                    <p:animScale>
                                      <p:cBhvr>
                                        <p:cTn id="112" dur="166" decel="50000">
                                          <p:stCondLst>
                                            <p:cond delay="676"/>
                                          </p:stCondLst>
                                        </p:cTn>
                                        <p:tgtEl>
                                          <p:spTgt spid="4">
                                            <p:graphicEl>
                                              <a:dgm id="{AA1428E0-A51C-4204-8D03-7780F71887A2}"/>
                                            </p:graphicEl>
                                          </p:spTgt>
                                        </p:tgtEl>
                                      </p:cBhvr>
                                      <p:to x="100000" y="100000"/>
                                    </p:animScale>
                                    <p:animScale>
                                      <p:cBhvr>
                                        <p:cTn id="113" dur="26">
                                          <p:stCondLst>
                                            <p:cond delay="1312"/>
                                          </p:stCondLst>
                                        </p:cTn>
                                        <p:tgtEl>
                                          <p:spTgt spid="4">
                                            <p:graphicEl>
                                              <a:dgm id="{AA1428E0-A51C-4204-8D03-7780F71887A2}"/>
                                            </p:graphicEl>
                                          </p:spTgt>
                                        </p:tgtEl>
                                      </p:cBhvr>
                                      <p:to x="100000" y="80000"/>
                                    </p:animScale>
                                    <p:animScale>
                                      <p:cBhvr>
                                        <p:cTn id="114" dur="166" decel="50000">
                                          <p:stCondLst>
                                            <p:cond delay="1338"/>
                                          </p:stCondLst>
                                        </p:cTn>
                                        <p:tgtEl>
                                          <p:spTgt spid="4">
                                            <p:graphicEl>
                                              <a:dgm id="{AA1428E0-A51C-4204-8D03-7780F71887A2}"/>
                                            </p:graphicEl>
                                          </p:spTgt>
                                        </p:tgtEl>
                                      </p:cBhvr>
                                      <p:to x="100000" y="100000"/>
                                    </p:animScale>
                                    <p:animScale>
                                      <p:cBhvr>
                                        <p:cTn id="115" dur="26">
                                          <p:stCondLst>
                                            <p:cond delay="1642"/>
                                          </p:stCondLst>
                                        </p:cTn>
                                        <p:tgtEl>
                                          <p:spTgt spid="4">
                                            <p:graphicEl>
                                              <a:dgm id="{AA1428E0-A51C-4204-8D03-7780F71887A2}"/>
                                            </p:graphicEl>
                                          </p:spTgt>
                                        </p:tgtEl>
                                      </p:cBhvr>
                                      <p:to x="100000" y="90000"/>
                                    </p:animScale>
                                    <p:animScale>
                                      <p:cBhvr>
                                        <p:cTn id="116" dur="166" decel="50000">
                                          <p:stCondLst>
                                            <p:cond delay="1668"/>
                                          </p:stCondLst>
                                        </p:cTn>
                                        <p:tgtEl>
                                          <p:spTgt spid="4">
                                            <p:graphicEl>
                                              <a:dgm id="{AA1428E0-A51C-4204-8D03-7780F71887A2}"/>
                                            </p:graphicEl>
                                          </p:spTgt>
                                        </p:tgtEl>
                                      </p:cBhvr>
                                      <p:to x="100000" y="100000"/>
                                    </p:animScale>
                                    <p:animScale>
                                      <p:cBhvr>
                                        <p:cTn id="117" dur="26">
                                          <p:stCondLst>
                                            <p:cond delay="1808"/>
                                          </p:stCondLst>
                                        </p:cTn>
                                        <p:tgtEl>
                                          <p:spTgt spid="4">
                                            <p:graphicEl>
                                              <a:dgm id="{AA1428E0-A51C-4204-8D03-7780F71887A2}"/>
                                            </p:graphicEl>
                                          </p:spTgt>
                                        </p:tgtEl>
                                      </p:cBhvr>
                                      <p:to x="100000" y="95000"/>
                                    </p:animScale>
                                    <p:animScale>
                                      <p:cBhvr>
                                        <p:cTn id="118" dur="166" decel="50000">
                                          <p:stCondLst>
                                            <p:cond delay="1834"/>
                                          </p:stCondLst>
                                        </p:cTn>
                                        <p:tgtEl>
                                          <p:spTgt spid="4">
                                            <p:graphicEl>
                                              <a:dgm id="{AA1428E0-A51C-4204-8D03-7780F71887A2}"/>
                                            </p:graphicEl>
                                          </p:spTgt>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0">
                                            <p:graphicEl>
                                              <a:dgm id="{D6F71519-8816-4BC7-8AC8-CD78B873111F}"/>
                                            </p:graphicEl>
                                          </p:spTgt>
                                        </p:tgtEl>
                                        <p:attrNameLst>
                                          <p:attrName>style.visibility</p:attrName>
                                        </p:attrNameLst>
                                      </p:cBhvr>
                                      <p:to>
                                        <p:strVal val="visible"/>
                                      </p:to>
                                    </p:set>
                                    <p:animEffect transition="in" filter="wipe(down)">
                                      <p:cBhvr>
                                        <p:cTn id="123" dur="580">
                                          <p:stCondLst>
                                            <p:cond delay="0"/>
                                          </p:stCondLst>
                                        </p:cTn>
                                        <p:tgtEl>
                                          <p:spTgt spid="10">
                                            <p:graphicEl>
                                              <a:dgm id="{D6F71519-8816-4BC7-8AC8-CD78B873111F}"/>
                                            </p:graphicEl>
                                          </p:spTgt>
                                        </p:tgtEl>
                                      </p:cBhvr>
                                    </p:animEffect>
                                    <p:anim calcmode="lin" valueType="num">
                                      <p:cBhvr>
                                        <p:cTn id="124" dur="1822" tmFilter="0,0; 0.14,0.36; 0.43,0.73; 0.71,0.91; 1.0,1.0">
                                          <p:stCondLst>
                                            <p:cond delay="0"/>
                                          </p:stCondLst>
                                        </p:cTn>
                                        <p:tgtEl>
                                          <p:spTgt spid="10">
                                            <p:graphicEl>
                                              <a:dgm id="{D6F71519-8816-4BC7-8AC8-CD78B873111F}"/>
                                            </p:graphic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0">
                                            <p:graphicEl>
                                              <a:dgm id="{D6F71519-8816-4BC7-8AC8-CD78B873111F}"/>
                                            </p:graphic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0">
                                            <p:graphicEl>
                                              <a:dgm id="{D6F71519-8816-4BC7-8AC8-CD78B873111F}"/>
                                            </p:graphic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0">
                                            <p:graphicEl>
                                              <a:dgm id="{D6F71519-8816-4BC7-8AC8-CD78B873111F}"/>
                                            </p:graphic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0">
                                            <p:graphicEl>
                                              <a:dgm id="{D6F71519-8816-4BC7-8AC8-CD78B873111F}"/>
                                            </p:graphic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10">
                                            <p:graphicEl>
                                              <a:dgm id="{D6F71519-8816-4BC7-8AC8-CD78B873111F}"/>
                                            </p:graphicEl>
                                          </p:spTgt>
                                        </p:tgtEl>
                                      </p:cBhvr>
                                      <p:to x="100000" y="60000"/>
                                    </p:animScale>
                                    <p:animScale>
                                      <p:cBhvr>
                                        <p:cTn id="130" dur="166" decel="50000">
                                          <p:stCondLst>
                                            <p:cond delay="676"/>
                                          </p:stCondLst>
                                        </p:cTn>
                                        <p:tgtEl>
                                          <p:spTgt spid="10">
                                            <p:graphicEl>
                                              <a:dgm id="{D6F71519-8816-4BC7-8AC8-CD78B873111F}"/>
                                            </p:graphicEl>
                                          </p:spTgt>
                                        </p:tgtEl>
                                      </p:cBhvr>
                                      <p:to x="100000" y="100000"/>
                                    </p:animScale>
                                    <p:animScale>
                                      <p:cBhvr>
                                        <p:cTn id="131" dur="26">
                                          <p:stCondLst>
                                            <p:cond delay="1312"/>
                                          </p:stCondLst>
                                        </p:cTn>
                                        <p:tgtEl>
                                          <p:spTgt spid="10">
                                            <p:graphicEl>
                                              <a:dgm id="{D6F71519-8816-4BC7-8AC8-CD78B873111F}"/>
                                            </p:graphicEl>
                                          </p:spTgt>
                                        </p:tgtEl>
                                      </p:cBhvr>
                                      <p:to x="100000" y="80000"/>
                                    </p:animScale>
                                    <p:animScale>
                                      <p:cBhvr>
                                        <p:cTn id="132" dur="166" decel="50000">
                                          <p:stCondLst>
                                            <p:cond delay="1338"/>
                                          </p:stCondLst>
                                        </p:cTn>
                                        <p:tgtEl>
                                          <p:spTgt spid="10">
                                            <p:graphicEl>
                                              <a:dgm id="{D6F71519-8816-4BC7-8AC8-CD78B873111F}"/>
                                            </p:graphicEl>
                                          </p:spTgt>
                                        </p:tgtEl>
                                      </p:cBhvr>
                                      <p:to x="100000" y="100000"/>
                                    </p:animScale>
                                    <p:animScale>
                                      <p:cBhvr>
                                        <p:cTn id="133" dur="26">
                                          <p:stCondLst>
                                            <p:cond delay="1642"/>
                                          </p:stCondLst>
                                        </p:cTn>
                                        <p:tgtEl>
                                          <p:spTgt spid="10">
                                            <p:graphicEl>
                                              <a:dgm id="{D6F71519-8816-4BC7-8AC8-CD78B873111F}"/>
                                            </p:graphicEl>
                                          </p:spTgt>
                                        </p:tgtEl>
                                      </p:cBhvr>
                                      <p:to x="100000" y="90000"/>
                                    </p:animScale>
                                    <p:animScale>
                                      <p:cBhvr>
                                        <p:cTn id="134" dur="166" decel="50000">
                                          <p:stCondLst>
                                            <p:cond delay="1668"/>
                                          </p:stCondLst>
                                        </p:cTn>
                                        <p:tgtEl>
                                          <p:spTgt spid="10">
                                            <p:graphicEl>
                                              <a:dgm id="{D6F71519-8816-4BC7-8AC8-CD78B873111F}"/>
                                            </p:graphicEl>
                                          </p:spTgt>
                                        </p:tgtEl>
                                      </p:cBhvr>
                                      <p:to x="100000" y="100000"/>
                                    </p:animScale>
                                    <p:animScale>
                                      <p:cBhvr>
                                        <p:cTn id="135" dur="26">
                                          <p:stCondLst>
                                            <p:cond delay="1808"/>
                                          </p:stCondLst>
                                        </p:cTn>
                                        <p:tgtEl>
                                          <p:spTgt spid="10">
                                            <p:graphicEl>
                                              <a:dgm id="{D6F71519-8816-4BC7-8AC8-CD78B873111F}"/>
                                            </p:graphicEl>
                                          </p:spTgt>
                                        </p:tgtEl>
                                      </p:cBhvr>
                                      <p:to x="100000" y="95000"/>
                                    </p:animScale>
                                    <p:animScale>
                                      <p:cBhvr>
                                        <p:cTn id="136" dur="166" decel="50000">
                                          <p:stCondLst>
                                            <p:cond delay="1834"/>
                                          </p:stCondLst>
                                        </p:cTn>
                                        <p:tgtEl>
                                          <p:spTgt spid="10">
                                            <p:graphicEl>
                                              <a:dgm id="{D6F71519-8816-4BC7-8AC8-CD78B873111F}"/>
                                            </p:graphicEl>
                                          </p:spTgt>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10">
                                            <p:graphicEl>
                                              <a:dgm id="{4FE0FFB8-1B5D-4A54-B5E4-2A790926B857}"/>
                                            </p:graphicEl>
                                          </p:spTgt>
                                        </p:tgtEl>
                                        <p:attrNameLst>
                                          <p:attrName>style.visibility</p:attrName>
                                        </p:attrNameLst>
                                      </p:cBhvr>
                                      <p:to>
                                        <p:strVal val="visible"/>
                                      </p:to>
                                    </p:set>
                                    <p:animEffect transition="in" filter="wipe(down)">
                                      <p:cBhvr>
                                        <p:cTn id="141" dur="580">
                                          <p:stCondLst>
                                            <p:cond delay="0"/>
                                          </p:stCondLst>
                                        </p:cTn>
                                        <p:tgtEl>
                                          <p:spTgt spid="10">
                                            <p:graphicEl>
                                              <a:dgm id="{4FE0FFB8-1B5D-4A54-B5E4-2A790926B857}"/>
                                            </p:graphicEl>
                                          </p:spTgt>
                                        </p:tgtEl>
                                      </p:cBhvr>
                                    </p:animEffect>
                                    <p:anim calcmode="lin" valueType="num">
                                      <p:cBhvr>
                                        <p:cTn id="142" dur="1822" tmFilter="0,0; 0.14,0.36; 0.43,0.73; 0.71,0.91; 1.0,1.0">
                                          <p:stCondLst>
                                            <p:cond delay="0"/>
                                          </p:stCondLst>
                                        </p:cTn>
                                        <p:tgtEl>
                                          <p:spTgt spid="10">
                                            <p:graphicEl>
                                              <a:dgm id="{4FE0FFB8-1B5D-4A54-B5E4-2A790926B857}"/>
                                            </p:graphicEl>
                                          </p:spTgt>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0">
                                            <p:graphicEl>
                                              <a:dgm id="{4FE0FFB8-1B5D-4A54-B5E4-2A790926B857}"/>
                                            </p:graphicEl>
                                          </p:spTgt>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0">
                                            <p:graphicEl>
                                              <a:dgm id="{4FE0FFB8-1B5D-4A54-B5E4-2A790926B857}"/>
                                            </p:graphicEl>
                                          </p:spTgt>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0">
                                            <p:graphicEl>
                                              <a:dgm id="{4FE0FFB8-1B5D-4A54-B5E4-2A790926B857}"/>
                                            </p:graphicEl>
                                          </p:spTgt>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0">
                                            <p:graphicEl>
                                              <a:dgm id="{4FE0FFB8-1B5D-4A54-B5E4-2A790926B857}"/>
                                            </p:graphicEl>
                                          </p:spTgt>
                                        </p:tgtEl>
                                        <p:attrNameLst>
                                          <p:attrName>ppt_y</p:attrName>
                                        </p:attrNameLst>
                                      </p:cBhvr>
                                      <p:tavLst>
                                        <p:tav tm="0" fmla="#ppt_y-sin(pi*$)/81">
                                          <p:val>
                                            <p:fltVal val="0"/>
                                          </p:val>
                                        </p:tav>
                                        <p:tav tm="100000">
                                          <p:val>
                                            <p:fltVal val="1"/>
                                          </p:val>
                                        </p:tav>
                                      </p:tavLst>
                                    </p:anim>
                                    <p:animScale>
                                      <p:cBhvr>
                                        <p:cTn id="147" dur="26">
                                          <p:stCondLst>
                                            <p:cond delay="650"/>
                                          </p:stCondLst>
                                        </p:cTn>
                                        <p:tgtEl>
                                          <p:spTgt spid="10">
                                            <p:graphicEl>
                                              <a:dgm id="{4FE0FFB8-1B5D-4A54-B5E4-2A790926B857}"/>
                                            </p:graphicEl>
                                          </p:spTgt>
                                        </p:tgtEl>
                                      </p:cBhvr>
                                      <p:to x="100000" y="60000"/>
                                    </p:animScale>
                                    <p:animScale>
                                      <p:cBhvr>
                                        <p:cTn id="148" dur="166" decel="50000">
                                          <p:stCondLst>
                                            <p:cond delay="676"/>
                                          </p:stCondLst>
                                        </p:cTn>
                                        <p:tgtEl>
                                          <p:spTgt spid="10">
                                            <p:graphicEl>
                                              <a:dgm id="{4FE0FFB8-1B5D-4A54-B5E4-2A790926B857}"/>
                                            </p:graphicEl>
                                          </p:spTgt>
                                        </p:tgtEl>
                                      </p:cBhvr>
                                      <p:to x="100000" y="100000"/>
                                    </p:animScale>
                                    <p:animScale>
                                      <p:cBhvr>
                                        <p:cTn id="149" dur="26">
                                          <p:stCondLst>
                                            <p:cond delay="1312"/>
                                          </p:stCondLst>
                                        </p:cTn>
                                        <p:tgtEl>
                                          <p:spTgt spid="10">
                                            <p:graphicEl>
                                              <a:dgm id="{4FE0FFB8-1B5D-4A54-B5E4-2A790926B857}"/>
                                            </p:graphicEl>
                                          </p:spTgt>
                                        </p:tgtEl>
                                      </p:cBhvr>
                                      <p:to x="100000" y="80000"/>
                                    </p:animScale>
                                    <p:animScale>
                                      <p:cBhvr>
                                        <p:cTn id="150" dur="166" decel="50000">
                                          <p:stCondLst>
                                            <p:cond delay="1338"/>
                                          </p:stCondLst>
                                        </p:cTn>
                                        <p:tgtEl>
                                          <p:spTgt spid="10">
                                            <p:graphicEl>
                                              <a:dgm id="{4FE0FFB8-1B5D-4A54-B5E4-2A790926B857}"/>
                                            </p:graphicEl>
                                          </p:spTgt>
                                        </p:tgtEl>
                                      </p:cBhvr>
                                      <p:to x="100000" y="100000"/>
                                    </p:animScale>
                                    <p:animScale>
                                      <p:cBhvr>
                                        <p:cTn id="151" dur="26">
                                          <p:stCondLst>
                                            <p:cond delay="1642"/>
                                          </p:stCondLst>
                                        </p:cTn>
                                        <p:tgtEl>
                                          <p:spTgt spid="10">
                                            <p:graphicEl>
                                              <a:dgm id="{4FE0FFB8-1B5D-4A54-B5E4-2A790926B857}"/>
                                            </p:graphicEl>
                                          </p:spTgt>
                                        </p:tgtEl>
                                      </p:cBhvr>
                                      <p:to x="100000" y="90000"/>
                                    </p:animScale>
                                    <p:animScale>
                                      <p:cBhvr>
                                        <p:cTn id="152" dur="166" decel="50000">
                                          <p:stCondLst>
                                            <p:cond delay="1668"/>
                                          </p:stCondLst>
                                        </p:cTn>
                                        <p:tgtEl>
                                          <p:spTgt spid="10">
                                            <p:graphicEl>
                                              <a:dgm id="{4FE0FFB8-1B5D-4A54-B5E4-2A790926B857}"/>
                                            </p:graphicEl>
                                          </p:spTgt>
                                        </p:tgtEl>
                                      </p:cBhvr>
                                      <p:to x="100000" y="100000"/>
                                    </p:animScale>
                                    <p:animScale>
                                      <p:cBhvr>
                                        <p:cTn id="153" dur="26">
                                          <p:stCondLst>
                                            <p:cond delay="1808"/>
                                          </p:stCondLst>
                                        </p:cTn>
                                        <p:tgtEl>
                                          <p:spTgt spid="10">
                                            <p:graphicEl>
                                              <a:dgm id="{4FE0FFB8-1B5D-4A54-B5E4-2A790926B857}"/>
                                            </p:graphicEl>
                                          </p:spTgt>
                                        </p:tgtEl>
                                      </p:cBhvr>
                                      <p:to x="100000" y="95000"/>
                                    </p:animScale>
                                    <p:animScale>
                                      <p:cBhvr>
                                        <p:cTn id="154" dur="166" decel="50000">
                                          <p:stCondLst>
                                            <p:cond delay="1834"/>
                                          </p:stCondLst>
                                        </p:cTn>
                                        <p:tgtEl>
                                          <p:spTgt spid="10">
                                            <p:graphicEl>
                                              <a:dgm id="{4FE0FFB8-1B5D-4A54-B5E4-2A790926B857}"/>
                                            </p:graphicEl>
                                          </p:spTgt>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grpId="0" nodeType="clickEffect">
                                  <p:stCondLst>
                                    <p:cond delay="0"/>
                                  </p:stCondLst>
                                  <p:childTnLst>
                                    <p:set>
                                      <p:cBhvr>
                                        <p:cTn id="158" dur="1" fill="hold">
                                          <p:stCondLst>
                                            <p:cond delay="0"/>
                                          </p:stCondLst>
                                        </p:cTn>
                                        <p:tgtEl>
                                          <p:spTgt spid="10">
                                            <p:graphicEl>
                                              <a:dgm id="{2BD1402F-8A6E-4B20-B7F3-925B66D90C26}"/>
                                            </p:graphicEl>
                                          </p:spTgt>
                                        </p:tgtEl>
                                        <p:attrNameLst>
                                          <p:attrName>style.visibility</p:attrName>
                                        </p:attrNameLst>
                                      </p:cBhvr>
                                      <p:to>
                                        <p:strVal val="visible"/>
                                      </p:to>
                                    </p:set>
                                    <p:animEffect transition="in" filter="wipe(down)">
                                      <p:cBhvr>
                                        <p:cTn id="159" dur="580">
                                          <p:stCondLst>
                                            <p:cond delay="0"/>
                                          </p:stCondLst>
                                        </p:cTn>
                                        <p:tgtEl>
                                          <p:spTgt spid="10">
                                            <p:graphicEl>
                                              <a:dgm id="{2BD1402F-8A6E-4B20-B7F3-925B66D90C26}"/>
                                            </p:graphicEl>
                                          </p:spTgt>
                                        </p:tgtEl>
                                      </p:cBhvr>
                                    </p:animEffect>
                                    <p:anim calcmode="lin" valueType="num">
                                      <p:cBhvr>
                                        <p:cTn id="160" dur="1822" tmFilter="0,0; 0.14,0.36; 0.43,0.73; 0.71,0.91; 1.0,1.0">
                                          <p:stCondLst>
                                            <p:cond delay="0"/>
                                          </p:stCondLst>
                                        </p:cTn>
                                        <p:tgtEl>
                                          <p:spTgt spid="10">
                                            <p:graphicEl>
                                              <a:dgm id="{2BD1402F-8A6E-4B20-B7F3-925B66D90C26}"/>
                                            </p:graphic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0">
                                            <p:graphicEl>
                                              <a:dgm id="{2BD1402F-8A6E-4B20-B7F3-925B66D90C26}"/>
                                            </p:graphic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0">
                                            <p:graphicEl>
                                              <a:dgm id="{2BD1402F-8A6E-4B20-B7F3-925B66D90C26}"/>
                                            </p:graphic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0">
                                            <p:graphicEl>
                                              <a:dgm id="{2BD1402F-8A6E-4B20-B7F3-925B66D90C26}"/>
                                            </p:graphic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0">
                                            <p:graphicEl>
                                              <a:dgm id="{2BD1402F-8A6E-4B20-B7F3-925B66D90C26}"/>
                                            </p:graphic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10">
                                            <p:graphicEl>
                                              <a:dgm id="{2BD1402F-8A6E-4B20-B7F3-925B66D90C26}"/>
                                            </p:graphicEl>
                                          </p:spTgt>
                                        </p:tgtEl>
                                      </p:cBhvr>
                                      <p:to x="100000" y="60000"/>
                                    </p:animScale>
                                    <p:animScale>
                                      <p:cBhvr>
                                        <p:cTn id="166" dur="166" decel="50000">
                                          <p:stCondLst>
                                            <p:cond delay="676"/>
                                          </p:stCondLst>
                                        </p:cTn>
                                        <p:tgtEl>
                                          <p:spTgt spid="10">
                                            <p:graphicEl>
                                              <a:dgm id="{2BD1402F-8A6E-4B20-B7F3-925B66D90C26}"/>
                                            </p:graphicEl>
                                          </p:spTgt>
                                        </p:tgtEl>
                                      </p:cBhvr>
                                      <p:to x="100000" y="100000"/>
                                    </p:animScale>
                                    <p:animScale>
                                      <p:cBhvr>
                                        <p:cTn id="167" dur="26">
                                          <p:stCondLst>
                                            <p:cond delay="1312"/>
                                          </p:stCondLst>
                                        </p:cTn>
                                        <p:tgtEl>
                                          <p:spTgt spid="10">
                                            <p:graphicEl>
                                              <a:dgm id="{2BD1402F-8A6E-4B20-B7F3-925B66D90C26}"/>
                                            </p:graphicEl>
                                          </p:spTgt>
                                        </p:tgtEl>
                                      </p:cBhvr>
                                      <p:to x="100000" y="80000"/>
                                    </p:animScale>
                                    <p:animScale>
                                      <p:cBhvr>
                                        <p:cTn id="168" dur="166" decel="50000">
                                          <p:stCondLst>
                                            <p:cond delay="1338"/>
                                          </p:stCondLst>
                                        </p:cTn>
                                        <p:tgtEl>
                                          <p:spTgt spid="10">
                                            <p:graphicEl>
                                              <a:dgm id="{2BD1402F-8A6E-4B20-B7F3-925B66D90C26}"/>
                                            </p:graphicEl>
                                          </p:spTgt>
                                        </p:tgtEl>
                                      </p:cBhvr>
                                      <p:to x="100000" y="100000"/>
                                    </p:animScale>
                                    <p:animScale>
                                      <p:cBhvr>
                                        <p:cTn id="169" dur="26">
                                          <p:stCondLst>
                                            <p:cond delay="1642"/>
                                          </p:stCondLst>
                                        </p:cTn>
                                        <p:tgtEl>
                                          <p:spTgt spid="10">
                                            <p:graphicEl>
                                              <a:dgm id="{2BD1402F-8A6E-4B20-B7F3-925B66D90C26}"/>
                                            </p:graphicEl>
                                          </p:spTgt>
                                        </p:tgtEl>
                                      </p:cBhvr>
                                      <p:to x="100000" y="90000"/>
                                    </p:animScale>
                                    <p:animScale>
                                      <p:cBhvr>
                                        <p:cTn id="170" dur="166" decel="50000">
                                          <p:stCondLst>
                                            <p:cond delay="1668"/>
                                          </p:stCondLst>
                                        </p:cTn>
                                        <p:tgtEl>
                                          <p:spTgt spid="10">
                                            <p:graphicEl>
                                              <a:dgm id="{2BD1402F-8A6E-4B20-B7F3-925B66D90C26}"/>
                                            </p:graphicEl>
                                          </p:spTgt>
                                        </p:tgtEl>
                                      </p:cBhvr>
                                      <p:to x="100000" y="100000"/>
                                    </p:animScale>
                                    <p:animScale>
                                      <p:cBhvr>
                                        <p:cTn id="171" dur="26">
                                          <p:stCondLst>
                                            <p:cond delay="1808"/>
                                          </p:stCondLst>
                                        </p:cTn>
                                        <p:tgtEl>
                                          <p:spTgt spid="10">
                                            <p:graphicEl>
                                              <a:dgm id="{2BD1402F-8A6E-4B20-B7F3-925B66D90C26}"/>
                                            </p:graphicEl>
                                          </p:spTgt>
                                        </p:tgtEl>
                                      </p:cBhvr>
                                      <p:to x="100000" y="95000"/>
                                    </p:animScale>
                                    <p:animScale>
                                      <p:cBhvr>
                                        <p:cTn id="172" dur="166" decel="50000">
                                          <p:stCondLst>
                                            <p:cond delay="1834"/>
                                          </p:stCondLst>
                                        </p:cTn>
                                        <p:tgtEl>
                                          <p:spTgt spid="10">
                                            <p:graphicEl>
                                              <a:dgm id="{2BD1402F-8A6E-4B20-B7F3-925B66D90C26}"/>
                                            </p:graphicEl>
                                          </p:spTgt>
                                        </p:tgtEl>
                                      </p:cBhvr>
                                      <p:to x="100000" y="100000"/>
                                    </p:animScale>
                                  </p:childTnLst>
                                </p:cTn>
                              </p:par>
                            </p:childTnLst>
                          </p:cTn>
                        </p:par>
                      </p:childTnLst>
                    </p:cTn>
                  </p:par>
                  <p:par>
                    <p:cTn id="173" fill="hold">
                      <p:stCondLst>
                        <p:cond delay="indefinite"/>
                      </p:stCondLst>
                      <p:childTnLst>
                        <p:par>
                          <p:cTn id="174" fill="hold">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10">
                                            <p:graphicEl>
                                              <a:dgm id="{AA99AA06-E865-4AED-87BA-2090C2514104}"/>
                                            </p:graphicEl>
                                          </p:spTgt>
                                        </p:tgtEl>
                                        <p:attrNameLst>
                                          <p:attrName>style.visibility</p:attrName>
                                        </p:attrNameLst>
                                      </p:cBhvr>
                                      <p:to>
                                        <p:strVal val="visible"/>
                                      </p:to>
                                    </p:set>
                                    <p:animEffect transition="in" filter="wipe(down)">
                                      <p:cBhvr>
                                        <p:cTn id="177" dur="580">
                                          <p:stCondLst>
                                            <p:cond delay="0"/>
                                          </p:stCondLst>
                                        </p:cTn>
                                        <p:tgtEl>
                                          <p:spTgt spid="10">
                                            <p:graphicEl>
                                              <a:dgm id="{AA99AA06-E865-4AED-87BA-2090C2514104}"/>
                                            </p:graphicEl>
                                          </p:spTgt>
                                        </p:tgtEl>
                                      </p:cBhvr>
                                    </p:animEffect>
                                    <p:anim calcmode="lin" valueType="num">
                                      <p:cBhvr>
                                        <p:cTn id="178" dur="1822" tmFilter="0,0; 0.14,0.36; 0.43,0.73; 0.71,0.91; 1.0,1.0">
                                          <p:stCondLst>
                                            <p:cond delay="0"/>
                                          </p:stCondLst>
                                        </p:cTn>
                                        <p:tgtEl>
                                          <p:spTgt spid="10">
                                            <p:graphicEl>
                                              <a:dgm id="{AA99AA06-E865-4AED-87BA-2090C2514104}"/>
                                            </p:graphicEl>
                                          </p:spTgt>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0">
                                            <p:graphicEl>
                                              <a:dgm id="{AA99AA06-E865-4AED-87BA-2090C2514104}"/>
                                            </p:graphicEl>
                                          </p:spTgt>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0">
                                            <p:graphicEl>
                                              <a:dgm id="{AA99AA06-E865-4AED-87BA-2090C2514104}"/>
                                            </p:graphicEl>
                                          </p:spTgt>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0">
                                            <p:graphicEl>
                                              <a:dgm id="{AA99AA06-E865-4AED-87BA-2090C2514104}"/>
                                            </p:graphicEl>
                                          </p:spTgt>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0">
                                            <p:graphicEl>
                                              <a:dgm id="{AA99AA06-E865-4AED-87BA-2090C2514104}"/>
                                            </p:graphicEl>
                                          </p:spTgt>
                                        </p:tgtEl>
                                        <p:attrNameLst>
                                          <p:attrName>ppt_y</p:attrName>
                                        </p:attrNameLst>
                                      </p:cBhvr>
                                      <p:tavLst>
                                        <p:tav tm="0" fmla="#ppt_y-sin(pi*$)/81">
                                          <p:val>
                                            <p:fltVal val="0"/>
                                          </p:val>
                                        </p:tav>
                                        <p:tav tm="100000">
                                          <p:val>
                                            <p:fltVal val="1"/>
                                          </p:val>
                                        </p:tav>
                                      </p:tavLst>
                                    </p:anim>
                                    <p:animScale>
                                      <p:cBhvr>
                                        <p:cTn id="183" dur="26">
                                          <p:stCondLst>
                                            <p:cond delay="650"/>
                                          </p:stCondLst>
                                        </p:cTn>
                                        <p:tgtEl>
                                          <p:spTgt spid="10">
                                            <p:graphicEl>
                                              <a:dgm id="{AA99AA06-E865-4AED-87BA-2090C2514104}"/>
                                            </p:graphicEl>
                                          </p:spTgt>
                                        </p:tgtEl>
                                      </p:cBhvr>
                                      <p:to x="100000" y="60000"/>
                                    </p:animScale>
                                    <p:animScale>
                                      <p:cBhvr>
                                        <p:cTn id="184" dur="166" decel="50000">
                                          <p:stCondLst>
                                            <p:cond delay="676"/>
                                          </p:stCondLst>
                                        </p:cTn>
                                        <p:tgtEl>
                                          <p:spTgt spid="10">
                                            <p:graphicEl>
                                              <a:dgm id="{AA99AA06-E865-4AED-87BA-2090C2514104}"/>
                                            </p:graphicEl>
                                          </p:spTgt>
                                        </p:tgtEl>
                                      </p:cBhvr>
                                      <p:to x="100000" y="100000"/>
                                    </p:animScale>
                                    <p:animScale>
                                      <p:cBhvr>
                                        <p:cTn id="185" dur="26">
                                          <p:stCondLst>
                                            <p:cond delay="1312"/>
                                          </p:stCondLst>
                                        </p:cTn>
                                        <p:tgtEl>
                                          <p:spTgt spid="10">
                                            <p:graphicEl>
                                              <a:dgm id="{AA99AA06-E865-4AED-87BA-2090C2514104}"/>
                                            </p:graphicEl>
                                          </p:spTgt>
                                        </p:tgtEl>
                                      </p:cBhvr>
                                      <p:to x="100000" y="80000"/>
                                    </p:animScale>
                                    <p:animScale>
                                      <p:cBhvr>
                                        <p:cTn id="186" dur="166" decel="50000">
                                          <p:stCondLst>
                                            <p:cond delay="1338"/>
                                          </p:stCondLst>
                                        </p:cTn>
                                        <p:tgtEl>
                                          <p:spTgt spid="10">
                                            <p:graphicEl>
                                              <a:dgm id="{AA99AA06-E865-4AED-87BA-2090C2514104}"/>
                                            </p:graphicEl>
                                          </p:spTgt>
                                        </p:tgtEl>
                                      </p:cBhvr>
                                      <p:to x="100000" y="100000"/>
                                    </p:animScale>
                                    <p:animScale>
                                      <p:cBhvr>
                                        <p:cTn id="187" dur="26">
                                          <p:stCondLst>
                                            <p:cond delay="1642"/>
                                          </p:stCondLst>
                                        </p:cTn>
                                        <p:tgtEl>
                                          <p:spTgt spid="10">
                                            <p:graphicEl>
                                              <a:dgm id="{AA99AA06-E865-4AED-87BA-2090C2514104}"/>
                                            </p:graphicEl>
                                          </p:spTgt>
                                        </p:tgtEl>
                                      </p:cBhvr>
                                      <p:to x="100000" y="90000"/>
                                    </p:animScale>
                                    <p:animScale>
                                      <p:cBhvr>
                                        <p:cTn id="188" dur="166" decel="50000">
                                          <p:stCondLst>
                                            <p:cond delay="1668"/>
                                          </p:stCondLst>
                                        </p:cTn>
                                        <p:tgtEl>
                                          <p:spTgt spid="10">
                                            <p:graphicEl>
                                              <a:dgm id="{AA99AA06-E865-4AED-87BA-2090C2514104}"/>
                                            </p:graphicEl>
                                          </p:spTgt>
                                        </p:tgtEl>
                                      </p:cBhvr>
                                      <p:to x="100000" y="100000"/>
                                    </p:animScale>
                                    <p:animScale>
                                      <p:cBhvr>
                                        <p:cTn id="189" dur="26">
                                          <p:stCondLst>
                                            <p:cond delay="1808"/>
                                          </p:stCondLst>
                                        </p:cTn>
                                        <p:tgtEl>
                                          <p:spTgt spid="10">
                                            <p:graphicEl>
                                              <a:dgm id="{AA99AA06-E865-4AED-87BA-2090C2514104}"/>
                                            </p:graphicEl>
                                          </p:spTgt>
                                        </p:tgtEl>
                                      </p:cBhvr>
                                      <p:to x="100000" y="95000"/>
                                    </p:animScale>
                                    <p:animScale>
                                      <p:cBhvr>
                                        <p:cTn id="190" dur="166" decel="50000">
                                          <p:stCondLst>
                                            <p:cond delay="1834"/>
                                          </p:stCondLst>
                                        </p:cTn>
                                        <p:tgtEl>
                                          <p:spTgt spid="10">
                                            <p:graphicEl>
                                              <a:dgm id="{AA99AA06-E865-4AED-87BA-2090C2514104}"/>
                                            </p:graphicEl>
                                          </p:spTgt>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grpId="0" nodeType="clickEffect">
                                  <p:stCondLst>
                                    <p:cond delay="0"/>
                                  </p:stCondLst>
                                  <p:childTnLst>
                                    <p:set>
                                      <p:cBhvr>
                                        <p:cTn id="194" dur="1" fill="hold">
                                          <p:stCondLst>
                                            <p:cond delay="0"/>
                                          </p:stCondLst>
                                        </p:cTn>
                                        <p:tgtEl>
                                          <p:spTgt spid="10">
                                            <p:graphicEl>
                                              <a:dgm id="{67DEA81B-B307-493B-8BE7-1B5C053BB8C9}"/>
                                            </p:graphicEl>
                                          </p:spTgt>
                                        </p:tgtEl>
                                        <p:attrNameLst>
                                          <p:attrName>style.visibility</p:attrName>
                                        </p:attrNameLst>
                                      </p:cBhvr>
                                      <p:to>
                                        <p:strVal val="visible"/>
                                      </p:to>
                                    </p:set>
                                    <p:animEffect transition="in" filter="wipe(down)">
                                      <p:cBhvr>
                                        <p:cTn id="195" dur="580">
                                          <p:stCondLst>
                                            <p:cond delay="0"/>
                                          </p:stCondLst>
                                        </p:cTn>
                                        <p:tgtEl>
                                          <p:spTgt spid="10">
                                            <p:graphicEl>
                                              <a:dgm id="{67DEA81B-B307-493B-8BE7-1B5C053BB8C9}"/>
                                            </p:graphicEl>
                                          </p:spTgt>
                                        </p:tgtEl>
                                      </p:cBhvr>
                                    </p:animEffect>
                                    <p:anim calcmode="lin" valueType="num">
                                      <p:cBhvr>
                                        <p:cTn id="196" dur="1822" tmFilter="0,0; 0.14,0.36; 0.43,0.73; 0.71,0.91; 1.0,1.0">
                                          <p:stCondLst>
                                            <p:cond delay="0"/>
                                          </p:stCondLst>
                                        </p:cTn>
                                        <p:tgtEl>
                                          <p:spTgt spid="10">
                                            <p:graphicEl>
                                              <a:dgm id="{67DEA81B-B307-493B-8BE7-1B5C053BB8C9}"/>
                                            </p:graphicEl>
                                          </p:spTgt>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0">
                                            <p:graphicEl>
                                              <a:dgm id="{67DEA81B-B307-493B-8BE7-1B5C053BB8C9}"/>
                                            </p:graphicEl>
                                          </p:spTgt>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0">
                                            <p:graphicEl>
                                              <a:dgm id="{67DEA81B-B307-493B-8BE7-1B5C053BB8C9}"/>
                                            </p:graphicEl>
                                          </p:spTgt>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0">
                                            <p:graphicEl>
                                              <a:dgm id="{67DEA81B-B307-493B-8BE7-1B5C053BB8C9}"/>
                                            </p:graphicEl>
                                          </p:spTgt>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0">
                                            <p:graphicEl>
                                              <a:dgm id="{67DEA81B-B307-493B-8BE7-1B5C053BB8C9}"/>
                                            </p:graphicEl>
                                          </p:spTgt>
                                        </p:tgtEl>
                                        <p:attrNameLst>
                                          <p:attrName>ppt_y</p:attrName>
                                        </p:attrNameLst>
                                      </p:cBhvr>
                                      <p:tavLst>
                                        <p:tav tm="0" fmla="#ppt_y-sin(pi*$)/81">
                                          <p:val>
                                            <p:fltVal val="0"/>
                                          </p:val>
                                        </p:tav>
                                        <p:tav tm="100000">
                                          <p:val>
                                            <p:fltVal val="1"/>
                                          </p:val>
                                        </p:tav>
                                      </p:tavLst>
                                    </p:anim>
                                    <p:animScale>
                                      <p:cBhvr>
                                        <p:cTn id="201" dur="26">
                                          <p:stCondLst>
                                            <p:cond delay="650"/>
                                          </p:stCondLst>
                                        </p:cTn>
                                        <p:tgtEl>
                                          <p:spTgt spid="10">
                                            <p:graphicEl>
                                              <a:dgm id="{67DEA81B-B307-493B-8BE7-1B5C053BB8C9}"/>
                                            </p:graphicEl>
                                          </p:spTgt>
                                        </p:tgtEl>
                                      </p:cBhvr>
                                      <p:to x="100000" y="60000"/>
                                    </p:animScale>
                                    <p:animScale>
                                      <p:cBhvr>
                                        <p:cTn id="202" dur="166" decel="50000">
                                          <p:stCondLst>
                                            <p:cond delay="676"/>
                                          </p:stCondLst>
                                        </p:cTn>
                                        <p:tgtEl>
                                          <p:spTgt spid="10">
                                            <p:graphicEl>
                                              <a:dgm id="{67DEA81B-B307-493B-8BE7-1B5C053BB8C9}"/>
                                            </p:graphicEl>
                                          </p:spTgt>
                                        </p:tgtEl>
                                      </p:cBhvr>
                                      <p:to x="100000" y="100000"/>
                                    </p:animScale>
                                    <p:animScale>
                                      <p:cBhvr>
                                        <p:cTn id="203" dur="26">
                                          <p:stCondLst>
                                            <p:cond delay="1312"/>
                                          </p:stCondLst>
                                        </p:cTn>
                                        <p:tgtEl>
                                          <p:spTgt spid="10">
                                            <p:graphicEl>
                                              <a:dgm id="{67DEA81B-B307-493B-8BE7-1B5C053BB8C9}"/>
                                            </p:graphicEl>
                                          </p:spTgt>
                                        </p:tgtEl>
                                      </p:cBhvr>
                                      <p:to x="100000" y="80000"/>
                                    </p:animScale>
                                    <p:animScale>
                                      <p:cBhvr>
                                        <p:cTn id="204" dur="166" decel="50000">
                                          <p:stCondLst>
                                            <p:cond delay="1338"/>
                                          </p:stCondLst>
                                        </p:cTn>
                                        <p:tgtEl>
                                          <p:spTgt spid="10">
                                            <p:graphicEl>
                                              <a:dgm id="{67DEA81B-B307-493B-8BE7-1B5C053BB8C9}"/>
                                            </p:graphicEl>
                                          </p:spTgt>
                                        </p:tgtEl>
                                      </p:cBhvr>
                                      <p:to x="100000" y="100000"/>
                                    </p:animScale>
                                    <p:animScale>
                                      <p:cBhvr>
                                        <p:cTn id="205" dur="26">
                                          <p:stCondLst>
                                            <p:cond delay="1642"/>
                                          </p:stCondLst>
                                        </p:cTn>
                                        <p:tgtEl>
                                          <p:spTgt spid="10">
                                            <p:graphicEl>
                                              <a:dgm id="{67DEA81B-B307-493B-8BE7-1B5C053BB8C9}"/>
                                            </p:graphicEl>
                                          </p:spTgt>
                                        </p:tgtEl>
                                      </p:cBhvr>
                                      <p:to x="100000" y="90000"/>
                                    </p:animScale>
                                    <p:animScale>
                                      <p:cBhvr>
                                        <p:cTn id="206" dur="166" decel="50000">
                                          <p:stCondLst>
                                            <p:cond delay="1668"/>
                                          </p:stCondLst>
                                        </p:cTn>
                                        <p:tgtEl>
                                          <p:spTgt spid="10">
                                            <p:graphicEl>
                                              <a:dgm id="{67DEA81B-B307-493B-8BE7-1B5C053BB8C9}"/>
                                            </p:graphicEl>
                                          </p:spTgt>
                                        </p:tgtEl>
                                      </p:cBhvr>
                                      <p:to x="100000" y="100000"/>
                                    </p:animScale>
                                    <p:animScale>
                                      <p:cBhvr>
                                        <p:cTn id="207" dur="26">
                                          <p:stCondLst>
                                            <p:cond delay="1808"/>
                                          </p:stCondLst>
                                        </p:cTn>
                                        <p:tgtEl>
                                          <p:spTgt spid="10">
                                            <p:graphicEl>
                                              <a:dgm id="{67DEA81B-B307-493B-8BE7-1B5C053BB8C9}"/>
                                            </p:graphicEl>
                                          </p:spTgt>
                                        </p:tgtEl>
                                      </p:cBhvr>
                                      <p:to x="100000" y="95000"/>
                                    </p:animScale>
                                    <p:animScale>
                                      <p:cBhvr>
                                        <p:cTn id="208" dur="166" decel="50000">
                                          <p:stCondLst>
                                            <p:cond delay="1834"/>
                                          </p:stCondLst>
                                        </p:cTn>
                                        <p:tgtEl>
                                          <p:spTgt spid="10">
                                            <p:graphicEl>
                                              <a:dgm id="{67DEA81B-B307-493B-8BE7-1B5C053BB8C9}"/>
                                            </p:graphicEl>
                                          </p:spTgt>
                                        </p:tgtEl>
                                      </p:cBhvr>
                                      <p:to x="100000" y="100000"/>
                                    </p:animScale>
                                  </p:childTnLst>
                                </p:cTn>
                              </p:par>
                            </p:childTnLst>
                          </p:cTn>
                        </p:par>
                      </p:childTnLst>
                    </p:cTn>
                  </p:par>
                  <p:par>
                    <p:cTn id="209" fill="hold">
                      <p:stCondLst>
                        <p:cond delay="indefinite"/>
                      </p:stCondLst>
                      <p:childTnLst>
                        <p:par>
                          <p:cTn id="210" fill="hold">
                            <p:stCondLst>
                              <p:cond delay="0"/>
                            </p:stCondLst>
                            <p:childTnLst>
                              <p:par>
                                <p:cTn id="211" presetID="26" presetClass="entr" presetSubtype="0" fill="hold" grpId="0" nodeType="clickEffect">
                                  <p:stCondLst>
                                    <p:cond delay="0"/>
                                  </p:stCondLst>
                                  <p:childTnLst>
                                    <p:set>
                                      <p:cBhvr>
                                        <p:cTn id="212" dur="1" fill="hold">
                                          <p:stCondLst>
                                            <p:cond delay="0"/>
                                          </p:stCondLst>
                                        </p:cTn>
                                        <p:tgtEl>
                                          <p:spTgt spid="10">
                                            <p:graphicEl>
                                              <a:dgm id="{AA1428E0-A51C-4204-8D03-7780F71887A2}"/>
                                            </p:graphicEl>
                                          </p:spTgt>
                                        </p:tgtEl>
                                        <p:attrNameLst>
                                          <p:attrName>style.visibility</p:attrName>
                                        </p:attrNameLst>
                                      </p:cBhvr>
                                      <p:to>
                                        <p:strVal val="visible"/>
                                      </p:to>
                                    </p:set>
                                    <p:animEffect transition="in" filter="wipe(down)">
                                      <p:cBhvr>
                                        <p:cTn id="213" dur="580">
                                          <p:stCondLst>
                                            <p:cond delay="0"/>
                                          </p:stCondLst>
                                        </p:cTn>
                                        <p:tgtEl>
                                          <p:spTgt spid="10">
                                            <p:graphicEl>
                                              <a:dgm id="{AA1428E0-A51C-4204-8D03-7780F71887A2}"/>
                                            </p:graphicEl>
                                          </p:spTgt>
                                        </p:tgtEl>
                                      </p:cBhvr>
                                    </p:animEffect>
                                    <p:anim calcmode="lin" valueType="num">
                                      <p:cBhvr>
                                        <p:cTn id="214" dur="1822" tmFilter="0,0; 0.14,0.36; 0.43,0.73; 0.71,0.91; 1.0,1.0">
                                          <p:stCondLst>
                                            <p:cond delay="0"/>
                                          </p:stCondLst>
                                        </p:cTn>
                                        <p:tgtEl>
                                          <p:spTgt spid="10">
                                            <p:graphicEl>
                                              <a:dgm id="{AA1428E0-A51C-4204-8D03-7780F71887A2}"/>
                                            </p:graphicEl>
                                          </p:spTgt>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10">
                                            <p:graphicEl>
                                              <a:dgm id="{AA1428E0-A51C-4204-8D03-7780F71887A2}"/>
                                            </p:graphicEl>
                                          </p:spTgt>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10">
                                            <p:graphicEl>
                                              <a:dgm id="{AA1428E0-A51C-4204-8D03-7780F71887A2}"/>
                                            </p:graphicEl>
                                          </p:spTgt>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10">
                                            <p:graphicEl>
                                              <a:dgm id="{AA1428E0-A51C-4204-8D03-7780F71887A2}"/>
                                            </p:graphicEl>
                                          </p:spTgt>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10">
                                            <p:graphicEl>
                                              <a:dgm id="{AA1428E0-A51C-4204-8D03-7780F71887A2}"/>
                                            </p:graphicEl>
                                          </p:spTgt>
                                        </p:tgtEl>
                                        <p:attrNameLst>
                                          <p:attrName>ppt_y</p:attrName>
                                        </p:attrNameLst>
                                      </p:cBhvr>
                                      <p:tavLst>
                                        <p:tav tm="0" fmla="#ppt_y-sin(pi*$)/81">
                                          <p:val>
                                            <p:fltVal val="0"/>
                                          </p:val>
                                        </p:tav>
                                        <p:tav tm="100000">
                                          <p:val>
                                            <p:fltVal val="1"/>
                                          </p:val>
                                        </p:tav>
                                      </p:tavLst>
                                    </p:anim>
                                    <p:animScale>
                                      <p:cBhvr>
                                        <p:cTn id="219" dur="26">
                                          <p:stCondLst>
                                            <p:cond delay="650"/>
                                          </p:stCondLst>
                                        </p:cTn>
                                        <p:tgtEl>
                                          <p:spTgt spid="10">
                                            <p:graphicEl>
                                              <a:dgm id="{AA1428E0-A51C-4204-8D03-7780F71887A2}"/>
                                            </p:graphicEl>
                                          </p:spTgt>
                                        </p:tgtEl>
                                      </p:cBhvr>
                                      <p:to x="100000" y="60000"/>
                                    </p:animScale>
                                    <p:animScale>
                                      <p:cBhvr>
                                        <p:cTn id="220" dur="166" decel="50000">
                                          <p:stCondLst>
                                            <p:cond delay="676"/>
                                          </p:stCondLst>
                                        </p:cTn>
                                        <p:tgtEl>
                                          <p:spTgt spid="10">
                                            <p:graphicEl>
                                              <a:dgm id="{AA1428E0-A51C-4204-8D03-7780F71887A2}"/>
                                            </p:graphicEl>
                                          </p:spTgt>
                                        </p:tgtEl>
                                      </p:cBhvr>
                                      <p:to x="100000" y="100000"/>
                                    </p:animScale>
                                    <p:animScale>
                                      <p:cBhvr>
                                        <p:cTn id="221" dur="26">
                                          <p:stCondLst>
                                            <p:cond delay="1312"/>
                                          </p:stCondLst>
                                        </p:cTn>
                                        <p:tgtEl>
                                          <p:spTgt spid="10">
                                            <p:graphicEl>
                                              <a:dgm id="{AA1428E0-A51C-4204-8D03-7780F71887A2}"/>
                                            </p:graphicEl>
                                          </p:spTgt>
                                        </p:tgtEl>
                                      </p:cBhvr>
                                      <p:to x="100000" y="80000"/>
                                    </p:animScale>
                                    <p:animScale>
                                      <p:cBhvr>
                                        <p:cTn id="222" dur="166" decel="50000">
                                          <p:stCondLst>
                                            <p:cond delay="1338"/>
                                          </p:stCondLst>
                                        </p:cTn>
                                        <p:tgtEl>
                                          <p:spTgt spid="10">
                                            <p:graphicEl>
                                              <a:dgm id="{AA1428E0-A51C-4204-8D03-7780F71887A2}"/>
                                            </p:graphicEl>
                                          </p:spTgt>
                                        </p:tgtEl>
                                      </p:cBhvr>
                                      <p:to x="100000" y="100000"/>
                                    </p:animScale>
                                    <p:animScale>
                                      <p:cBhvr>
                                        <p:cTn id="223" dur="26">
                                          <p:stCondLst>
                                            <p:cond delay="1642"/>
                                          </p:stCondLst>
                                        </p:cTn>
                                        <p:tgtEl>
                                          <p:spTgt spid="10">
                                            <p:graphicEl>
                                              <a:dgm id="{AA1428E0-A51C-4204-8D03-7780F71887A2}"/>
                                            </p:graphicEl>
                                          </p:spTgt>
                                        </p:tgtEl>
                                      </p:cBhvr>
                                      <p:to x="100000" y="90000"/>
                                    </p:animScale>
                                    <p:animScale>
                                      <p:cBhvr>
                                        <p:cTn id="224" dur="166" decel="50000">
                                          <p:stCondLst>
                                            <p:cond delay="1668"/>
                                          </p:stCondLst>
                                        </p:cTn>
                                        <p:tgtEl>
                                          <p:spTgt spid="10">
                                            <p:graphicEl>
                                              <a:dgm id="{AA1428E0-A51C-4204-8D03-7780F71887A2}"/>
                                            </p:graphicEl>
                                          </p:spTgt>
                                        </p:tgtEl>
                                      </p:cBhvr>
                                      <p:to x="100000" y="100000"/>
                                    </p:animScale>
                                    <p:animScale>
                                      <p:cBhvr>
                                        <p:cTn id="225" dur="26">
                                          <p:stCondLst>
                                            <p:cond delay="1808"/>
                                          </p:stCondLst>
                                        </p:cTn>
                                        <p:tgtEl>
                                          <p:spTgt spid="10">
                                            <p:graphicEl>
                                              <a:dgm id="{AA1428E0-A51C-4204-8D03-7780F71887A2}"/>
                                            </p:graphicEl>
                                          </p:spTgt>
                                        </p:tgtEl>
                                      </p:cBhvr>
                                      <p:to x="100000" y="95000"/>
                                    </p:animScale>
                                    <p:animScale>
                                      <p:cBhvr>
                                        <p:cTn id="226" dur="166" decel="50000">
                                          <p:stCondLst>
                                            <p:cond delay="1834"/>
                                          </p:stCondLst>
                                        </p:cTn>
                                        <p:tgtEl>
                                          <p:spTgt spid="10">
                                            <p:graphicEl>
                                              <a:dgm id="{AA1428E0-A51C-4204-8D03-7780F71887A2}"/>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Graphic spid="10"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normAutofit/>
          </a:bodyPr>
          <a:lstStyle/>
          <a:p>
            <a:pPr algn="r" rtl="1"/>
            <a:r>
              <a:rPr lang="ar-DZ" sz="2800" b="1" dirty="0">
                <a:solidFill>
                  <a:srgbClr val="0070C0"/>
                </a:solidFill>
              </a:rPr>
              <a:t>-</a:t>
            </a:r>
            <a:r>
              <a:rPr lang="ar-DZ" sz="2800" b="1" u="sng" dirty="0">
                <a:solidFill>
                  <a:srgbClr val="0070C0"/>
                </a:solidFill>
              </a:rPr>
              <a:t> المطلب 3</a:t>
            </a:r>
            <a:r>
              <a:rPr lang="ar-DZ" sz="2800" b="1" dirty="0">
                <a:solidFill>
                  <a:srgbClr val="0070C0"/>
                </a:solidFill>
              </a:rPr>
              <a:t> : معيقات و مقومات نجاح فريق عمل مشروع </a:t>
            </a:r>
            <a:endParaRPr lang="fr-FR" sz="2800" b="1" dirty="0">
              <a:solidFill>
                <a:srgbClr val="0070C0"/>
              </a:solidFill>
            </a:endParaRPr>
          </a:p>
        </p:txBody>
      </p:sp>
      <p:sp>
        <p:nvSpPr>
          <p:cNvPr id="4" name="Espace réservé du texte 3"/>
          <p:cNvSpPr>
            <a:spLocks noGrp="1"/>
          </p:cNvSpPr>
          <p:nvPr>
            <p:ph type="body" idx="1"/>
          </p:nvPr>
        </p:nvSpPr>
        <p:spPr>
          <a:xfrm>
            <a:off x="685049" y="2048256"/>
            <a:ext cx="4754880" cy="640080"/>
          </a:xfrm>
        </p:spPr>
        <p:txBody>
          <a:bodyPr/>
          <a:lstStyle/>
          <a:p>
            <a:pPr algn="ctr" rtl="1"/>
            <a:r>
              <a:rPr lang="ar-DZ" u="sng" dirty="0">
                <a:solidFill>
                  <a:srgbClr val="00B0F0"/>
                </a:solidFill>
              </a:rPr>
              <a:t>مقومات النجاح </a:t>
            </a:r>
            <a:endParaRPr lang="fr-FR" u="sng" dirty="0">
              <a:solidFill>
                <a:srgbClr val="00B0F0"/>
              </a:solidFill>
            </a:endParaRPr>
          </a:p>
        </p:txBody>
      </p:sp>
      <p:sp>
        <p:nvSpPr>
          <p:cNvPr id="5" name="Espace réservé du contenu 4"/>
          <p:cNvSpPr>
            <a:spLocks noGrp="1"/>
          </p:cNvSpPr>
          <p:nvPr>
            <p:ph sz="half" idx="2"/>
          </p:nvPr>
        </p:nvSpPr>
        <p:spPr>
          <a:xfrm>
            <a:off x="300251" y="2743199"/>
            <a:ext cx="5524477" cy="3807725"/>
          </a:xfrm>
          <a:solidFill>
            <a:schemeClr val="bg1">
              <a:lumMod val="50000"/>
              <a:alpha val="11000"/>
            </a:schemeClr>
          </a:solidFill>
          <a:ln w="12700">
            <a:solidFill>
              <a:schemeClr val="bg1">
                <a:lumMod val="50000"/>
              </a:schemeClr>
            </a:solidFill>
          </a:ln>
        </p:spPr>
        <p:style>
          <a:lnRef idx="2">
            <a:schemeClr val="accent1"/>
          </a:lnRef>
          <a:fillRef idx="1001">
            <a:schemeClr val="lt2"/>
          </a:fillRef>
          <a:effectRef idx="0">
            <a:schemeClr val="accent1"/>
          </a:effectRef>
          <a:fontRef idx="minor">
            <a:schemeClr val="dk1"/>
          </a:fontRef>
        </p:style>
        <p:txBody>
          <a:bodyPr>
            <a:normAutofit/>
          </a:bodyPr>
          <a:lstStyle/>
          <a:p>
            <a:pPr algn="r" rtl="1"/>
            <a:r>
              <a:rPr lang="ar-DZ" dirty="0"/>
              <a:t>تحديد اهداف الفريق المطلوب تحقيقها ضمن المشروع.</a:t>
            </a:r>
          </a:p>
          <a:p>
            <a:pPr algn="r" rtl="1"/>
            <a:r>
              <a:rPr lang="ar-DZ" dirty="0"/>
              <a:t>البحث عن المجموعة الملائمة من الافراد القادرين عل تحقيق الاهداف.</a:t>
            </a:r>
          </a:p>
          <a:p>
            <a:pPr algn="r" rtl="1"/>
            <a:r>
              <a:rPr lang="ar-DZ" dirty="0"/>
              <a:t>وضع اهداف للقائد ولجميع اعضاء الفريق.</a:t>
            </a:r>
          </a:p>
          <a:p>
            <a:pPr algn="r" rtl="1"/>
            <a:r>
              <a:rPr lang="ar-DZ" dirty="0"/>
              <a:t>الحصول على الدعم الكافي من الادارة العليا في المنظمة الام.</a:t>
            </a:r>
          </a:p>
          <a:p>
            <a:pPr algn="r" rtl="1">
              <a:lnSpc>
                <a:spcPct val="120000"/>
              </a:lnSpc>
            </a:pPr>
            <a:r>
              <a:rPr lang="ar-DZ" dirty="0"/>
              <a:t>توفير مختلف الموارد التي يحتاجها الفريق لتحقيق الأهداف.</a:t>
            </a:r>
          </a:p>
          <a:p>
            <a:pPr algn="r" rtl="1"/>
            <a:r>
              <a:rPr lang="ar-DZ" dirty="0"/>
              <a:t>وجود علاقات اتصالية مفتوحة بين اعضاء الفريق.</a:t>
            </a:r>
          </a:p>
          <a:p>
            <a:pPr algn="r" rtl="1"/>
            <a:r>
              <a:rPr lang="ar-DZ" dirty="0"/>
              <a:t>الاحترام والتعاون المتبادل والثقة المتبادلة.</a:t>
            </a:r>
          </a:p>
          <a:p>
            <a:pPr algn="r" rtl="1"/>
            <a:r>
              <a:rPr lang="ar-DZ" dirty="0"/>
              <a:t>توفير مناخ من الحرية والابتكار داخل فريق عمل المشروع.</a:t>
            </a:r>
            <a:endParaRPr lang="fr-FR" dirty="0"/>
          </a:p>
        </p:txBody>
      </p:sp>
      <p:sp>
        <p:nvSpPr>
          <p:cNvPr id="6" name="Espace réservé du texte 5"/>
          <p:cNvSpPr>
            <a:spLocks noGrp="1"/>
          </p:cNvSpPr>
          <p:nvPr>
            <p:ph type="body" sz="quarter" idx="3"/>
          </p:nvPr>
        </p:nvSpPr>
        <p:spPr>
          <a:xfrm>
            <a:off x="6727799" y="2071116"/>
            <a:ext cx="4754880" cy="640080"/>
          </a:xfrm>
        </p:spPr>
        <p:txBody>
          <a:bodyPr/>
          <a:lstStyle/>
          <a:p>
            <a:pPr algn="ctr" rtl="1"/>
            <a:r>
              <a:rPr lang="ar-DZ" u="sng" dirty="0">
                <a:solidFill>
                  <a:srgbClr val="00B0F0"/>
                </a:solidFill>
              </a:rPr>
              <a:t>معيقات النجاح </a:t>
            </a:r>
            <a:endParaRPr lang="fr-FR" u="sng" dirty="0">
              <a:solidFill>
                <a:srgbClr val="00B0F0"/>
              </a:solidFill>
            </a:endParaRPr>
          </a:p>
        </p:txBody>
      </p:sp>
      <p:sp>
        <p:nvSpPr>
          <p:cNvPr id="7" name="Espace réservé du contenu 6"/>
          <p:cNvSpPr>
            <a:spLocks noGrp="1"/>
          </p:cNvSpPr>
          <p:nvPr>
            <p:ph sz="quarter" idx="4"/>
          </p:nvPr>
        </p:nvSpPr>
        <p:spPr>
          <a:xfrm>
            <a:off x="6364223" y="2743199"/>
            <a:ext cx="5482033" cy="3807725"/>
          </a:xfrm>
          <a:solidFill>
            <a:schemeClr val="bg1">
              <a:lumMod val="50000"/>
              <a:alpha val="11000"/>
            </a:schemeClr>
          </a:solidFill>
          <a:ln w="12700">
            <a:solidFill>
              <a:schemeClr val="bg1">
                <a:lumMod val="50000"/>
              </a:schemeClr>
            </a:solidFill>
          </a:ln>
        </p:spPr>
        <p:style>
          <a:lnRef idx="0">
            <a:scrgbClr r="0" g="0" b="0"/>
          </a:lnRef>
          <a:fillRef idx="1001">
            <a:schemeClr val="lt2"/>
          </a:fillRef>
          <a:effectRef idx="0">
            <a:scrgbClr r="0" g="0" b="0"/>
          </a:effectRef>
          <a:fontRef idx="major"/>
        </p:style>
        <p:txBody>
          <a:bodyPr>
            <a:normAutofit/>
          </a:bodyPr>
          <a:lstStyle/>
          <a:p>
            <a:pPr algn="r" rtl="1"/>
            <a:r>
              <a:rPr lang="ar-DZ" dirty="0"/>
              <a:t>عدم وضوح الاهداف التي من اجلها تم تكوين فريق العمل .</a:t>
            </a:r>
          </a:p>
          <a:p>
            <a:pPr algn="r" rtl="1"/>
            <a:r>
              <a:rPr lang="ar-DZ" dirty="0"/>
              <a:t> السرعة في تكوين فريق العمل.</a:t>
            </a:r>
          </a:p>
          <a:p>
            <a:pPr algn="r" rtl="1"/>
            <a:r>
              <a:rPr lang="ar-DZ" dirty="0"/>
              <a:t>سوء اختيار بعض اعضاء فريق العمل.</a:t>
            </a:r>
          </a:p>
          <a:p>
            <a:pPr algn="r" rtl="1"/>
            <a:r>
              <a:rPr lang="ar-DZ" dirty="0"/>
              <a:t>عدم توفر الامكانات والموارد لفريق العمل اثناء تنفيذ المشروع.</a:t>
            </a:r>
          </a:p>
          <a:p>
            <a:pPr algn="r" rtl="1"/>
            <a:r>
              <a:rPr lang="ar-DZ" dirty="0"/>
              <a:t>عدم اعطاء فريق العمل الصلاحيات الكافية.</a:t>
            </a:r>
          </a:p>
          <a:p>
            <a:pPr algn="r" rtl="1"/>
            <a:r>
              <a:rPr lang="ar-DZ" dirty="0"/>
              <a:t> ممارسة مدير المشروع لأسلوب السلطة بشكل مفرط.</a:t>
            </a:r>
          </a:p>
          <a:p>
            <a:pPr algn="r" rtl="1"/>
            <a:r>
              <a:rPr lang="ar-DZ" dirty="0"/>
              <a:t>تملق الاعضاء لمدير الفريق محاولين ارضائه على حساب مصلحة المشروع .</a:t>
            </a:r>
          </a:p>
        </p:txBody>
      </p:sp>
    </p:spTree>
    <p:extLst>
      <p:ext uri="{BB962C8B-B14F-4D97-AF65-F5344CB8AC3E}">
        <p14:creationId xmlns:p14="http://schemas.microsoft.com/office/powerpoint/2010/main" xmlns="" val="24739874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additive="base">
                                        <p:cTn id="4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 calcmode="lin" valueType="num">
                                      <p:cBhvr additive="base">
                                        <p:cTn id="4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 calcmode="lin" valueType="num">
                                      <p:cBhvr additive="base">
                                        <p:cTn id="6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anim calcmode="lin" valueType="num">
                                      <p:cBhvr additive="base">
                                        <p:cTn id="6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
                                            <p:bg/>
                                          </p:spTgt>
                                        </p:tgtEl>
                                        <p:attrNameLst>
                                          <p:attrName>style.visibility</p:attrName>
                                        </p:attrNameLst>
                                      </p:cBhvr>
                                      <p:to>
                                        <p:strVal val="visible"/>
                                      </p:to>
                                    </p:set>
                                    <p:animEffect transition="in" filter="fade">
                                      <p:cBhvr>
                                        <p:cTn id="73" dur="1000"/>
                                        <p:tgtEl>
                                          <p:spTgt spid="5">
                                            <p:bg/>
                                          </p:spTgt>
                                        </p:tgtEl>
                                      </p:cBhvr>
                                    </p:animEffect>
                                    <p:anim calcmode="lin" valueType="num">
                                      <p:cBhvr>
                                        <p:cTn id="74" dur="1000" fill="hold"/>
                                        <p:tgtEl>
                                          <p:spTgt spid="5">
                                            <p:bg/>
                                          </p:spTgt>
                                        </p:tgtEl>
                                        <p:attrNameLst>
                                          <p:attrName>ppt_x</p:attrName>
                                        </p:attrNameLst>
                                      </p:cBhvr>
                                      <p:tavLst>
                                        <p:tav tm="0">
                                          <p:val>
                                            <p:strVal val="#ppt_x"/>
                                          </p:val>
                                        </p:tav>
                                        <p:tav tm="100000">
                                          <p:val>
                                            <p:strVal val="#ppt_x"/>
                                          </p:val>
                                        </p:tav>
                                      </p:tavLst>
                                    </p:anim>
                                    <p:anim calcmode="lin" valueType="num">
                                      <p:cBhvr>
                                        <p:cTn id="7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fade">
                                      <p:cBhvr>
                                        <p:cTn id="80" dur="1000"/>
                                        <p:tgtEl>
                                          <p:spTgt spid="5">
                                            <p:txEl>
                                              <p:pRg st="0" end="0"/>
                                            </p:txEl>
                                          </p:spTgt>
                                        </p:tgtEl>
                                      </p:cBhvr>
                                    </p:animEffect>
                                    <p:anim calcmode="lin" valueType="num">
                                      <p:cBhvr>
                                        <p:cTn id="8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5">
                                            <p:txEl>
                                              <p:pRg st="1" end="1"/>
                                            </p:txEl>
                                          </p:spTgt>
                                        </p:tgtEl>
                                        <p:attrNameLst>
                                          <p:attrName>style.visibility</p:attrName>
                                        </p:attrNameLst>
                                      </p:cBhvr>
                                      <p:to>
                                        <p:strVal val="visible"/>
                                      </p:to>
                                    </p:set>
                                    <p:animEffect transition="in" filter="fade">
                                      <p:cBhvr>
                                        <p:cTn id="87" dur="1000"/>
                                        <p:tgtEl>
                                          <p:spTgt spid="5">
                                            <p:txEl>
                                              <p:pRg st="1" end="1"/>
                                            </p:txEl>
                                          </p:spTgt>
                                        </p:tgtEl>
                                      </p:cBhvr>
                                    </p:animEffect>
                                    <p:anim calcmode="lin" valueType="num">
                                      <p:cBhvr>
                                        <p:cTn id="8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8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5">
                                            <p:txEl>
                                              <p:pRg st="2" end="2"/>
                                            </p:txEl>
                                          </p:spTgt>
                                        </p:tgtEl>
                                        <p:attrNameLst>
                                          <p:attrName>style.visibility</p:attrName>
                                        </p:attrNameLst>
                                      </p:cBhvr>
                                      <p:to>
                                        <p:strVal val="visible"/>
                                      </p:to>
                                    </p:set>
                                    <p:animEffect transition="in" filter="fade">
                                      <p:cBhvr>
                                        <p:cTn id="94" dur="1000"/>
                                        <p:tgtEl>
                                          <p:spTgt spid="5">
                                            <p:txEl>
                                              <p:pRg st="2" end="2"/>
                                            </p:txEl>
                                          </p:spTgt>
                                        </p:tgtEl>
                                      </p:cBhvr>
                                    </p:animEffect>
                                    <p:anim calcmode="lin" valueType="num">
                                      <p:cBhvr>
                                        <p:cTn id="9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animEffect transition="in" filter="fade">
                                      <p:cBhvr>
                                        <p:cTn id="101" dur="1000"/>
                                        <p:tgtEl>
                                          <p:spTgt spid="5">
                                            <p:txEl>
                                              <p:pRg st="3" end="3"/>
                                            </p:txEl>
                                          </p:spTgt>
                                        </p:tgtEl>
                                      </p:cBhvr>
                                    </p:animEffect>
                                    <p:anim calcmode="lin" valueType="num">
                                      <p:cBhvr>
                                        <p:cTn id="10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5">
                                            <p:txEl>
                                              <p:pRg st="4" end="4"/>
                                            </p:txEl>
                                          </p:spTgt>
                                        </p:tgtEl>
                                        <p:attrNameLst>
                                          <p:attrName>style.visibility</p:attrName>
                                        </p:attrNameLst>
                                      </p:cBhvr>
                                      <p:to>
                                        <p:strVal val="visible"/>
                                      </p:to>
                                    </p:set>
                                    <p:animEffect transition="in" filter="fade">
                                      <p:cBhvr>
                                        <p:cTn id="108" dur="1000"/>
                                        <p:tgtEl>
                                          <p:spTgt spid="5">
                                            <p:txEl>
                                              <p:pRg st="4" end="4"/>
                                            </p:txEl>
                                          </p:spTgt>
                                        </p:tgtEl>
                                      </p:cBhvr>
                                    </p:animEffect>
                                    <p:anim calcmode="lin" valueType="num">
                                      <p:cBhvr>
                                        <p:cTn id="10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1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
                                            <p:txEl>
                                              <p:pRg st="5" end="5"/>
                                            </p:txEl>
                                          </p:spTgt>
                                        </p:tgtEl>
                                        <p:attrNameLst>
                                          <p:attrName>style.visibility</p:attrName>
                                        </p:attrNameLst>
                                      </p:cBhvr>
                                      <p:to>
                                        <p:strVal val="visible"/>
                                      </p:to>
                                    </p:set>
                                    <p:animEffect transition="in" filter="fade">
                                      <p:cBhvr>
                                        <p:cTn id="115" dur="1000"/>
                                        <p:tgtEl>
                                          <p:spTgt spid="5">
                                            <p:txEl>
                                              <p:pRg st="5" end="5"/>
                                            </p:txEl>
                                          </p:spTgt>
                                        </p:tgtEl>
                                      </p:cBhvr>
                                    </p:animEffect>
                                    <p:anim calcmode="lin" valueType="num">
                                      <p:cBhvr>
                                        <p:cTn id="11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1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5">
                                            <p:txEl>
                                              <p:pRg st="6" end="6"/>
                                            </p:txEl>
                                          </p:spTgt>
                                        </p:tgtEl>
                                        <p:attrNameLst>
                                          <p:attrName>style.visibility</p:attrName>
                                        </p:attrNameLst>
                                      </p:cBhvr>
                                      <p:to>
                                        <p:strVal val="visible"/>
                                      </p:to>
                                    </p:set>
                                    <p:animEffect transition="in" filter="fade">
                                      <p:cBhvr>
                                        <p:cTn id="122" dur="1000"/>
                                        <p:tgtEl>
                                          <p:spTgt spid="5">
                                            <p:txEl>
                                              <p:pRg st="6" end="6"/>
                                            </p:txEl>
                                          </p:spTgt>
                                        </p:tgtEl>
                                      </p:cBhvr>
                                    </p:animEffect>
                                    <p:anim calcmode="lin" valueType="num">
                                      <p:cBhvr>
                                        <p:cTn id="1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5">
                                            <p:txEl>
                                              <p:pRg st="7" end="7"/>
                                            </p:txEl>
                                          </p:spTgt>
                                        </p:tgtEl>
                                        <p:attrNameLst>
                                          <p:attrName>style.visibility</p:attrName>
                                        </p:attrNameLst>
                                      </p:cBhvr>
                                      <p:to>
                                        <p:strVal val="visible"/>
                                      </p:to>
                                    </p:set>
                                    <p:animEffect transition="in" filter="fade">
                                      <p:cBhvr>
                                        <p:cTn id="129" dur="1000"/>
                                        <p:tgtEl>
                                          <p:spTgt spid="5">
                                            <p:txEl>
                                              <p:pRg st="7" end="7"/>
                                            </p:txEl>
                                          </p:spTgt>
                                        </p:tgtEl>
                                      </p:cBhvr>
                                    </p:animEffect>
                                    <p:anim calcmode="lin" valueType="num">
                                      <p:cBhvr>
                                        <p:cTn id="13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3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animBg="1"/>
      <p:bldP spid="6" grpId="0" build="p"/>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71500" indent="-571500" algn="r" rtl="1">
              <a:buFont typeface="Wingdings" panose="05000000000000000000" pitchFamily="2" charset="2"/>
              <a:buChar char="Ø"/>
            </a:pPr>
            <a:r>
              <a:rPr lang="ar-DZ" sz="3600" b="1" dirty="0">
                <a:solidFill>
                  <a:srgbClr val="002060"/>
                </a:solidFill>
              </a:rPr>
              <a:t>الخاتمة :</a:t>
            </a:r>
            <a:endParaRPr lang="fr-FR" sz="3600" b="1" dirty="0">
              <a:solidFill>
                <a:srgbClr val="002060"/>
              </a:solidFill>
            </a:endParaRPr>
          </a:p>
        </p:txBody>
      </p:sp>
      <p:sp>
        <p:nvSpPr>
          <p:cNvPr id="3" name="Espace réservé du contenu 2"/>
          <p:cNvSpPr>
            <a:spLocks noGrp="1"/>
          </p:cNvSpPr>
          <p:nvPr>
            <p:ph idx="1"/>
          </p:nvPr>
        </p:nvSpPr>
        <p:spPr>
          <a:xfrm>
            <a:off x="491319" y="1583139"/>
            <a:ext cx="11204812" cy="4885899"/>
          </a:xfrm>
        </p:spPr>
        <p:txBody>
          <a:bodyPr>
            <a:normAutofit/>
          </a:bodyPr>
          <a:lstStyle/>
          <a:p>
            <a:pPr marL="0" indent="0" algn="r" rtl="1">
              <a:lnSpc>
                <a:spcPct val="150000"/>
              </a:lnSpc>
              <a:buNone/>
            </a:pPr>
            <a:r>
              <a:rPr lang="ar-DZ" dirty="0"/>
              <a:t>       في نهاية البحث، يجب التأكيد على أنّ العمل الجماعي أصبح مهمّاً بشكل متزايد وخاصّة في الشركات والمؤسسات العامة والخاصة، حيثُ أن تشكيل الفرق وإدارتها وتنفيذها بفعالية ، من شأنه أن يوفّر بيئة تفاعلية وتنافسية تساعد الموظفين على التعلّم والإبداع والابتكار, ومع ذلك ، إذا تم تكليف الفرق بمهام غير مناسبة ، أو تمت إدارتها بشكل غير فعال أو لم يتم تزويدها بالدعم الكافي والموارد والاستقلالية لتنفيذ مهامها ، فإن تأثير العمل الجماعي يمكن أن يأتي بنتائج عكسية , سيكون لتأثير سلوك المجموعة وديناميكيات المجموعة تأثير كبير على الأداء العام للفريق. لذلك ، يجب أن تكون الإدارة مدركة لوجود المجموعات التي تخلق معاييرها وأهدافها الشخصية ، والتي قد تنحرف عن أهداف الفريق. لذلك ، يمكن أن يكون العمل الجماعي مجالًا إداريًا معقدًا ، ولكن إذا تم تنفيذه بفعالية ، يمكن أن تكون النتائج مجزية للغاية.</a:t>
            </a:r>
          </a:p>
        </p:txBody>
      </p:sp>
    </p:spTree>
    <p:extLst>
      <p:ext uri="{BB962C8B-B14F-4D97-AF65-F5344CB8AC3E}">
        <p14:creationId xmlns:p14="http://schemas.microsoft.com/office/powerpoint/2010/main" xmlns="" val="1562508435"/>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198" y="2616591"/>
            <a:ext cx="9973994" cy="1569660"/>
          </a:xfrm>
          <a:prstGeom prst="rect">
            <a:avLst/>
          </a:prstGeom>
          <a:noFill/>
        </p:spPr>
        <p:txBody>
          <a:bodyPr wrap="square" lIns="91440" tIns="45720" rIns="91440" bIns="45720">
            <a:spAutoFit/>
          </a:bodyPr>
          <a:lstStyle/>
          <a:p>
            <a:pPr algn="ctr"/>
            <a:r>
              <a:rPr lang="ar-DZ" sz="9600" b="1" dirty="0">
                <a:ln w="9525">
                  <a:solidFill>
                    <a:schemeClr val="bg1"/>
                  </a:solidFill>
                  <a:prstDash val="solid"/>
                </a:ln>
                <a:effectLst>
                  <a:outerShdw blurRad="12700" dist="38100" dir="2700000" algn="tl" rotWithShape="0">
                    <a:schemeClr val="bg1">
                      <a:lumMod val="50000"/>
                    </a:schemeClr>
                  </a:outerShdw>
                </a:effectLst>
              </a:rPr>
              <a:t>وشكرا لحسن استماعكم </a:t>
            </a:r>
            <a:endParaRPr lang="fr-FR" sz="96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3501254043"/>
      </p:ext>
    </p:extLst>
  </p:cSld>
  <p:clrMapOvr>
    <a:masterClrMapping/>
  </p:clrMapOvr>
  <mc:AlternateContent xmlns:mc="http://schemas.openxmlformats.org/markup-compatibility/2006">
    <mc:Choice xmlns:p14="http://schemas.microsoft.com/office/powerpoint/2010/main" xmlns="" Requires="p14">
      <p:transition spd="slow" p14:dur="1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3600" b="1" u="sng" dirty="0">
                <a:solidFill>
                  <a:srgbClr val="002060"/>
                </a:solidFill>
              </a:rPr>
              <a:t>قائمة المراجع </a:t>
            </a:r>
            <a:endParaRPr lang="fr-FR" sz="3600" b="1" u="sng" dirty="0">
              <a:solidFill>
                <a:srgbClr val="002060"/>
              </a:solidFill>
            </a:endParaRPr>
          </a:p>
        </p:txBody>
      </p:sp>
      <p:sp>
        <p:nvSpPr>
          <p:cNvPr id="3" name="Espace réservé du contenu 2"/>
          <p:cNvSpPr>
            <a:spLocks noGrp="1"/>
          </p:cNvSpPr>
          <p:nvPr>
            <p:ph idx="1"/>
          </p:nvPr>
        </p:nvSpPr>
        <p:spPr/>
        <p:txBody>
          <a:bodyPr/>
          <a:lstStyle/>
          <a:p>
            <a:pPr algn="r" rtl="1"/>
            <a:r>
              <a:rPr lang="ar-DZ" dirty="0"/>
              <a:t>إدارة الفريق ,</a:t>
            </a:r>
            <a:r>
              <a:rPr lang="ar-DZ" dirty="0" err="1"/>
              <a:t>استراتجية</a:t>
            </a:r>
            <a:r>
              <a:rPr lang="ar-DZ" dirty="0"/>
              <a:t> النجاح  </a:t>
            </a:r>
            <a:r>
              <a:rPr lang="fr-FR" dirty="0" err="1"/>
              <a:t>Nicky</a:t>
            </a:r>
            <a:r>
              <a:rPr lang="ar-DZ" dirty="0"/>
              <a:t>,</a:t>
            </a:r>
            <a:r>
              <a:rPr lang="fr-FR" dirty="0"/>
              <a:t> Hayes</a:t>
            </a:r>
            <a:r>
              <a:rPr lang="ar-DZ" dirty="0"/>
              <a:t>2005 . ترجمة : سرور علي (الرياض , دار المريخ للنشر).</a:t>
            </a:r>
          </a:p>
          <a:p>
            <a:pPr algn="r" rtl="1"/>
            <a:r>
              <a:rPr lang="ar-DZ" dirty="0"/>
              <a:t>بيل , </a:t>
            </a:r>
            <a:r>
              <a:rPr lang="ar-DZ" dirty="0" err="1"/>
              <a:t>ارثر</a:t>
            </a:r>
            <a:r>
              <a:rPr lang="ar-DZ" dirty="0"/>
              <a:t> (2003) . بناء فريق عمل ترجمة : تيب توب لخدمات التعريف و الترجمة ( القاهرة : دار الفاروق للنشر و </a:t>
            </a:r>
            <a:r>
              <a:rPr lang="ar-DZ" dirty="0" err="1"/>
              <a:t>التوزييع</a:t>
            </a:r>
            <a:r>
              <a:rPr lang="ar-DZ" dirty="0"/>
              <a:t> ) </a:t>
            </a:r>
          </a:p>
          <a:p>
            <a:pPr algn="r" rtl="1"/>
            <a:r>
              <a:rPr lang="fr-FR" dirty="0" err="1"/>
              <a:t>Heflo</a:t>
            </a:r>
            <a:r>
              <a:rPr lang="ar-DZ" dirty="0"/>
              <a:t> </a:t>
            </a:r>
            <a:r>
              <a:rPr lang="fr-FR" dirty="0"/>
              <a:t>Pierre </a:t>
            </a:r>
            <a:r>
              <a:rPr lang="fr-FR" dirty="0" err="1"/>
              <a:t>Veyrat</a:t>
            </a:r>
            <a:r>
              <a:rPr lang="fr-FR" dirty="0"/>
              <a:t> (12/7/2017), "The </a:t>
            </a:r>
            <a:r>
              <a:rPr lang="fr-FR" dirty="0" err="1"/>
              <a:t>different</a:t>
            </a:r>
            <a:r>
              <a:rPr lang="fr-FR" dirty="0"/>
              <a:t> types of </a:t>
            </a:r>
            <a:r>
              <a:rPr lang="fr-FR" dirty="0" err="1"/>
              <a:t>work</a:t>
            </a:r>
            <a:r>
              <a:rPr lang="fr-FR" dirty="0"/>
              <a:t> teams and how </a:t>
            </a:r>
            <a:r>
              <a:rPr lang="fr-FR" dirty="0" err="1"/>
              <a:t>they</a:t>
            </a:r>
            <a:r>
              <a:rPr lang="ar-DZ" dirty="0"/>
              <a:t>  </a:t>
            </a:r>
          </a:p>
          <a:p>
            <a:pPr algn="r" rtl="1"/>
            <a:r>
              <a:rPr lang="fr-FR" dirty="0"/>
              <a:t>SUSAN M. HEATHFIELD (30/7/2019), "</a:t>
            </a:r>
            <a:r>
              <a:rPr lang="fr-FR" dirty="0" err="1"/>
              <a:t>Understanding</a:t>
            </a:r>
            <a:r>
              <a:rPr lang="fr-FR" dirty="0"/>
              <a:t> </a:t>
            </a:r>
            <a:r>
              <a:rPr lang="fr-FR" dirty="0" err="1"/>
              <a:t>Different</a:t>
            </a:r>
            <a:r>
              <a:rPr lang="fr-FR" dirty="0"/>
              <a:t> Types of </a:t>
            </a:r>
            <a:r>
              <a:rPr lang="fr-FR" dirty="0" err="1"/>
              <a:t>Workplace</a:t>
            </a:r>
            <a:r>
              <a:rPr lang="fr-FR" dirty="0"/>
              <a:t> Teams", </a:t>
            </a:r>
            <a:r>
              <a:rPr lang="fr-FR" dirty="0" err="1"/>
              <a:t>thebalancecareers</a:t>
            </a:r>
            <a:endParaRPr lang="ar-DZ" dirty="0"/>
          </a:p>
          <a:p>
            <a:pPr algn="r" rtl="1"/>
            <a:r>
              <a:rPr lang="ar-DZ" dirty="0"/>
              <a:t> الفقي إبراهيم (2009 ) العمل الجماعي, دار الأجيال للنشر و التوزيع القاهرة مصر .</a:t>
            </a:r>
          </a:p>
          <a:p>
            <a:pPr algn="r" rtl="1"/>
            <a:r>
              <a:rPr lang="ar-DZ" dirty="0"/>
              <a:t>المنتدى العربي </a:t>
            </a:r>
            <a:r>
              <a:rPr lang="ar-DZ" dirty="0" err="1"/>
              <a:t>لادارة</a:t>
            </a:r>
            <a:r>
              <a:rPr lang="ar-DZ" dirty="0"/>
              <a:t> الموارد البشرية العمليات الإدارية خلال بناء فريق عمل  .</a:t>
            </a:r>
          </a:p>
          <a:p>
            <a:pPr algn="r" rtl="1"/>
            <a:r>
              <a:rPr lang="ar-DZ" dirty="0"/>
              <a:t>حسين ياسر (2009 ) متعة العمل معا ,دروس في العمل الجماعي, دار النشر للجامعات القاهرة .</a:t>
            </a:r>
          </a:p>
          <a:p>
            <a:pPr algn="r" rtl="1"/>
            <a:endParaRPr lang="ar-DZ" dirty="0"/>
          </a:p>
        </p:txBody>
      </p:sp>
    </p:spTree>
    <p:extLst>
      <p:ext uri="{BB962C8B-B14F-4D97-AF65-F5344CB8AC3E}">
        <p14:creationId xmlns:p14="http://schemas.microsoft.com/office/powerpoint/2010/main" xmlns="" val="2683217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BEBA8EAE-BF5A-486C-A8C5-ECC9F3942E4B}">
                <a14:imgProps xmlns:a14="http://schemas.microsoft.com/office/drawing/2010/main" xmlns="">
                  <a14:imgLayer r:embed="rId3">
                    <a14:imgEffect>
                      <a14:sharpenSoften amount="-25000"/>
                    </a14:imgEffect>
                  </a14:imgLayer>
                </a14:imgProps>
              </a:ext>
            </a:extLst>
          </a:blip>
          <a:stretch>
            <a:fillRect/>
          </a:stretch>
        </p:blipFill>
        <p:spPr>
          <a:xfrm>
            <a:off x="0" y="17690"/>
            <a:ext cx="12192000" cy="6858000"/>
          </a:xfrm>
          <a:prstGeom prst="rect">
            <a:avLst/>
          </a:prstGeom>
          <a:ln>
            <a:noFill/>
          </a:ln>
          <a:effectLst>
            <a:outerShdw blurRad="190500" algn="tl" rotWithShape="0">
              <a:srgbClr val="000000">
                <a:alpha val="70000"/>
              </a:srgbClr>
            </a:outerShdw>
          </a:effectLst>
        </p:spPr>
      </p:pic>
      <p:sp>
        <p:nvSpPr>
          <p:cNvPr id="9" name="Triangle rectangle 8"/>
          <p:cNvSpPr/>
          <p:nvPr/>
        </p:nvSpPr>
        <p:spPr>
          <a:xfrm rot="5400000" flipV="1">
            <a:off x="4965825" y="-479338"/>
            <a:ext cx="6872857" cy="7837199"/>
          </a:xfrm>
          <a:custGeom>
            <a:avLst/>
            <a:gdLst>
              <a:gd name="connsiteX0" fmla="*/ 0 w 6858000"/>
              <a:gd name="connsiteY0" fmla="*/ 6526696 h 6526696"/>
              <a:gd name="connsiteX1" fmla="*/ 0 w 6858000"/>
              <a:gd name="connsiteY1" fmla="*/ 0 h 6526696"/>
              <a:gd name="connsiteX2" fmla="*/ 6858000 w 6858000"/>
              <a:gd name="connsiteY2" fmla="*/ 6526696 h 6526696"/>
              <a:gd name="connsiteX3" fmla="*/ 0 w 6858000"/>
              <a:gd name="connsiteY3" fmla="*/ 6526696 h 6526696"/>
              <a:gd name="connsiteX0" fmla="*/ 0 w 6858000"/>
              <a:gd name="connsiteY0" fmla="*/ 7401340 h 7401340"/>
              <a:gd name="connsiteX1" fmla="*/ 26504 w 6858000"/>
              <a:gd name="connsiteY1" fmla="*/ 0 h 7401340"/>
              <a:gd name="connsiteX2" fmla="*/ 6858000 w 6858000"/>
              <a:gd name="connsiteY2" fmla="*/ 7401340 h 7401340"/>
              <a:gd name="connsiteX3" fmla="*/ 0 w 6858000"/>
              <a:gd name="connsiteY3" fmla="*/ 7401340 h 7401340"/>
              <a:gd name="connsiteX0" fmla="*/ 0 w 6858000"/>
              <a:gd name="connsiteY0" fmla="*/ 7401340 h 7401340"/>
              <a:gd name="connsiteX1" fmla="*/ 26504 w 6858000"/>
              <a:gd name="connsiteY1" fmla="*/ 0 h 7401340"/>
              <a:gd name="connsiteX2" fmla="*/ 6858000 w 6858000"/>
              <a:gd name="connsiteY2" fmla="*/ 7401340 h 7401340"/>
              <a:gd name="connsiteX3" fmla="*/ 0 w 6858000"/>
              <a:gd name="connsiteY3" fmla="*/ 7401340 h 7401340"/>
              <a:gd name="connsiteX0" fmla="*/ 0 w 6858000"/>
              <a:gd name="connsiteY0" fmla="*/ 7401340 h 7401340"/>
              <a:gd name="connsiteX1" fmla="*/ 26504 w 6858000"/>
              <a:gd name="connsiteY1" fmla="*/ 0 h 7401340"/>
              <a:gd name="connsiteX2" fmla="*/ 6858000 w 6858000"/>
              <a:gd name="connsiteY2" fmla="*/ 7401340 h 7401340"/>
              <a:gd name="connsiteX3" fmla="*/ 0 w 6858000"/>
              <a:gd name="connsiteY3" fmla="*/ 7401340 h 7401340"/>
              <a:gd name="connsiteX0" fmla="*/ 0 w 6858000"/>
              <a:gd name="connsiteY0" fmla="*/ 7626627 h 7626627"/>
              <a:gd name="connsiteX1" fmla="*/ 13252 w 6858000"/>
              <a:gd name="connsiteY1" fmla="*/ 0 h 7626627"/>
              <a:gd name="connsiteX2" fmla="*/ 6858000 w 6858000"/>
              <a:gd name="connsiteY2" fmla="*/ 7626627 h 7626627"/>
              <a:gd name="connsiteX3" fmla="*/ 0 w 6858000"/>
              <a:gd name="connsiteY3" fmla="*/ 7626627 h 7626627"/>
              <a:gd name="connsiteX0" fmla="*/ 0 w 6858000"/>
              <a:gd name="connsiteY0" fmla="*/ 7626627 h 7626627"/>
              <a:gd name="connsiteX1" fmla="*/ 13252 w 6858000"/>
              <a:gd name="connsiteY1" fmla="*/ 0 h 7626627"/>
              <a:gd name="connsiteX2" fmla="*/ 6858000 w 6858000"/>
              <a:gd name="connsiteY2" fmla="*/ 7626627 h 7626627"/>
              <a:gd name="connsiteX3" fmla="*/ 0 w 6858000"/>
              <a:gd name="connsiteY3" fmla="*/ 7626627 h 7626627"/>
              <a:gd name="connsiteX0" fmla="*/ 0 w 6858000"/>
              <a:gd name="connsiteY0" fmla="*/ 7626627 h 7626627"/>
              <a:gd name="connsiteX1" fmla="*/ 13252 w 6858000"/>
              <a:gd name="connsiteY1" fmla="*/ 0 h 7626627"/>
              <a:gd name="connsiteX2" fmla="*/ 6858000 w 6858000"/>
              <a:gd name="connsiteY2" fmla="*/ 7626627 h 7626627"/>
              <a:gd name="connsiteX3" fmla="*/ 0 w 6858000"/>
              <a:gd name="connsiteY3" fmla="*/ 7626627 h 7626627"/>
              <a:gd name="connsiteX0" fmla="*/ 14857 w 6872857"/>
              <a:gd name="connsiteY0" fmla="*/ 7679635 h 7679635"/>
              <a:gd name="connsiteX1" fmla="*/ 1605 w 6872857"/>
              <a:gd name="connsiteY1" fmla="*/ 0 h 7679635"/>
              <a:gd name="connsiteX2" fmla="*/ 6872857 w 6872857"/>
              <a:gd name="connsiteY2" fmla="*/ 7679635 h 7679635"/>
              <a:gd name="connsiteX3" fmla="*/ 14857 w 6872857"/>
              <a:gd name="connsiteY3" fmla="*/ 7679635 h 7679635"/>
            </a:gdLst>
            <a:ahLst/>
            <a:cxnLst>
              <a:cxn ang="0">
                <a:pos x="connsiteX0" y="connsiteY0"/>
              </a:cxn>
              <a:cxn ang="0">
                <a:pos x="connsiteX1" y="connsiteY1"/>
              </a:cxn>
              <a:cxn ang="0">
                <a:pos x="connsiteX2" y="connsiteY2"/>
              </a:cxn>
              <a:cxn ang="0">
                <a:pos x="connsiteX3" y="connsiteY3"/>
              </a:cxn>
            </a:cxnLst>
            <a:rect l="l" t="t" r="r" b="b"/>
            <a:pathLst>
              <a:path w="6872857" h="7679635">
                <a:moveTo>
                  <a:pt x="14857" y="7679635"/>
                </a:moveTo>
                <a:cubicBezTo>
                  <a:pt x="23692" y="5212522"/>
                  <a:pt x="-7230" y="2467113"/>
                  <a:pt x="1605" y="0"/>
                </a:cubicBezTo>
                <a:cubicBezTo>
                  <a:pt x="2782356" y="6509032"/>
                  <a:pt x="4595692" y="5212522"/>
                  <a:pt x="6872857" y="7679635"/>
                </a:cubicBezTo>
                <a:lnTo>
                  <a:pt x="14857" y="7679635"/>
                </a:lnTo>
                <a:close/>
              </a:path>
            </a:pathLst>
          </a:custGeom>
          <a:blipFill>
            <a:blip r:embed="rId4"/>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Rectangle 17"/>
          <p:cNvSpPr/>
          <p:nvPr/>
        </p:nvSpPr>
        <p:spPr>
          <a:xfrm rot="2824769">
            <a:off x="7434253" y="1183455"/>
            <a:ext cx="5046045" cy="18995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prstTxWarp prst="textChevron">
              <a:avLst/>
            </a:prstTxWarp>
            <a:spAutoFit/>
          </a:bodyPr>
          <a:lstStyle/>
          <a:p>
            <a:pPr algn="ctr"/>
            <a:r>
              <a:rPr lang="ar-DZ" sz="5400" b="1" dirty="0">
                <a:ln w="9525">
                  <a:solidFill>
                    <a:schemeClr val="bg1"/>
                  </a:solidFill>
                  <a:prstDash val="solid"/>
                </a:ln>
                <a:effectLst>
                  <a:outerShdw blurRad="12700" dist="38100" dir="2700000" algn="tl" rotWithShape="0">
                    <a:schemeClr val="bg1">
                      <a:lumMod val="50000"/>
                    </a:schemeClr>
                  </a:outerShdw>
                </a:effectLst>
              </a:rPr>
              <a:t>فريق عمل مشروع </a:t>
            </a:r>
            <a:endParaRPr lang="fr-FR"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xmlns="" val="41390025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8)">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11"/>
          <p:cNvGraphicFramePr/>
          <p:nvPr>
            <p:extLst>
              <p:ext uri="{D42A27DB-BD31-4B8C-83A1-F6EECF244321}">
                <p14:modId xmlns:p14="http://schemas.microsoft.com/office/powerpoint/2010/main" xmlns="" val="1641374312"/>
              </p:ext>
            </p:extLst>
          </p:nvPr>
        </p:nvGraphicFramePr>
        <p:xfrm>
          <a:off x="0" y="1111348"/>
          <a:ext cx="12192000" cy="5746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re 1"/>
          <p:cNvSpPr>
            <a:spLocks noGrp="1"/>
          </p:cNvSpPr>
          <p:nvPr>
            <p:ph type="title"/>
          </p:nvPr>
        </p:nvSpPr>
        <p:spPr/>
        <p:txBody>
          <a:bodyPr>
            <a:normAutofit/>
          </a:bodyPr>
          <a:lstStyle/>
          <a:p>
            <a:pPr algn="ctr" rtl="1"/>
            <a:r>
              <a:rPr lang="ar-DZ" sz="2800" b="1" dirty="0"/>
              <a:t>خطة بحثنا كانت كما في الشكل التالي :</a:t>
            </a:r>
            <a:endParaRPr lang="fr-FR" sz="2800" b="1" dirty="0"/>
          </a:p>
        </p:txBody>
      </p:sp>
      <p:sp>
        <p:nvSpPr>
          <p:cNvPr id="27" name="Ellipse 26"/>
          <p:cNvSpPr/>
          <p:nvPr/>
        </p:nvSpPr>
        <p:spPr>
          <a:xfrm>
            <a:off x="9516431" y="2093976"/>
            <a:ext cx="1879103" cy="851799"/>
          </a:xfrm>
          <a:prstGeom prst="ellipse">
            <a:avLst/>
          </a:prstGeom>
          <a:gradFill>
            <a:gsLst>
              <a:gs pos="41000">
                <a:schemeClr val="bg1">
                  <a:lumMod val="5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ar-DZ" sz="2800" b="1" dirty="0"/>
              <a:t>مقدمة </a:t>
            </a:r>
            <a:endParaRPr lang="fr-FR" sz="2800" b="1" dirty="0"/>
          </a:p>
        </p:txBody>
      </p:sp>
      <p:sp>
        <p:nvSpPr>
          <p:cNvPr id="29" name="Ellipse 28"/>
          <p:cNvSpPr/>
          <p:nvPr/>
        </p:nvSpPr>
        <p:spPr>
          <a:xfrm>
            <a:off x="3153571" y="6006201"/>
            <a:ext cx="1879103" cy="851799"/>
          </a:xfrm>
          <a:prstGeom prst="ellipse">
            <a:avLst/>
          </a:prstGeom>
          <a:gradFill>
            <a:gsLst>
              <a:gs pos="28000">
                <a:schemeClr val="bg1">
                  <a:lumMod val="50000"/>
                </a:schemeClr>
              </a:gs>
              <a:gs pos="6000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pPr algn="ctr"/>
            <a:r>
              <a:rPr lang="ar-DZ" sz="2800" b="1" dirty="0"/>
              <a:t>خاتمة </a:t>
            </a:r>
            <a:endParaRPr lang="fr-FR" sz="2800" b="1" dirty="0"/>
          </a:p>
        </p:txBody>
      </p:sp>
    </p:spTree>
    <p:extLst>
      <p:ext uri="{BB962C8B-B14F-4D97-AF65-F5344CB8AC3E}">
        <p14:creationId xmlns:p14="http://schemas.microsoft.com/office/powerpoint/2010/main" xmlns="" val="35162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circle(in)">
                                      <p:cBhvr>
                                        <p:cTn id="23"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r" rtl="1">
              <a:buFont typeface="Wingdings" panose="05000000000000000000" pitchFamily="2" charset="2"/>
              <a:buChar char="Ø"/>
            </a:pPr>
            <a:r>
              <a:rPr lang="ar-DZ" sz="3600" b="1" u="sng" dirty="0">
                <a:solidFill>
                  <a:srgbClr val="002060"/>
                </a:solidFill>
              </a:rPr>
              <a:t>المقدمة :</a:t>
            </a:r>
            <a:endParaRPr lang="fr-FR" sz="3600" b="1" u="sng" dirty="0">
              <a:solidFill>
                <a:srgbClr val="002060"/>
              </a:solidFill>
            </a:endParaRPr>
          </a:p>
        </p:txBody>
      </p:sp>
      <p:sp>
        <p:nvSpPr>
          <p:cNvPr id="3" name="Espace réservé du contenu 2"/>
          <p:cNvSpPr>
            <a:spLocks noGrp="1"/>
          </p:cNvSpPr>
          <p:nvPr>
            <p:ph idx="1"/>
          </p:nvPr>
        </p:nvSpPr>
        <p:spPr>
          <a:xfrm>
            <a:off x="423081" y="1752919"/>
            <a:ext cx="11354937" cy="4729768"/>
          </a:xfrm>
        </p:spPr>
        <p:txBody>
          <a:bodyPr/>
          <a:lstStyle/>
          <a:p>
            <a:pPr marL="0" indent="0" algn="r" rtl="1">
              <a:lnSpc>
                <a:spcPct val="150000"/>
              </a:lnSpc>
              <a:buNone/>
            </a:pPr>
            <a:r>
              <a:rPr lang="ar-DZ" dirty="0"/>
              <a:t>      ان الاهتمام بالفعالية و الكفاءة, و استخدامها كمعايير لقياس الأداء و النجاح و النمو في المنظمات جعل من الضروري دراسة العوامل التي تؤثر فيها من أجل التحكم فيها و خلق البيئة التي تساعد في تحقيق الإنتاجية, هذا فضلا عن قياس أداء العاملين يمثل ركيزة أساسية للوصول للأداء الفعال .</a:t>
            </a:r>
          </a:p>
          <a:p>
            <a:pPr marL="0" indent="0" algn="r" rtl="1">
              <a:lnSpc>
                <a:spcPct val="150000"/>
              </a:lnSpc>
              <a:buNone/>
            </a:pPr>
            <a:r>
              <a:rPr lang="ar-DZ" dirty="0"/>
              <a:t>ومن هنا سعت المنظمات في السنوات الأخيرة الى بناء فرق عمل مكونة من العملاء, و الموردين و العاملين بالمنظمة, مع وضع الاعتبار لكل الجوانب السلوكية لأعضاء الفريق من اجل تحقيق لانسجام و الاندماج و تحسين أدائهم حتى يتسنى لها التأكد من نجاح جهودها في تقديم الخدمات و المنتجات التي تحقق القبول و الرضا, و تمكنها من تحقيق ميزة تنافسية نسبية تجعلها في وضعية افضل في الصناعة التي تعمل بها .</a:t>
            </a:r>
          </a:p>
          <a:p>
            <a:pPr marL="0" indent="0" algn="r" rtl="1">
              <a:lnSpc>
                <a:spcPct val="150000"/>
              </a:lnSpc>
              <a:buNone/>
            </a:pPr>
            <a:r>
              <a:rPr lang="ar-DZ" dirty="0"/>
              <a:t> أنشطة بناء فريق عمل مشروع  طريقة للتأثير الإيجابي في العلاقات بين الافراد بهدف رفع أدائهم و توحيد جهودهم نحو المهام الموكلة اليهم, بتطبيق ما خطط له بعناية و تحسين الطرق و أساليب داء العملاء, للوصول الى اهداف المنظمة بأفضل السبل الممكنة .</a:t>
            </a:r>
          </a:p>
          <a:p>
            <a:pPr marL="0" indent="0" algn="ctr" rtl="1">
              <a:lnSpc>
                <a:spcPct val="150000"/>
              </a:lnSpc>
              <a:buNone/>
            </a:pPr>
            <a:r>
              <a:rPr lang="ar-DZ" b="1" dirty="0"/>
              <a:t>ومن هنا نطرح الإشكالية التالية : ما هو فريق عمل المشروع و كيف يتم بنائه ؟ </a:t>
            </a:r>
          </a:p>
          <a:p>
            <a:pPr marL="0" indent="0" algn="r" rtl="1">
              <a:lnSpc>
                <a:spcPct val="150000"/>
              </a:lnSpc>
              <a:buNone/>
            </a:pPr>
            <a:endParaRPr lang="ar-DZ" dirty="0"/>
          </a:p>
          <a:p>
            <a:pPr marL="0" indent="0" algn="r" rtl="1">
              <a:lnSpc>
                <a:spcPct val="150000"/>
              </a:lnSpc>
              <a:buNone/>
            </a:pPr>
            <a:endParaRPr lang="fr-FR" dirty="0"/>
          </a:p>
        </p:txBody>
      </p:sp>
    </p:spTree>
    <p:extLst>
      <p:ext uri="{BB962C8B-B14F-4D97-AF65-F5344CB8AC3E}">
        <p14:creationId xmlns:p14="http://schemas.microsoft.com/office/powerpoint/2010/main" xmlns="" val="132587370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prstGeom prst="flowChartTerminator">
            <a:avLst/>
          </a:prstGeom>
        </p:spPr>
        <p:txBody>
          <a:bodyPr>
            <a:normAutofit fontScale="90000"/>
          </a:bodyPr>
          <a:lstStyle/>
          <a:p>
            <a:pPr marL="571500" indent="-571500" algn="r" rtl="1">
              <a:lnSpc>
                <a:spcPct val="100000"/>
              </a:lnSpc>
              <a:buFont typeface="Wingdings" panose="05000000000000000000" pitchFamily="2" charset="2"/>
              <a:buChar char="Ø"/>
            </a:pPr>
            <a:r>
              <a:rPr lang="ar-DZ" sz="3600" b="1" u="sng" dirty="0">
                <a:solidFill>
                  <a:srgbClr val="002060"/>
                </a:solidFill>
              </a:rPr>
              <a:t>المبحث الأول:</a:t>
            </a:r>
            <a:r>
              <a:rPr lang="ar-DZ" sz="3600" b="1" dirty="0">
                <a:solidFill>
                  <a:srgbClr val="002060"/>
                </a:solidFill>
              </a:rPr>
              <a:t> أساسيات فريق عمل مشروع  </a:t>
            </a:r>
            <a:br>
              <a:rPr lang="ar-DZ" sz="3600" b="1" dirty="0">
                <a:solidFill>
                  <a:srgbClr val="002060"/>
                </a:solidFill>
              </a:rPr>
            </a:br>
            <a:r>
              <a:rPr lang="ar-DZ" sz="3600" b="1" dirty="0">
                <a:solidFill>
                  <a:srgbClr val="002060"/>
                </a:solidFill>
              </a:rPr>
              <a:t>    </a:t>
            </a:r>
            <a:r>
              <a:rPr lang="ar-DZ" sz="3600" b="1" dirty="0">
                <a:solidFill>
                  <a:srgbClr val="0070C0"/>
                </a:solidFill>
              </a:rPr>
              <a:t>- </a:t>
            </a:r>
            <a:r>
              <a:rPr lang="ar-DZ" sz="2800" b="1" u="sng" dirty="0">
                <a:solidFill>
                  <a:srgbClr val="0070C0"/>
                </a:solidFill>
              </a:rPr>
              <a:t>المطلب 1 </a:t>
            </a:r>
            <a:r>
              <a:rPr lang="ar-DZ" sz="2800" b="1" dirty="0">
                <a:solidFill>
                  <a:srgbClr val="0070C0"/>
                </a:solidFill>
              </a:rPr>
              <a:t>: تعريف فريق عمل مشروع</a:t>
            </a:r>
            <a:endParaRPr lang="fr-FR" sz="2800" b="1" dirty="0">
              <a:solidFill>
                <a:srgbClr val="0070C0"/>
              </a:solidFill>
            </a:endParaRPr>
          </a:p>
        </p:txBody>
      </p:sp>
      <p:sp>
        <p:nvSpPr>
          <p:cNvPr id="3" name="Espace réservé du contenu 2"/>
          <p:cNvSpPr>
            <a:spLocks noGrp="1"/>
          </p:cNvSpPr>
          <p:nvPr>
            <p:ph idx="1"/>
          </p:nvPr>
        </p:nvSpPr>
        <p:spPr>
          <a:xfrm>
            <a:off x="545910" y="1910687"/>
            <a:ext cx="11204812" cy="4585647"/>
          </a:xfrm>
        </p:spPr>
        <p:txBody>
          <a:bodyPr/>
          <a:lstStyle/>
          <a:p>
            <a:pPr marL="0" indent="0" algn="r" rtl="1">
              <a:lnSpc>
                <a:spcPct val="150000"/>
              </a:lnSpc>
              <a:buNone/>
            </a:pPr>
            <a:r>
              <a:rPr lang="ar-DZ" dirty="0"/>
              <a:t> الفريق هو مجموعة من الأفراد يعملون مع بعض, يتميزون بالمهارات المتكاملة فيما بينهم, و لديهم أهداف مشتركة و غرض واحد بالإضافة الى وجود مدخل مشترك للعمل فيما بينهم , و يتم انشاء فرق عمل داخل المنظمات بغرض تحقيق هدف محدد أو مهمة تتطلب التنسيق و التكامل بين افراد الفريق و التي لا يمكن تحققها بشكل فردي, و يحظى بدعم المنظمة في اتخاذ القرارات وتحقيق الأهداف .</a:t>
            </a:r>
          </a:p>
          <a:p>
            <a:pPr marL="0" indent="0" algn="r" rtl="1">
              <a:lnSpc>
                <a:spcPct val="150000"/>
              </a:lnSpc>
              <a:buNone/>
            </a:pPr>
            <a:r>
              <a:rPr lang="ar-DZ" dirty="0"/>
              <a:t>و فريق العمل الاحترافي لا يقوم بمعرفة المعلومات فقط و انما يعمل على تطويرها و البناء عليها, لذلك يحتاج كل عضو أن يبني معلوماته و قدراته على معلومات و قدرات زميله في الفريق لصناعة افاق جديدة و متكاملة للمنظمة .</a:t>
            </a:r>
          </a:p>
          <a:p>
            <a:pPr marL="0" indent="0" algn="r" rtl="1">
              <a:lnSpc>
                <a:spcPct val="150000"/>
              </a:lnSpc>
              <a:buNone/>
            </a:pPr>
            <a:r>
              <a:rPr lang="ar-DZ" dirty="0"/>
              <a:t>وفرق العمل : هي جماعات انشائها داخل الهيكل التنظيمي لتحقيق هدف أو مهمة تتطلب التنسيق و التفاعل لتمكين العمل الجماعي كوحدة متجانسة , وغالبا يستخدم لفظ الجماعة عندما نتحدث عن ديناميكية الجماعة و لكن يكون الحديث عن التطبيقات العملية فنستخدم لفظ فريق عمل.</a:t>
            </a:r>
            <a:endParaRPr lang="fr-FR" dirty="0"/>
          </a:p>
        </p:txBody>
      </p:sp>
    </p:spTree>
    <p:extLst>
      <p:ext uri="{BB962C8B-B14F-4D97-AF65-F5344CB8AC3E}">
        <p14:creationId xmlns:p14="http://schemas.microsoft.com/office/powerpoint/2010/main" xmlns="" val="1358977183"/>
      </p:ext>
    </p:extLst>
  </p:cSld>
  <p:clrMapOvr>
    <a:masterClrMapping/>
  </p:clrMapOvr>
  <mc:AlternateContent xmlns:mc="http://schemas.openxmlformats.org/markup-compatibility/2006">
    <mc:Choice xmlns:p14="http://schemas.microsoft.com/office/powerpoint/2010/main" xmlns=""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blipFill dpi="0" rotWithShape="1">
            <a:blip r:embed="rId2">
              <a:alphaModFix amt="5000"/>
            </a:blip>
            <a:srcRect/>
            <a:tile tx="0" ty="0" sx="100000" sy="100000" flip="none" algn="tl"/>
          </a:blipFill>
        </p:spPr>
        <p:txBody>
          <a:bodyPr>
            <a:normAutofit/>
          </a:bodyPr>
          <a:lstStyle/>
          <a:p>
            <a:pPr algn="r" rtl="1"/>
            <a:r>
              <a:rPr lang="ar-DZ" sz="2800" b="1" dirty="0">
                <a:solidFill>
                  <a:srgbClr val="0070C0"/>
                </a:solidFill>
              </a:rPr>
              <a:t>- </a:t>
            </a:r>
            <a:r>
              <a:rPr lang="ar-DZ" sz="2800" b="1" u="sng" dirty="0">
                <a:solidFill>
                  <a:srgbClr val="0070C0"/>
                </a:solidFill>
              </a:rPr>
              <a:t>المطلب 2</a:t>
            </a:r>
            <a:r>
              <a:rPr lang="ar-DZ" sz="2800" b="1" dirty="0">
                <a:solidFill>
                  <a:srgbClr val="0070C0"/>
                </a:solidFill>
              </a:rPr>
              <a:t> : أهمية فريق عمل مشروع </a:t>
            </a:r>
            <a:endParaRPr lang="fr-FR" sz="2800" b="1" dirty="0">
              <a:solidFill>
                <a:srgbClr val="0070C0"/>
              </a:solidFill>
            </a:endParaRPr>
          </a:p>
        </p:txBody>
      </p:sp>
      <p:sp>
        <p:nvSpPr>
          <p:cNvPr id="3" name="Espace réservé du contenu 2"/>
          <p:cNvSpPr>
            <a:spLocks noGrp="1"/>
          </p:cNvSpPr>
          <p:nvPr>
            <p:ph idx="1"/>
          </p:nvPr>
        </p:nvSpPr>
        <p:spPr>
          <a:xfrm>
            <a:off x="482994" y="1692323"/>
            <a:ext cx="11232107" cy="4599295"/>
          </a:xfrm>
          <a:noFill/>
        </p:spPr>
        <p:txBody>
          <a:bodyPr>
            <a:normAutofit/>
          </a:bodyPr>
          <a:lstStyle/>
          <a:p>
            <a:pPr algn="r" rtl="1">
              <a:lnSpc>
                <a:spcPct val="150000"/>
              </a:lnSpc>
              <a:buFont typeface="Wingdings" panose="05000000000000000000" pitchFamily="2" charset="2"/>
              <a:buChar char="q"/>
            </a:pPr>
            <a:r>
              <a:rPr lang="ar-DZ" dirty="0"/>
              <a:t> استخدام فريق عمل يحقق نتائج افضل مما يحققه الأفراد .</a:t>
            </a:r>
          </a:p>
          <a:p>
            <a:pPr algn="r" rtl="1">
              <a:buFont typeface="Wingdings" panose="05000000000000000000" pitchFamily="2" charset="2"/>
              <a:buChar char="q"/>
            </a:pPr>
            <a:r>
              <a:rPr lang="ar-DZ" dirty="0"/>
              <a:t> ان الفرق تنتج قرارات أكثر جودة مما ينتجه الأفراد  و ذلك لأنهم يمتلكون مجموعة من المهارات و الخبرات لحل المشكلات .</a:t>
            </a:r>
          </a:p>
          <a:p>
            <a:pPr algn="r" rtl="1">
              <a:buFont typeface="Wingdings" panose="05000000000000000000" pitchFamily="2" charset="2"/>
              <a:buChar char="q"/>
            </a:pPr>
            <a:r>
              <a:rPr lang="ar-DZ" dirty="0"/>
              <a:t> الكثير من المنظمات تفضل فرق العمل كوسيلة لزيادة الكفاءة في العمل .</a:t>
            </a:r>
          </a:p>
          <a:p>
            <a:pPr algn="r" rtl="1">
              <a:lnSpc>
                <a:spcPct val="150000"/>
              </a:lnSpc>
              <a:buFont typeface="Wingdings" panose="05000000000000000000" pitchFamily="2" charset="2"/>
              <a:buChar char="q"/>
            </a:pPr>
            <a:r>
              <a:rPr lang="ar-DZ" dirty="0"/>
              <a:t> ان استخدام فرق العمل و العمل الجماعي يفيد كلا من صاحب العمل و العاملين : زيادة الجودة , المرونة , التنسيق , تقليل الغياب ...</a:t>
            </a:r>
          </a:p>
          <a:p>
            <a:pPr algn="r" rtl="1">
              <a:buFont typeface="Wingdings" panose="05000000000000000000" pitchFamily="2" charset="2"/>
              <a:buChar char="q"/>
            </a:pPr>
            <a:r>
              <a:rPr lang="ar-DZ" dirty="0"/>
              <a:t> تعدد الأفكار و وجهات النظر و كذلك مدخلات المعلومات للعمل فضلا عن الترابط و التركيز على حل المشكلات مما يولد حلول ممتازة و</a:t>
            </a:r>
          </a:p>
          <a:p>
            <a:pPr marL="0" indent="0" algn="r" rtl="1">
              <a:buNone/>
            </a:pPr>
            <a:r>
              <a:rPr lang="ar-DZ" dirty="0"/>
              <a:t> ذلك من خلال تكامل المعرفة,  الخبرة , الابتكار ...</a:t>
            </a:r>
          </a:p>
          <a:p>
            <a:pPr algn="r" rtl="1">
              <a:buFont typeface="Wingdings" panose="05000000000000000000" pitchFamily="2" charset="2"/>
              <a:buChar char="q"/>
            </a:pPr>
            <a:r>
              <a:rPr lang="ar-DZ" dirty="0"/>
              <a:t> يساعد الافراد بزيادة قدرتهم و تقييم أفكارهم قبل التطبيق في تحمل المسؤولية مما يقلل من تكاليف الأخطاء , و بالتالي يظهرون التزاما</a:t>
            </a:r>
          </a:p>
          <a:p>
            <a:pPr marL="0" indent="0" algn="r" rtl="1">
              <a:buNone/>
            </a:pPr>
            <a:r>
              <a:rPr lang="ar-DZ" dirty="0"/>
              <a:t> أكثر من أجل الوصول الى القرار الجماعي الصائب .</a:t>
            </a:r>
          </a:p>
          <a:p>
            <a:pPr algn="r" rtl="1">
              <a:buFont typeface="Wingdings" panose="05000000000000000000" pitchFamily="2" charset="2"/>
              <a:buChar char="q"/>
            </a:pPr>
            <a:r>
              <a:rPr lang="ar-DZ" dirty="0"/>
              <a:t> زيادة معدل الإنتاجية استناداً الى مقولة أن « مجموع الكل أكبر من الأجزاء » .</a:t>
            </a:r>
          </a:p>
        </p:txBody>
      </p:sp>
    </p:spTree>
    <p:extLst>
      <p:ext uri="{BB962C8B-B14F-4D97-AF65-F5344CB8AC3E}">
        <p14:creationId xmlns:p14="http://schemas.microsoft.com/office/powerpoint/2010/main" xmlns="" val="319129702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sz="2800" b="1" dirty="0">
                <a:solidFill>
                  <a:srgbClr val="0070C0"/>
                </a:solidFill>
              </a:rPr>
              <a:t>- </a:t>
            </a:r>
            <a:r>
              <a:rPr lang="ar-DZ" sz="2800" b="1" u="sng" dirty="0">
                <a:solidFill>
                  <a:srgbClr val="0070C0"/>
                </a:solidFill>
              </a:rPr>
              <a:t>المطلب </a:t>
            </a:r>
            <a:r>
              <a:rPr lang="fr-FR" sz="2800" b="1" u="sng" dirty="0">
                <a:solidFill>
                  <a:srgbClr val="0070C0"/>
                </a:solidFill>
                <a:latin typeface="Times New Roman" panose="02020603050405020304" pitchFamily="18" charset="0"/>
                <a:cs typeface="Times New Roman" panose="02020603050405020304" pitchFamily="18" charset="0"/>
              </a:rPr>
              <a:t>3</a:t>
            </a:r>
            <a:r>
              <a:rPr lang="ar-DZ" sz="2800" b="1" u="sng" dirty="0">
                <a:solidFill>
                  <a:srgbClr val="0070C0"/>
                </a:solidFill>
              </a:rPr>
              <a:t> </a:t>
            </a:r>
            <a:r>
              <a:rPr lang="ar-DZ" sz="2800" b="1" dirty="0">
                <a:solidFill>
                  <a:srgbClr val="0070C0"/>
                </a:solidFill>
              </a:rPr>
              <a:t>: خصائص تماسك فريق عمل مشروع</a:t>
            </a:r>
            <a:endParaRPr lang="fr-FR" sz="2800" b="1" dirty="0">
              <a:solidFill>
                <a:srgbClr val="0070C0"/>
              </a:solidFill>
            </a:endParaRPr>
          </a:p>
        </p:txBody>
      </p:sp>
      <p:sp>
        <p:nvSpPr>
          <p:cNvPr id="3" name="Espace réservé du contenu 2"/>
          <p:cNvSpPr>
            <a:spLocks noGrp="1"/>
          </p:cNvSpPr>
          <p:nvPr>
            <p:ph idx="1"/>
          </p:nvPr>
        </p:nvSpPr>
        <p:spPr>
          <a:xfrm>
            <a:off x="450376" y="1624083"/>
            <a:ext cx="11191164" cy="4817659"/>
          </a:xfrm>
        </p:spPr>
        <p:txBody>
          <a:bodyPr>
            <a:normAutofit lnSpcReduction="10000"/>
          </a:bodyPr>
          <a:lstStyle/>
          <a:p>
            <a:pPr algn="r" rtl="1">
              <a:lnSpc>
                <a:spcPct val="160000"/>
              </a:lnSpc>
            </a:pPr>
            <a:r>
              <a:rPr lang="ar-DZ" dirty="0"/>
              <a:t>يشير مصطلح التماسك الى وجود درجة عالية من الترابط بين وحدات الفريق، ويمكن رصد العوامل التي تزيد متماسك فريق عمل المشروع كالتالي:</a:t>
            </a:r>
          </a:p>
          <a:p>
            <a:pPr marL="457200" indent="-457200" algn="r" rtl="1">
              <a:buFont typeface="+mj-lt"/>
              <a:buAutoNum type="arabicPeriod"/>
            </a:pPr>
            <a:r>
              <a:rPr lang="ar-DZ" dirty="0"/>
              <a:t> وضوح الاهداف والاتفاق عليها بين اعضاء الفريق.</a:t>
            </a:r>
          </a:p>
          <a:p>
            <a:pPr marL="457200" indent="-457200" algn="r" rtl="1">
              <a:buFont typeface="+mj-lt"/>
              <a:buAutoNum type="arabicPeriod"/>
            </a:pPr>
            <a:r>
              <a:rPr lang="ar-DZ" dirty="0"/>
              <a:t>وجدو قائد كفء وفعال للفريق (مدير المشروع).</a:t>
            </a:r>
          </a:p>
          <a:p>
            <a:pPr marL="457200" indent="-457200" algn="r" rtl="1">
              <a:buFont typeface="+mj-lt"/>
              <a:buAutoNum type="arabicPeriod"/>
            </a:pPr>
            <a:r>
              <a:rPr lang="ar-DZ" dirty="0"/>
              <a:t>توفر فرص التفاعل المستمر والمتبادل بين اعضاء الفريق.</a:t>
            </a:r>
          </a:p>
          <a:p>
            <a:pPr marL="457200" indent="-457200" algn="r" rtl="1">
              <a:buFont typeface="+mj-lt"/>
              <a:buAutoNum type="arabicPeriod"/>
            </a:pPr>
            <a:r>
              <a:rPr lang="ar-DZ" dirty="0"/>
              <a:t>الحجم المناسب لفريق العمل.</a:t>
            </a:r>
          </a:p>
          <a:p>
            <a:pPr marL="457200" indent="-457200" algn="r" rtl="1">
              <a:buFont typeface="+mj-lt"/>
              <a:buAutoNum type="arabicPeriod"/>
            </a:pPr>
            <a:r>
              <a:rPr lang="ar-DZ" dirty="0"/>
              <a:t>قلة مساحة الصراع داخل الفريق.</a:t>
            </a:r>
          </a:p>
          <a:p>
            <a:pPr marL="457200" indent="-457200" algn="r" rtl="1">
              <a:buFont typeface="+mj-lt"/>
              <a:buAutoNum type="arabicPeriod"/>
            </a:pPr>
            <a:r>
              <a:rPr lang="ar-DZ" dirty="0"/>
              <a:t>التقويم المناسب لأداء الفريق من طرف الادارة العليا.</a:t>
            </a:r>
          </a:p>
          <a:p>
            <a:pPr marL="0" indent="0" algn="r" rtl="1">
              <a:buNone/>
            </a:pPr>
            <a:r>
              <a:rPr lang="ar-DZ" dirty="0"/>
              <a:t>ولكفاءة عالية في الفريق عليه ب :</a:t>
            </a:r>
          </a:p>
          <a:p>
            <a:pPr algn="r" rtl="1">
              <a:buFont typeface="Courier New" panose="02070309020205020404" pitchFamily="49" charset="0"/>
              <a:buChar char="o"/>
            </a:pPr>
            <a:r>
              <a:rPr lang="ar-DZ" dirty="0"/>
              <a:t> وجود شعور عال بالثقة والتقدير والاحترام بين اعضاء الفريق .</a:t>
            </a:r>
          </a:p>
          <a:p>
            <a:pPr algn="r" rtl="1">
              <a:buFont typeface="Courier New" panose="02070309020205020404" pitchFamily="49" charset="0"/>
              <a:buChar char="o"/>
            </a:pPr>
            <a:r>
              <a:rPr lang="ar-DZ" dirty="0"/>
              <a:t> التعبيرات «أنا », «لي » لتحل محلها «نحن»,« لنا» .   </a:t>
            </a:r>
            <a:endParaRPr lang="fr-FR" dirty="0"/>
          </a:p>
        </p:txBody>
      </p:sp>
    </p:spTree>
    <p:extLst>
      <p:ext uri="{BB962C8B-B14F-4D97-AF65-F5344CB8AC3E}">
        <p14:creationId xmlns:p14="http://schemas.microsoft.com/office/powerpoint/2010/main" xmlns="" val="224525762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r" rtl="1"/>
            <a:r>
              <a:rPr lang="ar-DZ" sz="2800" b="1" dirty="0">
                <a:solidFill>
                  <a:srgbClr val="0070C0"/>
                </a:solidFill>
              </a:rPr>
              <a:t>- </a:t>
            </a:r>
            <a:r>
              <a:rPr lang="ar-DZ" sz="2800" b="1" u="sng" dirty="0">
                <a:solidFill>
                  <a:srgbClr val="0070C0"/>
                </a:solidFill>
              </a:rPr>
              <a:t>المطلب</a:t>
            </a:r>
            <a:r>
              <a:rPr lang="fr-FR" sz="2800" b="1" u="sng" dirty="0">
                <a:solidFill>
                  <a:srgbClr val="0070C0"/>
                </a:solidFill>
                <a:latin typeface="Times New Roman" panose="02020603050405020304" pitchFamily="18" charset="0"/>
                <a:cs typeface="Times New Roman" panose="02020603050405020304" pitchFamily="18" charset="0"/>
              </a:rPr>
              <a:t>4</a:t>
            </a:r>
            <a:r>
              <a:rPr lang="fr-FR" sz="2800" b="1" u="sng" dirty="0">
                <a:solidFill>
                  <a:srgbClr val="0070C0"/>
                </a:solidFill>
              </a:rPr>
              <a:t> </a:t>
            </a:r>
            <a:r>
              <a:rPr lang="ar-DZ" sz="2800" b="1" u="sng" dirty="0">
                <a:solidFill>
                  <a:srgbClr val="0070C0"/>
                </a:solidFill>
              </a:rPr>
              <a:t> </a:t>
            </a:r>
            <a:r>
              <a:rPr lang="ar-DZ" sz="2800" b="1" dirty="0">
                <a:solidFill>
                  <a:srgbClr val="0070C0"/>
                </a:solidFill>
              </a:rPr>
              <a:t>: أهداف فريق عمل مشروع </a:t>
            </a:r>
            <a:endParaRPr lang="fr-FR" sz="2800" b="1" dirty="0">
              <a:solidFill>
                <a:srgbClr val="0070C0"/>
              </a:solidFill>
            </a:endParaRPr>
          </a:p>
        </p:txBody>
      </p:sp>
      <p:sp>
        <p:nvSpPr>
          <p:cNvPr id="3" name="Espace réservé du texte 2"/>
          <p:cNvSpPr>
            <a:spLocks noGrp="1"/>
          </p:cNvSpPr>
          <p:nvPr>
            <p:ph idx="1"/>
          </p:nvPr>
        </p:nvSpPr>
        <p:spPr>
          <a:xfrm>
            <a:off x="559558" y="1678675"/>
            <a:ext cx="11122926" cy="4749421"/>
          </a:xfrm>
        </p:spPr>
        <p:txBody>
          <a:bodyPr/>
          <a:lstStyle/>
          <a:p>
            <a:pPr algn="r" rtl="1">
              <a:buFont typeface="Wingdings" panose="05000000000000000000" pitchFamily="2" charset="2"/>
              <a:buChar char="ü"/>
            </a:pPr>
            <a:r>
              <a:rPr lang="ar-DZ" dirty="0"/>
              <a:t> بناء روح الثقة و التعاون بين الأفراد .</a:t>
            </a:r>
          </a:p>
          <a:p>
            <a:pPr algn="r" rtl="1">
              <a:buFont typeface="Wingdings" panose="05000000000000000000" pitchFamily="2" charset="2"/>
              <a:buChar char="ü"/>
            </a:pPr>
            <a:r>
              <a:rPr lang="ar-DZ" dirty="0"/>
              <a:t> تنمية مهارات الأفراد , و زيادة مداركهم .</a:t>
            </a:r>
          </a:p>
          <a:p>
            <a:pPr algn="r" rtl="1">
              <a:lnSpc>
                <a:spcPct val="150000"/>
              </a:lnSpc>
              <a:buFont typeface="Wingdings" panose="05000000000000000000" pitchFamily="2" charset="2"/>
              <a:buChar char="ü"/>
            </a:pPr>
            <a:r>
              <a:rPr lang="ar-DZ" dirty="0"/>
              <a:t> تنمية مهارات المديرين في تحسين العلاقات بين الرؤساء و المرؤوسين .</a:t>
            </a:r>
          </a:p>
          <a:p>
            <a:pPr algn="r" rtl="1">
              <a:buFont typeface="Wingdings" panose="05000000000000000000" pitchFamily="2" charset="2"/>
              <a:buChar char="ü"/>
            </a:pPr>
            <a:r>
              <a:rPr lang="ar-DZ" dirty="0"/>
              <a:t> تنمية مهارات حل الصراعات و المنازعات بين الافراد و الجماعات .</a:t>
            </a:r>
          </a:p>
          <a:p>
            <a:pPr algn="r" rtl="1">
              <a:buFont typeface="Wingdings" panose="05000000000000000000" pitchFamily="2" charset="2"/>
              <a:buChar char="ü"/>
            </a:pPr>
            <a:r>
              <a:rPr lang="ar-DZ" dirty="0"/>
              <a:t> توفر الاتصال المفتوح بين أجزاء المنظمة و بما يؤدي الى المزيد من الشفافية والوضوح في مواجهة القضايا و المشكلات .</a:t>
            </a:r>
          </a:p>
          <a:p>
            <a:pPr algn="r" rtl="1">
              <a:buFont typeface="Wingdings" panose="05000000000000000000" pitchFamily="2" charset="2"/>
              <a:buChar char="ü"/>
            </a:pPr>
            <a:r>
              <a:rPr lang="ar-DZ" dirty="0"/>
              <a:t> إعطاء المزيد من الوقت للمدراء للتركيز على فعالية المنظمة في مجلات التخطيط و وضع الأهداف .</a:t>
            </a:r>
          </a:p>
          <a:p>
            <a:pPr algn="r" rtl="1">
              <a:buFont typeface="Wingdings" panose="05000000000000000000" pitchFamily="2" charset="2"/>
              <a:buChar char="ü"/>
            </a:pPr>
            <a:r>
              <a:rPr lang="ar-DZ" dirty="0"/>
              <a:t> زيادة تدفق المعلومات داخل المنظمة .</a:t>
            </a:r>
          </a:p>
          <a:p>
            <a:pPr algn="r" rtl="1">
              <a:buFont typeface="Wingdings" panose="05000000000000000000" pitchFamily="2" charset="2"/>
              <a:buChar char="ü"/>
            </a:pPr>
            <a:r>
              <a:rPr lang="ar-DZ" dirty="0"/>
              <a:t> الاستخدام الأمثل للموارد و الإمكانيات المتاحة و بما يحقق كفاءة الأداء .</a:t>
            </a:r>
          </a:p>
          <a:p>
            <a:pPr algn="r" rtl="1">
              <a:buFont typeface="Wingdings" panose="05000000000000000000" pitchFamily="2" charset="2"/>
              <a:buChar char="ü"/>
            </a:pPr>
            <a:r>
              <a:rPr lang="ar-DZ" dirty="0"/>
              <a:t> تهيئة البيئة المناسبة لتحسين الخدمات و المنتجات التي تقدمها المنظمة . </a:t>
            </a:r>
          </a:p>
        </p:txBody>
      </p:sp>
    </p:spTree>
    <p:extLst>
      <p:ext uri="{BB962C8B-B14F-4D97-AF65-F5344CB8AC3E}">
        <p14:creationId xmlns:p14="http://schemas.microsoft.com/office/powerpoint/2010/main" xmlns="" val="400795477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69848" y="484632"/>
            <a:ext cx="10058400" cy="1098508"/>
          </a:xfrm>
        </p:spPr>
        <p:txBody>
          <a:bodyPr>
            <a:normAutofit/>
          </a:bodyPr>
          <a:lstStyle/>
          <a:p>
            <a:pPr marL="571500" indent="-571500" algn="r" rtl="1">
              <a:buFont typeface="Wingdings" panose="05000000000000000000" pitchFamily="2" charset="2"/>
              <a:buChar char="Ø"/>
            </a:pPr>
            <a:r>
              <a:rPr lang="ar-DZ" sz="3600" b="1" dirty="0">
                <a:solidFill>
                  <a:srgbClr val="0070C0"/>
                </a:solidFill>
                <a:effectLst>
                  <a:outerShdw blurRad="38100" dist="38100" dir="2700000" algn="tl">
                    <a:srgbClr val="000000">
                      <a:alpha val="43137"/>
                    </a:srgbClr>
                  </a:outerShdw>
                </a:effectLst>
              </a:rPr>
              <a:t>المبحث الثاني : تطور فريق عمل مشروع</a:t>
            </a:r>
            <a:r>
              <a:rPr lang="ar-DZ" sz="2800" b="1" dirty="0">
                <a:solidFill>
                  <a:srgbClr val="0070C0"/>
                </a:solidFill>
              </a:rPr>
              <a:t/>
            </a:r>
            <a:br>
              <a:rPr lang="ar-DZ" sz="2800" b="1" dirty="0">
                <a:solidFill>
                  <a:srgbClr val="0070C0"/>
                </a:solidFill>
              </a:rPr>
            </a:br>
            <a:r>
              <a:rPr lang="ar-DZ" sz="2800" b="1" dirty="0">
                <a:solidFill>
                  <a:srgbClr val="0070C0"/>
                </a:solidFill>
              </a:rPr>
              <a:t> - ال</a:t>
            </a:r>
            <a:r>
              <a:rPr lang="ar-DZ" sz="2800" b="1" u="sng" dirty="0">
                <a:solidFill>
                  <a:srgbClr val="0070C0"/>
                </a:solidFill>
              </a:rPr>
              <a:t>مطلب 1 </a:t>
            </a:r>
            <a:r>
              <a:rPr lang="ar-DZ" sz="2800" b="1" dirty="0">
                <a:solidFill>
                  <a:srgbClr val="0070C0"/>
                </a:solidFill>
              </a:rPr>
              <a:t>: مراحل بناء فرق عمل مشروع</a:t>
            </a:r>
            <a:endParaRPr lang="fr-FR" sz="2800" b="1" dirty="0">
              <a:solidFill>
                <a:srgbClr val="0070C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752864318"/>
              </p:ext>
            </p:extLst>
          </p:nvPr>
        </p:nvGraphicFramePr>
        <p:xfrm>
          <a:off x="1069848" y="99687"/>
          <a:ext cx="3322750" cy="186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515666" y="1831631"/>
            <a:ext cx="11166764" cy="5324535"/>
          </a:xfrm>
          <a:prstGeom prst="rect">
            <a:avLst/>
          </a:prstGeom>
        </p:spPr>
        <p:txBody>
          <a:bodyPr wrap="square">
            <a:spAutoFit/>
          </a:bodyPr>
          <a:lstStyle/>
          <a:p>
            <a:pPr marL="457200" indent="-457200" algn="r" rtl="1">
              <a:buFont typeface="+mj-lt"/>
              <a:buAutoNum type="arabicPeriod"/>
            </a:pPr>
            <a:r>
              <a:rPr lang="ar-DZ" sz="2000" b="1" dirty="0">
                <a:solidFill>
                  <a:srgbClr val="4BACC6"/>
                </a:solidFill>
              </a:rPr>
              <a:t>مرحلة التكوين : </a:t>
            </a:r>
            <a:r>
              <a:rPr lang="ar-DZ" sz="2000" dirty="0"/>
              <a:t>وهى المرحلة التي يبدأ فيها اختيار أعضاء الفريق، ويكون الاختيار فيها معتمدًا على المهارات الشخصية والمهنية التي يتمتع بها الفرد، بجانب اتزانه النفسي والعقلي المناسب لبيئة العمل؛ فلا يهم كون الشخص ناجح أو خبيرًا في مجال ما، مادام تصرفه ينافي الآداب العامة في التواصل أو لا يهتم بالطريقة الاحترافية في أداء الأعمال وتسليمها.</a:t>
            </a:r>
          </a:p>
          <a:p>
            <a:pPr marL="457200" indent="-457200" algn="r" rtl="1">
              <a:buFont typeface="+mj-lt"/>
              <a:buAutoNum type="arabicPeriod"/>
            </a:pPr>
            <a:r>
              <a:rPr lang="ar-DZ" sz="2000" b="1" dirty="0">
                <a:solidFill>
                  <a:srgbClr val="48D491"/>
                </a:solidFill>
              </a:rPr>
              <a:t>مرحلة الصراع : </a:t>
            </a:r>
            <a:r>
              <a:rPr lang="ar-DZ" sz="2000" dirty="0"/>
              <a:t>وهى من أكثر المراحل توترًا وتأثيرًا على سير العمل؛ فأفراد الفريق في الأغلب لا يعرفون بعضهم البعض كما أن لكل منهم طريقة في العمل تختلف عن الآخر قد تصل أحيانًا إلى مرحلة  الصدام. كما أن ضبابية العمل أو عدم وضوح الأهداف يتسبب بكثير من المشاكل في عملية تسليم المهمات أو طريقة أدائها .</a:t>
            </a:r>
          </a:p>
          <a:p>
            <a:pPr marL="457200" indent="-457200" algn="r" rtl="1">
              <a:buFont typeface="+mj-lt"/>
              <a:buAutoNum type="arabicPeriod"/>
            </a:pPr>
            <a:r>
              <a:rPr lang="ar-DZ" sz="2000" b="1" dirty="0">
                <a:solidFill>
                  <a:srgbClr val="00B050"/>
                </a:solidFill>
              </a:rPr>
              <a:t> مرحلة وضع القواعد : </a:t>
            </a:r>
            <a:r>
              <a:rPr lang="ar-DZ" sz="2000" dirty="0"/>
              <a:t>تأتي مرحلة وضع القواعد كنتيجة طبيعية لمرحلة الصراع، فبعد اختلاف وجهات النظر وتنوع الآراء في طريقة سير العمل أو سوء فهم الهدف منه، يأتي دور المسؤول الأول على الفريق أو أكبر رتبة وظيفية فيهم، بحيث يتشاور مع الفريق على الطريقة الأنسب التي يمكن تحقيق أعلى إنتاجية بالجودة والاحترافية المطلوبة .</a:t>
            </a:r>
          </a:p>
          <a:p>
            <a:pPr marL="457200" indent="-457200" algn="r" rtl="1">
              <a:buFont typeface="+mj-lt"/>
              <a:buAutoNum type="arabicPeriod"/>
            </a:pPr>
            <a:r>
              <a:rPr lang="ar-DZ" sz="2000" b="1" dirty="0">
                <a:solidFill>
                  <a:srgbClr val="FFFF00"/>
                </a:solidFill>
              </a:rPr>
              <a:t> مرحلة الأداء </a:t>
            </a:r>
            <a:r>
              <a:rPr lang="ar-DZ" sz="2000" b="1" dirty="0">
                <a:solidFill>
                  <a:srgbClr val="FFFF00"/>
                </a:solidFill>
                <a:effectLst>
                  <a:outerShdw blurRad="38100" dist="38100" dir="2700000" algn="tl">
                    <a:srgbClr val="000000">
                      <a:alpha val="43137"/>
                    </a:srgbClr>
                  </a:outerShdw>
                </a:effectLst>
              </a:rPr>
              <a:t>: </a:t>
            </a:r>
            <a:r>
              <a:rPr lang="ar-DZ" sz="2000" dirty="0"/>
              <a:t>وفيها يصل أعضاء الفريق إلى فهم واسع بنقاط التي تميزهم و التي النقاط التي تمثل نقاط ضعف واضحة لهم؛ وبعد فهم هذه النقاط ودراستها جيدًا، يتعاون كل عضو على مشاركة الآخرين من مميزاته، والاستعانة بمصادر قواتهم في معالجة جوانب قصوره وتقويتها.</a:t>
            </a:r>
          </a:p>
          <a:p>
            <a:pPr marL="457200" indent="-457200" algn="r" rtl="1">
              <a:buFont typeface="+mj-lt"/>
              <a:buAutoNum type="arabicPeriod"/>
            </a:pPr>
            <a:r>
              <a:rPr lang="ar-DZ" sz="2000" dirty="0">
                <a:solidFill>
                  <a:srgbClr val="F79646"/>
                </a:solidFill>
              </a:rPr>
              <a:t> </a:t>
            </a:r>
            <a:r>
              <a:rPr lang="ar-DZ" sz="2000" b="1" dirty="0">
                <a:solidFill>
                  <a:srgbClr val="F79646"/>
                </a:solidFill>
              </a:rPr>
              <a:t>مرحلة الانهاء : </a:t>
            </a:r>
            <a:r>
              <a:rPr lang="ar-DZ" sz="2000" dirty="0"/>
              <a:t>هي المرحلة التي ينجح فيها الفريق </a:t>
            </a:r>
            <a:r>
              <a:rPr lang="ar-DZ" sz="2000" dirty="0" err="1"/>
              <a:t>فى</a:t>
            </a:r>
            <a:r>
              <a:rPr lang="ar-DZ" sz="2000" dirty="0"/>
              <a:t> تحقيق الهدف المنشود منه، وحينها يتم انتهاء الفريق بانتهاء غرضه، أو يمكن استثماره جهوده في البدء بهدف جديد والعمل على تحقيقه، لكن هذه المرة سيكون الأمر أسهل وهذا يرجع لتكوين فريق يؤمن وقادر على العمل الجماعي بالفعل. </a:t>
            </a:r>
          </a:p>
          <a:p>
            <a:pPr marL="457200" indent="-457200" algn="r" rtl="1">
              <a:buFont typeface="+mj-lt"/>
              <a:buAutoNum type="arabicPeriod"/>
            </a:pPr>
            <a:endParaRPr lang="ar-DZ" sz="2000" dirty="0"/>
          </a:p>
          <a:p>
            <a:pPr algn="r" rtl="1"/>
            <a:endParaRPr lang="ar-DZ" sz="2000" dirty="0"/>
          </a:p>
        </p:txBody>
      </p:sp>
    </p:spTree>
    <p:extLst>
      <p:ext uri="{BB962C8B-B14F-4D97-AF65-F5344CB8AC3E}">
        <p14:creationId xmlns:p14="http://schemas.microsoft.com/office/powerpoint/2010/main" xmlns="" val="411789346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ype de bois">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TM03090434[[fn=Type de bois]]</Template>
  <TotalTime>1364</TotalTime>
  <Words>1839</Words>
  <Application>Microsoft Office PowerPoint</Application>
  <PresentationFormat>Personnalisé</PresentationFormat>
  <Paragraphs>107</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Type de bois</vt:lpstr>
      <vt:lpstr>من اعداد وتقديم  الطالب أيوب بشير باي </vt:lpstr>
      <vt:lpstr>Diapositive 2</vt:lpstr>
      <vt:lpstr>خطة بحثنا كانت كما في الشكل التالي :</vt:lpstr>
      <vt:lpstr>المقدمة :</vt:lpstr>
      <vt:lpstr>المبحث الأول: أساسيات فريق عمل مشروع       - المطلب 1 : تعريف فريق عمل مشروع</vt:lpstr>
      <vt:lpstr>- المطلب 2 : أهمية فريق عمل مشروع </vt:lpstr>
      <vt:lpstr>- المطلب 3 : خصائص تماسك فريق عمل مشروع</vt:lpstr>
      <vt:lpstr>- المطلب4  : أهداف فريق عمل مشروع </vt:lpstr>
      <vt:lpstr>المبحث الثاني : تطور فريق عمل مشروع  - المطلب 1 : مراحل بناء فرق عمل مشروع</vt:lpstr>
      <vt:lpstr>  - المطلب 2 : أنواع  فرق عمل مشروع </vt:lpstr>
      <vt:lpstr>- المطلب 3 : معيقات و مقومات نجاح فريق عمل مشروع </vt:lpstr>
      <vt:lpstr>الخاتمة :</vt:lpstr>
      <vt:lpstr>Diapositive 13</vt:lpstr>
      <vt:lpstr>قائمة المراجع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فريق عمل مشروع</dc:title>
  <dc:creator>Hp</dc:creator>
  <cp:lastModifiedBy>HP</cp:lastModifiedBy>
  <cp:revision>115</cp:revision>
  <dcterms:created xsi:type="dcterms:W3CDTF">2022-11-03T22:31:54Z</dcterms:created>
  <dcterms:modified xsi:type="dcterms:W3CDTF">2022-11-13T14:50:18Z</dcterms:modified>
</cp:coreProperties>
</file>