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theme/theme2.xml" ContentType="application/vnd.openxmlformats-officedocument.theme+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1" r:id="rId1"/>
    <p:sldMasterId id="2147483675" r:id="rId2"/>
    <p:sldMasterId id="2147483688" r:id="rId3"/>
  </p:sldMasterIdLst>
  <p:notesMasterIdLst>
    <p:notesMasterId r:id="rId31"/>
  </p:notesMasterIdLst>
  <p:sldIdLst>
    <p:sldId id="260" r:id="rId4"/>
    <p:sldId id="261" r:id="rId5"/>
    <p:sldId id="262" r:id="rId6"/>
    <p:sldId id="263" r:id="rId7"/>
    <p:sldId id="264" r:id="rId8"/>
    <p:sldId id="265" r:id="rId9"/>
    <p:sldId id="266" r:id="rId10"/>
    <p:sldId id="267" r:id="rId11"/>
    <p:sldId id="268" r:id="rId12"/>
    <p:sldId id="269" r:id="rId13"/>
    <p:sldId id="270" r:id="rId14"/>
    <p:sldId id="271" r:id="rId15"/>
    <p:sldId id="272" r:id="rId16"/>
    <p:sldId id="273" r:id="rId17"/>
    <p:sldId id="274" r:id="rId18"/>
    <p:sldId id="275" r:id="rId19"/>
    <p:sldId id="276" r:id="rId20"/>
    <p:sldId id="277" r:id="rId21"/>
    <p:sldId id="278" r:id="rId22"/>
    <p:sldId id="279" r:id="rId23"/>
    <p:sldId id="280" r:id="rId24"/>
    <p:sldId id="281" r:id="rId25"/>
    <p:sldId id="282" r:id="rId26"/>
    <p:sldId id="283" r:id="rId27"/>
    <p:sldId id="284" r:id="rId28"/>
    <p:sldId id="285" r:id="rId29"/>
    <p:sldId id="259" r:id="rId30"/>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382" autoAdjust="0"/>
    <p:restoredTop sz="94718" autoAdjust="0"/>
  </p:normalViewPr>
  <p:slideViewPr>
    <p:cSldViewPr>
      <p:cViewPr varScale="1">
        <p:scale>
          <a:sx n="67" d="100"/>
          <a:sy n="67" d="100"/>
        </p:scale>
        <p:origin x="-1686" y="-10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3" Type="http://schemas.openxmlformats.org/officeDocument/2006/relationships/slideMaster" Target="slideMasters/slideMaster3.xml"/><Relationship Id="rId21" Type="http://schemas.openxmlformats.org/officeDocument/2006/relationships/slide" Target="slides/slide18.xml"/><Relationship Id="rId34" Type="http://schemas.openxmlformats.org/officeDocument/2006/relationships/theme" Target="theme/theme1.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slide" Target="slides/slide26.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presProps" Target="presProps.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10" Type="http://schemas.openxmlformats.org/officeDocument/2006/relationships/slide" Target="slides/slide7.xml"/><Relationship Id="rId19" Type="http://schemas.openxmlformats.org/officeDocument/2006/relationships/slide" Target="slides/slide16.xml"/><Relationship Id="rId31" Type="http://schemas.openxmlformats.org/officeDocument/2006/relationships/notesMaster" Target="notesMasters/notesMaster1.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slide" Target="slides/slide27.xml"/><Relationship Id="rId35"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0A3877F-8ECD-4E94-BEB8-4AB97616C341}" type="datetimeFigureOut">
              <a:rPr lang="fr-FR" smtClean="0"/>
              <a:t>11/04/2020</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1D9D019-ED5A-4B60-8AAB-3D33FAD075B5}" type="slidenum">
              <a:rPr lang="fr-FR" smtClean="0"/>
              <a:t>‹#›</a:t>
            </a:fld>
            <a:endParaRPr lang="fr-FR"/>
          </a:p>
        </p:txBody>
      </p:sp>
    </p:spTree>
    <p:extLst>
      <p:ext uri="{BB962C8B-B14F-4D97-AF65-F5344CB8AC3E}">
        <p14:creationId xmlns:p14="http://schemas.microsoft.com/office/powerpoint/2010/main" val="284645778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242" name="Rectangle 7"/>
          <p:cNvSpPr>
            <a:spLocks noGrp="1" noChangeArrowheads="1"/>
          </p:cNvSpPr>
          <p:nvPr>
            <p:ph type="sldNum" sz="quarter"/>
          </p:nvPr>
        </p:nvSpPr>
        <p:spPr>
          <a:noFill/>
        </p:spPr>
        <p:txBody>
          <a:bodyPr/>
          <a:lstStyle/>
          <a:p>
            <a:pPr>
              <a:buFont typeface="Wingdings" pitchFamily="2" charset="2"/>
              <a:buNone/>
            </a:pPr>
            <a:fld id="{E5766D60-E89D-403C-8632-506A4468F434}" type="slidenum">
              <a:rPr lang="en-GB">
                <a:latin typeface="Times New Roman" pitchFamily="18" charset="0"/>
              </a:rPr>
              <a:pPr>
                <a:buFont typeface="Wingdings" pitchFamily="2" charset="2"/>
                <a:buNone/>
              </a:pPr>
              <a:t>1</a:t>
            </a:fld>
            <a:endParaRPr lang="en-GB">
              <a:latin typeface="Times New Roman" pitchFamily="18" charset="0"/>
            </a:endParaRPr>
          </a:p>
        </p:txBody>
      </p:sp>
      <p:sp>
        <p:nvSpPr>
          <p:cNvPr id="10243" name="Text Box 1"/>
          <p:cNvSpPr txBox="1">
            <a:spLocks noChangeArrowheads="1"/>
          </p:cNvSpPr>
          <p:nvPr/>
        </p:nvSpPr>
        <p:spPr bwMode="auto">
          <a:xfrm>
            <a:off x="1143000" y="685800"/>
            <a:ext cx="4572000" cy="3429000"/>
          </a:xfrm>
          <a:prstGeom prst="rect">
            <a:avLst/>
          </a:prstGeom>
          <a:solidFill>
            <a:srgbClr val="FFFFFF"/>
          </a:solidFill>
          <a:ln w="9525">
            <a:solidFill>
              <a:srgbClr val="000000"/>
            </a:solidFill>
            <a:miter lim="800000"/>
            <a:headEnd/>
            <a:tailEnd/>
          </a:ln>
        </p:spPr>
        <p:txBody>
          <a:bodyPr wrap="none" anchor="ctr"/>
          <a:lstStyle/>
          <a:p>
            <a:endParaRPr lang="fr-FR"/>
          </a:p>
        </p:txBody>
      </p:sp>
      <p:sp>
        <p:nvSpPr>
          <p:cNvPr id="10244" name="Rectangle 2"/>
          <p:cNvSpPr txBox="1">
            <a:spLocks noGrp="1" noChangeArrowheads="1"/>
          </p:cNvSpPr>
          <p:nvPr>
            <p:ph type="body"/>
          </p:nvPr>
        </p:nvSpPr>
        <p:spPr>
          <a:xfrm>
            <a:off x="685800" y="4343400"/>
            <a:ext cx="5486400" cy="4114800"/>
          </a:xfrm>
          <a:noFill/>
          <a:ln/>
        </p:spPr>
        <p:txBody>
          <a:bodyPr wrap="none" anchor="ctr"/>
          <a:lstStyle/>
          <a:p>
            <a:endParaRPr lang="fr-FR" smtClean="0">
              <a:latin typeface="Times New Roman" pitchFamily="18"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1266" name="Rectangle 7"/>
          <p:cNvSpPr>
            <a:spLocks noGrp="1" noChangeArrowheads="1"/>
          </p:cNvSpPr>
          <p:nvPr>
            <p:ph type="sldNum" sz="quarter"/>
          </p:nvPr>
        </p:nvSpPr>
        <p:spPr>
          <a:noFill/>
        </p:spPr>
        <p:txBody>
          <a:bodyPr/>
          <a:lstStyle/>
          <a:p>
            <a:pPr>
              <a:buFont typeface="Wingdings" pitchFamily="2" charset="2"/>
              <a:buNone/>
            </a:pPr>
            <a:fld id="{195CD946-E723-4A23-82F8-883FA53E0405}" type="slidenum">
              <a:rPr lang="en-GB">
                <a:latin typeface="Times New Roman" pitchFamily="18" charset="0"/>
              </a:rPr>
              <a:pPr>
                <a:buFont typeface="Wingdings" pitchFamily="2" charset="2"/>
                <a:buNone/>
              </a:pPr>
              <a:t>2</a:t>
            </a:fld>
            <a:endParaRPr lang="en-GB">
              <a:latin typeface="Times New Roman" pitchFamily="18" charset="0"/>
            </a:endParaRPr>
          </a:p>
        </p:txBody>
      </p:sp>
      <p:sp>
        <p:nvSpPr>
          <p:cNvPr id="11267" name="Rectangle 1"/>
          <p:cNvSpPr txBox="1">
            <a:spLocks noGrp="1" noRot="1" noChangeAspect="1" noChangeArrowheads="1" noTextEdit="1"/>
          </p:cNvSpPr>
          <p:nvPr>
            <p:ph type="sldImg"/>
          </p:nvPr>
        </p:nvSpPr>
        <p:spPr>
          <a:xfrm>
            <a:off x="1143000" y="685800"/>
            <a:ext cx="4572000" cy="3429000"/>
          </a:xfrm>
          <a:ln/>
        </p:spPr>
      </p:sp>
      <p:sp>
        <p:nvSpPr>
          <p:cNvPr id="11268" name="Rectangle 2"/>
          <p:cNvSpPr txBox="1">
            <a:spLocks noGrp="1" noChangeArrowheads="1"/>
          </p:cNvSpPr>
          <p:nvPr>
            <p:ph type="body" idx="1"/>
          </p:nvPr>
        </p:nvSpPr>
        <p:spPr>
          <a:xfrm>
            <a:off x="685800" y="4343400"/>
            <a:ext cx="5486400" cy="4114800"/>
          </a:xfrm>
          <a:noFill/>
          <a:ln/>
        </p:spPr>
        <p:txBody>
          <a:bodyPr wrap="none" anchor="ctr"/>
          <a:lstStyle/>
          <a:p>
            <a:endParaRPr lang="fr-FR" smtClean="0">
              <a:latin typeface="Times New Roman" pitchFamily="18"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grpSp>
        <p:nvGrpSpPr>
          <p:cNvPr id="2" name="Group 2"/>
          <p:cNvGrpSpPr>
            <a:grpSpLocks/>
          </p:cNvGrpSpPr>
          <p:nvPr/>
        </p:nvGrpSpPr>
        <p:grpSpPr bwMode="auto">
          <a:xfrm>
            <a:off x="0" y="0"/>
            <a:ext cx="8458200" cy="5943600"/>
            <a:chOff x="0" y="0"/>
            <a:chExt cx="5328" cy="3744"/>
          </a:xfrm>
        </p:grpSpPr>
        <p:sp>
          <p:nvSpPr>
            <p:cNvPr id="8195" name="Freeform 3"/>
            <p:cNvSpPr>
              <a:spLocks/>
            </p:cNvSpPr>
            <p:nvPr/>
          </p:nvSpPr>
          <p:spPr bwMode="hidden">
            <a:xfrm>
              <a:off x="0" y="1440"/>
              <a:ext cx="5155" cy="2304"/>
            </a:xfrm>
            <a:custGeom>
              <a:avLst/>
              <a:gdLst/>
              <a:ahLst/>
              <a:cxnLst>
                <a:cxn ang="0">
                  <a:pos x="5154" y="1769"/>
                </a:cxn>
                <a:cxn ang="0">
                  <a:pos x="0" y="2304"/>
                </a:cxn>
                <a:cxn ang="0">
                  <a:pos x="0" y="1252"/>
                </a:cxn>
                <a:cxn ang="0">
                  <a:pos x="5155" y="0"/>
                </a:cxn>
                <a:cxn ang="0">
                  <a:pos x="5155" y="1416"/>
                </a:cxn>
                <a:cxn ang="0">
                  <a:pos x="5154" y="1769"/>
                </a:cxn>
              </a:cxnLst>
              <a:rect l="0" t="0" r="r" b="b"/>
              <a:pathLst>
                <a:path w="5155" h="2304">
                  <a:moveTo>
                    <a:pt x="5154" y="1769"/>
                  </a:moveTo>
                  <a:lnTo>
                    <a:pt x="0" y="2304"/>
                  </a:lnTo>
                  <a:lnTo>
                    <a:pt x="0" y="1252"/>
                  </a:lnTo>
                  <a:lnTo>
                    <a:pt x="5155" y="0"/>
                  </a:lnTo>
                  <a:lnTo>
                    <a:pt x="5155" y="1416"/>
                  </a:lnTo>
                  <a:lnTo>
                    <a:pt x="5154" y="1769"/>
                  </a:lnTo>
                  <a:close/>
                </a:path>
              </a:pathLst>
            </a:custGeom>
            <a:gradFill rotWithShape="1">
              <a:gsLst>
                <a:gs pos="0">
                  <a:schemeClr val="bg1">
                    <a:gamma/>
                    <a:shade val="84706"/>
                    <a:invGamma/>
                  </a:schemeClr>
                </a:gs>
                <a:gs pos="100000">
                  <a:schemeClr val="bg1"/>
                </a:gs>
              </a:gsLst>
              <a:lin ang="0" scaled="1"/>
            </a:gradFill>
            <a:ln w="9525">
              <a:noFill/>
              <a:round/>
              <a:headEnd/>
              <a:tailEnd/>
            </a:ln>
          </p:spPr>
          <p:txBody>
            <a:bodyPr/>
            <a:lstStyle/>
            <a:p>
              <a:endParaRPr lang="fr-FR"/>
            </a:p>
          </p:txBody>
        </p:sp>
        <p:sp>
          <p:nvSpPr>
            <p:cNvPr id="8196" name="Freeform 4"/>
            <p:cNvSpPr>
              <a:spLocks/>
            </p:cNvSpPr>
            <p:nvPr/>
          </p:nvSpPr>
          <p:spPr bwMode="hidden">
            <a:xfrm>
              <a:off x="0" y="0"/>
              <a:ext cx="5328" cy="3689"/>
            </a:xfrm>
            <a:custGeom>
              <a:avLst/>
              <a:gdLst/>
              <a:ahLst/>
              <a:cxnLst>
                <a:cxn ang="0">
                  <a:pos x="5311" y="3209"/>
                </a:cxn>
                <a:cxn ang="0">
                  <a:pos x="0" y="3689"/>
                </a:cxn>
                <a:cxn ang="0">
                  <a:pos x="0" y="9"/>
                </a:cxn>
                <a:cxn ang="0">
                  <a:pos x="5328" y="0"/>
                </a:cxn>
                <a:cxn ang="0">
                  <a:pos x="5311" y="3209"/>
                </a:cxn>
              </a:cxnLst>
              <a:rect l="0" t="0" r="r" b="b"/>
              <a:pathLst>
                <a:path w="5328" h="3689">
                  <a:moveTo>
                    <a:pt x="5311" y="3209"/>
                  </a:moveTo>
                  <a:lnTo>
                    <a:pt x="0" y="3689"/>
                  </a:lnTo>
                  <a:lnTo>
                    <a:pt x="0" y="9"/>
                  </a:lnTo>
                  <a:lnTo>
                    <a:pt x="5328" y="0"/>
                  </a:lnTo>
                  <a:lnTo>
                    <a:pt x="5311" y="3209"/>
                  </a:lnTo>
                  <a:close/>
                </a:path>
              </a:pathLst>
            </a:custGeom>
            <a:gradFill rotWithShape="1">
              <a:gsLst>
                <a:gs pos="0">
                  <a:schemeClr val="bg2"/>
                </a:gs>
                <a:gs pos="100000">
                  <a:schemeClr val="bg1"/>
                </a:gs>
              </a:gsLst>
              <a:lin ang="0" scaled="1"/>
            </a:gradFill>
            <a:ln w="9525">
              <a:noFill/>
              <a:round/>
              <a:headEnd/>
              <a:tailEnd/>
            </a:ln>
          </p:spPr>
          <p:txBody>
            <a:bodyPr/>
            <a:lstStyle/>
            <a:p>
              <a:endParaRPr lang="fr-FR"/>
            </a:p>
          </p:txBody>
        </p:sp>
      </p:grpSp>
      <p:sp>
        <p:nvSpPr>
          <p:cNvPr id="8197" name="Rectangle 5"/>
          <p:cNvSpPr>
            <a:spLocks noGrp="1" noChangeArrowheads="1"/>
          </p:cNvSpPr>
          <p:nvPr>
            <p:ph type="subTitle" sz="quarter" idx="1"/>
          </p:nvPr>
        </p:nvSpPr>
        <p:spPr>
          <a:xfrm>
            <a:off x="1371600" y="3886200"/>
            <a:ext cx="6400800" cy="1752600"/>
          </a:xfrm>
        </p:spPr>
        <p:txBody>
          <a:bodyPr/>
          <a:lstStyle>
            <a:lvl1pPr marL="0" indent="0" algn="ctr">
              <a:buFont typeface="Wingdings" pitchFamily="2" charset="2"/>
              <a:buNone/>
              <a:defRPr/>
            </a:lvl1pPr>
          </a:lstStyle>
          <a:p>
            <a:r>
              <a:rPr lang="fr-FR"/>
              <a:t>Cliquez pour modifier le style des sous-titres du masque</a:t>
            </a:r>
          </a:p>
        </p:txBody>
      </p:sp>
      <p:sp>
        <p:nvSpPr>
          <p:cNvPr id="8198" name="Rectangle 6"/>
          <p:cNvSpPr>
            <a:spLocks noGrp="1" noChangeArrowheads="1"/>
          </p:cNvSpPr>
          <p:nvPr>
            <p:ph type="dt" sz="quarter" idx="2"/>
          </p:nvPr>
        </p:nvSpPr>
        <p:spPr/>
        <p:txBody>
          <a:bodyPr/>
          <a:lstStyle>
            <a:lvl1pPr>
              <a:defRPr/>
            </a:lvl1pPr>
          </a:lstStyle>
          <a:p>
            <a:endParaRPr lang="fr-FR"/>
          </a:p>
        </p:txBody>
      </p:sp>
      <p:sp>
        <p:nvSpPr>
          <p:cNvPr id="8199" name="Rectangle 7"/>
          <p:cNvSpPr>
            <a:spLocks noGrp="1" noChangeArrowheads="1"/>
          </p:cNvSpPr>
          <p:nvPr>
            <p:ph type="ftr" sz="quarter" idx="3"/>
          </p:nvPr>
        </p:nvSpPr>
        <p:spPr/>
        <p:txBody>
          <a:bodyPr/>
          <a:lstStyle>
            <a:lvl1pPr>
              <a:defRPr/>
            </a:lvl1pPr>
          </a:lstStyle>
          <a:p>
            <a:endParaRPr lang="fr-FR"/>
          </a:p>
        </p:txBody>
      </p:sp>
      <p:sp>
        <p:nvSpPr>
          <p:cNvPr id="8200" name="Rectangle 8"/>
          <p:cNvSpPr>
            <a:spLocks noGrp="1" noChangeArrowheads="1"/>
          </p:cNvSpPr>
          <p:nvPr>
            <p:ph type="sldNum" sz="quarter" idx="4"/>
          </p:nvPr>
        </p:nvSpPr>
        <p:spPr/>
        <p:txBody>
          <a:bodyPr/>
          <a:lstStyle>
            <a:lvl1pPr>
              <a:defRPr/>
            </a:lvl1pPr>
          </a:lstStyle>
          <a:p>
            <a:fld id="{6B1C1BBD-8731-442E-92DA-95795B25630A}" type="slidenum">
              <a:rPr lang="fr-FR"/>
              <a:pPr/>
              <a:t>‹#›</a:t>
            </a:fld>
            <a:endParaRPr lang="fr-FR"/>
          </a:p>
        </p:txBody>
      </p:sp>
      <p:sp>
        <p:nvSpPr>
          <p:cNvPr id="8201" name="Rectangle 9"/>
          <p:cNvSpPr>
            <a:spLocks noGrp="1" noChangeArrowheads="1"/>
          </p:cNvSpPr>
          <p:nvPr>
            <p:ph type="ctrTitle" sz="quarter"/>
          </p:nvPr>
        </p:nvSpPr>
        <p:spPr>
          <a:xfrm>
            <a:off x="685800" y="1768475"/>
            <a:ext cx="7772400" cy="1736725"/>
          </a:xfrm>
        </p:spPr>
        <p:txBody>
          <a:bodyPr anchor="b" anchorCtr="1"/>
          <a:lstStyle>
            <a:lvl1pPr>
              <a:defRPr sz="5400"/>
            </a:lvl1pPr>
          </a:lstStyle>
          <a:p>
            <a:r>
              <a:rPr lang="fr-FR"/>
              <a:t>Cliquez pour modifier le style du titre</a:t>
            </a:r>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lvl1pPr>
              <a:defRPr/>
            </a:lvl1pPr>
          </a:lstStyle>
          <a:p>
            <a:endParaRPr lang="fr-FR"/>
          </a:p>
        </p:txBody>
      </p:sp>
      <p:sp>
        <p:nvSpPr>
          <p:cNvPr id="5" name="Espace réservé du pied de page 4"/>
          <p:cNvSpPr>
            <a:spLocks noGrp="1"/>
          </p:cNvSpPr>
          <p:nvPr>
            <p:ph type="ftr" sz="quarter" idx="11"/>
          </p:nvPr>
        </p:nvSpPr>
        <p:spPr/>
        <p:txBody>
          <a:bodyPr/>
          <a:lstStyle>
            <a:lvl1pPr>
              <a:defRPr/>
            </a:lvl1pPr>
          </a:lstStyle>
          <a:p>
            <a:endParaRPr lang="fr-FR"/>
          </a:p>
        </p:txBody>
      </p:sp>
      <p:sp>
        <p:nvSpPr>
          <p:cNvPr id="6" name="Espace réservé du numéro de diapositive 5"/>
          <p:cNvSpPr>
            <a:spLocks noGrp="1"/>
          </p:cNvSpPr>
          <p:nvPr>
            <p:ph type="sldNum" sz="quarter" idx="12"/>
          </p:nvPr>
        </p:nvSpPr>
        <p:spPr/>
        <p:txBody>
          <a:bodyPr/>
          <a:lstStyle>
            <a:lvl1pPr>
              <a:defRPr/>
            </a:lvl1pPr>
          </a:lstStyle>
          <a:p>
            <a:fld id="{EE2E0E12-AAB7-4121-825F-351C17574F02}" type="slidenum">
              <a:rPr lang="fr-FR"/>
              <a:pPr/>
              <a:t>‹#›</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21362"/>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457200" y="274638"/>
            <a:ext cx="6019800" cy="5821362"/>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lvl1pPr>
              <a:defRPr/>
            </a:lvl1pPr>
          </a:lstStyle>
          <a:p>
            <a:endParaRPr lang="fr-FR"/>
          </a:p>
        </p:txBody>
      </p:sp>
      <p:sp>
        <p:nvSpPr>
          <p:cNvPr id="5" name="Espace réservé du pied de page 4"/>
          <p:cNvSpPr>
            <a:spLocks noGrp="1"/>
          </p:cNvSpPr>
          <p:nvPr>
            <p:ph type="ftr" sz="quarter" idx="11"/>
          </p:nvPr>
        </p:nvSpPr>
        <p:spPr/>
        <p:txBody>
          <a:bodyPr/>
          <a:lstStyle>
            <a:lvl1pPr>
              <a:defRPr/>
            </a:lvl1pPr>
          </a:lstStyle>
          <a:p>
            <a:endParaRPr lang="fr-FR"/>
          </a:p>
        </p:txBody>
      </p:sp>
      <p:sp>
        <p:nvSpPr>
          <p:cNvPr id="6" name="Espace réservé du numéro de diapositive 5"/>
          <p:cNvSpPr>
            <a:spLocks noGrp="1"/>
          </p:cNvSpPr>
          <p:nvPr>
            <p:ph type="sldNum" sz="quarter" idx="12"/>
          </p:nvPr>
        </p:nvSpPr>
        <p:spPr/>
        <p:txBody>
          <a:bodyPr/>
          <a:lstStyle>
            <a:lvl1pPr>
              <a:defRPr/>
            </a:lvl1pPr>
          </a:lstStyle>
          <a:p>
            <a:fld id="{D5D5422D-BC2F-4D3E-83C5-010E894CDE38}" type="slidenum">
              <a:rPr lang="fr-FR"/>
              <a:pPr/>
              <a:t>‹#›</a:t>
            </a:fld>
            <a:endParaRPr lang="fr-F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Titre. Texte et contenu">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1143000"/>
          </a:xfrm>
        </p:spPr>
        <p:txBody>
          <a:bodyPr/>
          <a:lstStyle/>
          <a:p>
            <a:r>
              <a:rPr lang="fr-FR" smtClean="0"/>
              <a:t>Cliquez pour modifier le style du titre</a:t>
            </a:r>
            <a:endParaRPr lang="fr-FR"/>
          </a:p>
        </p:txBody>
      </p:sp>
      <p:sp>
        <p:nvSpPr>
          <p:cNvPr id="3" name="Espace réservé du texte 2"/>
          <p:cNvSpPr>
            <a:spLocks noGrp="1"/>
          </p:cNvSpPr>
          <p:nvPr>
            <p:ph type="body" sz="half" idx="1"/>
          </p:nvPr>
        </p:nvSpPr>
        <p:spPr>
          <a:xfrm>
            <a:off x="457200" y="1600200"/>
            <a:ext cx="4038600" cy="4495800"/>
          </a:xfrm>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495800"/>
          </a:xfrm>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a:xfrm>
            <a:off x="457200" y="6248400"/>
            <a:ext cx="2133600" cy="457200"/>
          </a:xfrm>
        </p:spPr>
        <p:txBody>
          <a:bodyPr/>
          <a:lstStyle>
            <a:lvl1pPr>
              <a:defRPr/>
            </a:lvl1pPr>
          </a:lstStyle>
          <a:p>
            <a:endParaRPr lang="fr-FR"/>
          </a:p>
        </p:txBody>
      </p:sp>
      <p:sp>
        <p:nvSpPr>
          <p:cNvPr id="6" name="Espace réservé du pied de page 5"/>
          <p:cNvSpPr>
            <a:spLocks noGrp="1"/>
          </p:cNvSpPr>
          <p:nvPr>
            <p:ph type="ftr" sz="quarter" idx="11"/>
          </p:nvPr>
        </p:nvSpPr>
        <p:spPr>
          <a:xfrm>
            <a:off x="3124200" y="6248400"/>
            <a:ext cx="2895600" cy="457200"/>
          </a:xfrm>
        </p:spPr>
        <p:txBody>
          <a:bodyPr/>
          <a:lstStyle>
            <a:lvl1pPr>
              <a:defRPr/>
            </a:lvl1pPr>
          </a:lstStyle>
          <a:p>
            <a:endParaRPr lang="fr-FR"/>
          </a:p>
        </p:txBody>
      </p:sp>
      <p:sp>
        <p:nvSpPr>
          <p:cNvPr id="7" name="Espace réservé du numéro de diapositive 6"/>
          <p:cNvSpPr>
            <a:spLocks noGrp="1"/>
          </p:cNvSpPr>
          <p:nvPr>
            <p:ph type="sldNum" sz="quarter" idx="12"/>
          </p:nvPr>
        </p:nvSpPr>
        <p:spPr>
          <a:xfrm>
            <a:off x="6553200" y="6248400"/>
            <a:ext cx="2133600" cy="457200"/>
          </a:xfrm>
        </p:spPr>
        <p:txBody>
          <a:bodyPr/>
          <a:lstStyle>
            <a:lvl1pPr>
              <a:defRPr/>
            </a:lvl1pPr>
          </a:lstStyle>
          <a:p>
            <a:fld id="{BD429ADD-400A-4004-B956-76E87CD6F888}" type="slidenum">
              <a:rPr lang="fr-FR"/>
              <a:pPr/>
              <a:t>‹#›</a:t>
            </a:fld>
            <a:endParaRPr lang="fr-F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Only" preserve="1">
  <p:cSld name="Contenu">
    <p:spTree>
      <p:nvGrpSpPr>
        <p:cNvPr id="1" name=""/>
        <p:cNvGrpSpPr/>
        <p:nvPr/>
      </p:nvGrpSpPr>
      <p:grpSpPr>
        <a:xfrm>
          <a:off x="0" y="0"/>
          <a:ext cx="0" cy="0"/>
          <a:chOff x="0" y="0"/>
          <a:chExt cx="0" cy="0"/>
        </a:xfrm>
      </p:grpSpPr>
      <p:sp>
        <p:nvSpPr>
          <p:cNvPr id="2" name="Espace réservé du contenu 1"/>
          <p:cNvSpPr>
            <a:spLocks noGrp="1"/>
          </p:cNvSpPr>
          <p:nvPr>
            <p:ph/>
          </p:nvPr>
        </p:nvSpPr>
        <p:spPr>
          <a:xfrm>
            <a:off x="457200" y="274638"/>
            <a:ext cx="8229600" cy="5821362"/>
          </a:xfrm>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3" name="Espace réservé de la date 2"/>
          <p:cNvSpPr>
            <a:spLocks noGrp="1"/>
          </p:cNvSpPr>
          <p:nvPr>
            <p:ph type="dt" sz="half" idx="10"/>
          </p:nvPr>
        </p:nvSpPr>
        <p:spPr>
          <a:xfrm>
            <a:off x="457200" y="6248400"/>
            <a:ext cx="2133600" cy="457200"/>
          </a:xfrm>
        </p:spPr>
        <p:txBody>
          <a:bodyPr/>
          <a:lstStyle>
            <a:lvl1pPr>
              <a:defRPr/>
            </a:lvl1pPr>
          </a:lstStyle>
          <a:p>
            <a:endParaRPr lang="fr-FR"/>
          </a:p>
        </p:txBody>
      </p:sp>
      <p:sp>
        <p:nvSpPr>
          <p:cNvPr id="4" name="Espace réservé du pied de page 3"/>
          <p:cNvSpPr>
            <a:spLocks noGrp="1"/>
          </p:cNvSpPr>
          <p:nvPr>
            <p:ph type="ftr" sz="quarter" idx="11"/>
          </p:nvPr>
        </p:nvSpPr>
        <p:spPr>
          <a:xfrm>
            <a:off x="3124200" y="6248400"/>
            <a:ext cx="2895600" cy="457200"/>
          </a:xfrm>
        </p:spPr>
        <p:txBody>
          <a:bodyPr/>
          <a:lstStyle>
            <a:lvl1pPr>
              <a:defRPr/>
            </a:lvl1pPr>
          </a:lstStyle>
          <a:p>
            <a:endParaRPr lang="fr-FR"/>
          </a:p>
        </p:txBody>
      </p:sp>
      <p:sp>
        <p:nvSpPr>
          <p:cNvPr id="5" name="Espace réservé du numéro de diapositive 4"/>
          <p:cNvSpPr>
            <a:spLocks noGrp="1"/>
          </p:cNvSpPr>
          <p:nvPr>
            <p:ph type="sldNum" sz="quarter" idx="12"/>
          </p:nvPr>
        </p:nvSpPr>
        <p:spPr>
          <a:xfrm>
            <a:off x="6553200" y="6248400"/>
            <a:ext cx="2133600" cy="457200"/>
          </a:xfrm>
        </p:spPr>
        <p:txBody>
          <a:bodyPr/>
          <a:lstStyle>
            <a:lvl1pPr>
              <a:defRPr/>
            </a:lvl1pPr>
          </a:lstStyle>
          <a:p>
            <a:fld id="{1AB0E54D-DABC-4B5D-947E-9A57FBF2A5BF}" type="slidenum">
              <a:rPr lang="fr-FR"/>
              <a:pPr/>
              <a:t>‹#›</a:t>
            </a:fld>
            <a:endParaRPr lang="fr-F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fr-FR" smtClean="0"/>
              <a:t>Cliquez pour modifier le style des sous-titres du masque</a:t>
            </a:r>
            <a:endParaRPr lang="fr-FR"/>
          </a:p>
        </p:txBody>
      </p:sp>
      <p:sp>
        <p:nvSpPr>
          <p:cNvPr id="4" name="Rectangle 3"/>
          <p:cNvSpPr>
            <a:spLocks noGrp="1" noChangeArrowheads="1"/>
          </p:cNvSpPr>
          <p:nvPr>
            <p:ph type="dt" idx="10"/>
          </p:nvPr>
        </p:nvSpPr>
        <p:spPr>
          <a:ln/>
        </p:spPr>
        <p:txBody>
          <a:bodyPr/>
          <a:lstStyle>
            <a:lvl1pPr>
              <a:defRPr/>
            </a:lvl1pPr>
          </a:lstStyle>
          <a:p>
            <a:pPr>
              <a:defRPr/>
            </a:pPr>
            <a:endParaRPr lang="en-GB"/>
          </a:p>
        </p:txBody>
      </p:sp>
      <p:sp>
        <p:nvSpPr>
          <p:cNvPr id="5" name="Rectangle 4"/>
          <p:cNvSpPr>
            <a:spLocks noGrp="1" noChangeArrowheads="1"/>
          </p:cNvSpPr>
          <p:nvPr>
            <p:ph type="ftr" idx="11"/>
          </p:nvPr>
        </p:nvSpPr>
        <p:spPr>
          <a:ln/>
        </p:spPr>
        <p:txBody>
          <a:bodyPr/>
          <a:lstStyle>
            <a:lvl1pPr>
              <a:defRPr/>
            </a:lvl1pPr>
          </a:lstStyle>
          <a:p>
            <a:pPr>
              <a:defRPr/>
            </a:pPr>
            <a:endParaRPr lang="en-GB"/>
          </a:p>
        </p:txBody>
      </p:sp>
      <p:sp>
        <p:nvSpPr>
          <p:cNvPr id="6" name="Rectangle 5"/>
          <p:cNvSpPr>
            <a:spLocks noGrp="1" noChangeArrowheads="1"/>
          </p:cNvSpPr>
          <p:nvPr>
            <p:ph type="sldNum" idx="12"/>
          </p:nvPr>
        </p:nvSpPr>
        <p:spPr>
          <a:ln/>
        </p:spPr>
        <p:txBody>
          <a:bodyPr/>
          <a:lstStyle>
            <a:lvl1pPr>
              <a:defRPr/>
            </a:lvl1pPr>
          </a:lstStyle>
          <a:p>
            <a:pPr>
              <a:defRPr/>
            </a:pPr>
            <a:fld id="{3AEB5652-980E-4611-978E-498211AC1434}" type="slidenum">
              <a:rPr lang="en-GB"/>
              <a:pPr>
                <a:defRPr/>
              </a:pPr>
              <a:t>‹#›</a:t>
            </a:fld>
            <a:endParaRPr lang="en-GB"/>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Rectangle 3"/>
          <p:cNvSpPr>
            <a:spLocks noGrp="1" noChangeArrowheads="1"/>
          </p:cNvSpPr>
          <p:nvPr>
            <p:ph type="dt" idx="10"/>
          </p:nvPr>
        </p:nvSpPr>
        <p:spPr>
          <a:ln/>
        </p:spPr>
        <p:txBody>
          <a:bodyPr/>
          <a:lstStyle>
            <a:lvl1pPr>
              <a:defRPr/>
            </a:lvl1pPr>
          </a:lstStyle>
          <a:p>
            <a:pPr>
              <a:defRPr/>
            </a:pPr>
            <a:endParaRPr lang="en-GB"/>
          </a:p>
        </p:txBody>
      </p:sp>
      <p:sp>
        <p:nvSpPr>
          <p:cNvPr id="5" name="Rectangle 4"/>
          <p:cNvSpPr>
            <a:spLocks noGrp="1" noChangeArrowheads="1"/>
          </p:cNvSpPr>
          <p:nvPr>
            <p:ph type="ftr" idx="11"/>
          </p:nvPr>
        </p:nvSpPr>
        <p:spPr>
          <a:ln/>
        </p:spPr>
        <p:txBody>
          <a:bodyPr/>
          <a:lstStyle>
            <a:lvl1pPr>
              <a:defRPr/>
            </a:lvl1pPr>
          </a:lstStyle>
          <a:p>
            <a:pPr>
              <a:defRPr/>
            </a:pPr>
            <a:endParaRPr lang="en-GB"/>
          </a:p>
        </p:txBody>
      </p:sp>
      <p:sp>
        <p:nvSpPr>
          <p:cNvPr id="6" name="Rectangle 5"/>
          <p:cNvSpPr>
            <a:spLocks noGrp="1" noChangeArrowheads="1"/>
          </p:cNvSpPr>
          <p:nvPr>
            <p:ph type="sldNum" idx="12"/>
          </p:nvPr>
        </p:nvSpPr>
        <p:spPr>
          <a:ln/>
        </p:spPr>
        <p:txBody>
          <a:bodyPr/>
          <a:lstStyle>
            <a:lvl1pPr>
              <a:defRPr/>
            </a:lvl1pPr>
          </a:lstStyle>
          <a:p>
            <a:pPr>
              <a:defRPr/>
            </a:pPr>
            <a:fld id="{CD27CD95-B956-41D6-B15B-8B08D1803BA5}" type="slidenum">
              <a:rPr lang="en-GB"/>
              <a:pPr>
                <a:defRPr/>
              </a:pPr>
              <a:t>‹#›</a:t>
            </a:fld>
            <a:endParaRPr lang="en-GB"/>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fr-FR" smtClean="0"/>
              <a:t>Cliquez pour modifier les styles du texte du masque</a:t>
            </a:r>
          </a:p>
        </p:txBody>
      </p:sp>
      <p:sp>
        <p:nvSpPr>
          <p:cNvPr id="4" name="Rectangle 3"/>
          <p:cNvSpPr>
            <a:spLocks noGrp="1" noChangeArrowheads="1"/>
          </p:cNvSpPr>
          <p:nvPr>
            <p:ph type="dt" idx="10"/>
          </p:nvPr>
        </p:nvSpPr>
        <p:spPr>
          <a:ln/>
        </p:spPr>
        <p:txBody>
          <a:bodyPr/>
          <a:lstStyle>
            <a:lvl1pPr>
              <a:defRPr/>
            </a:lvl1pPr>
          </a:lstStyle>
          <a:p>
            <a:pPr>
              <a:defRPr/>
            </a:pPr>
            <a:endParaRPr lang="en-GB"/>
          </a:p>
        </p:txBody>
      </p:sp>
      <p:sp>
        <p:nvSpPr>
          <p:cNvPr id="5" name="Rectangle 4"/>
          <p:cNvSpPr>
            <a:spLocks noGrp="1" noChangeArrowheads="1"/>
          </p:cNvSpPr>
          <p:nvPr>
            <p:ph type="ftr" idx="11"/>
          </p:nvPr>
        </p:nvSpPr>
        <p:spPr>
          <a:ln/>
        </p:spPr>
        <p:txBody>
          <a:bodyPr/>
          <a:lstStyle>
            <a:lvl1pPr>
              <a:defRPr/>
            </a:lvl1pPr>
          </a:lstStyle>
          <a:p>
            <a:pPr>
              <a:defRPr/>
            </a:pPr>
            <a:endParaRPr lang="en-GB"/>
          </a:p>
        </p:txBody>
      </p:sp>
      <p:sp>
        <p:nvSpPr>
          <p:cNvPr id="6" name="Rectangle 5"/>
          <p:cNvSpPr>
            <a:spLocks noGrp="1" noChangeArrowheads="1"/>
          </p:cNvSpPr>
          <p:nvPr>
            <p:ph type="sldNum" idx="12"/>
          </p:nvPr>
        </p:nvSpPr>
        <p:spPr>
          <a:ln/>
        </p:spPr>
        <p:txBody>
          <a:bodyPr/>
          <a:lstStyle>
            <a:lvl1pPr>
              <a:defRPr/>
            </a:lvl1pPr>
          </a:lstStyle>
          <a:p>
            <a:pPr>
              <a:defRPr/>
            </a:pPr>
            <a:fld id="{1FA1F1D6-4979-4097-8C60-66EDBF1D99FA}" type="slidenum">
              <a:rPr lang="en-GB"/>
              <a:pPr>
                <a:defRPr/>
              </a:pPr>
              <a:t>‹#›</a:t>
            </a:fld>
            <a:endParaRPr lang="en-GB"/>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457200" y="1604963"/>
            <a:ext cx="4037013" cy="45243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6613" y="1604963"/>
            <a:ext cx="4038600" cy="45243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Rectangle 3"/>
          <p:cNvSpPr>
            <a:spLocks noGrp="1" noChangeArrowheads="1"/>
          </p:cNvSpPr>
          <p:nvPr>
            <p:ph type="dt" idx="10"/>
          </p:nvPr>
        </p:nvSpPr>
        <p:spPr>
          <a:ln/>
        </p:spPr>
        <p:txBody>
          <a:bodyPr/>
          <a:lstStyle>
            <a:lvl1pPr>
              <a:defRPr/>
            </a:lvl1pPr>
          </a:lstStyle>
          <a:p>
            <a:pPr>
              <a:defRPr/>
            </a:pPr>
            <a:endParaRPr lang="en-GB"/>
          </a:p>
        </p:txBody>
      </p:sp>
      <p:sp>
        <p:nvSpPr>
          <p:cNvPr id="6" name="Rectangle 4"/>
          <p:cNvSpPr>
            <a:spLocks noGrp="1" noChangeArrowheads="1"/>
          </p:cNvSpPr>
          <p:nvPr>
            <p:ph type="ftr" idx="11"/>
          </p:nvPr>
        </p:nvSpPr>
        <p:spPr>
          <a:ln/>
        </p:spPr>
        <p:txBody>
          <a:bodyPr/>
          <a:lstStyle>
            <a:lvl1pPr>
              <a:defRPr/>
            </a:lvl1pPr>
          </a:lstStyle>
          <a:p>
            <a:pPr>
              <a:defRPr/>
            </a:pPr>
            <a:endParaRPr lang="en-GB"/>
          </a:p>
        </p:txBody>
      </p:sp>
      <p:sp>
        <p:nvSpPr>
          <p:cNvPr id="7" name="Rectangle 5"/>
          <p:cNvSpPr>
            <a:spLocks noGrp="1" noChangeArrowheads="1"/>
          </p:cNvSpPr>
          <p:nvPr>
            <p:ph type="sldNum" idx="12"/>
          </p:nvPr>
        </p:nvSpPr>
        <p:spPr>
          <a:ln/>
        </p:spPr>
        <p:txBody>
          <a:bodyPr/>
          <a:lstStyle>
            <a:lvl1pPr>
              <a:defRPr/>
            </a:lvl1pPr>
          </a:lstStyle>
          <a:p>
            <a:pPr>
              <a:defRPr/>
            </a:pPr>
            <a:fld id="{46452EA2-D4C9-4D5B-9797-8E08ED8743C5}" type="slidenum">
              <a:rPr lang="en-GB"/>
              <a:pPr>
                <a:defRPr/>
              </a:pPr>
              <a:t>‹#›</a:t>
            </a:fld>
            <a:endParaRPr lang="en-GB"/>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1143000"/>
          </a:xfrm>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Rectangle 3"/>
          <p:cNvSpPr>
            <a:spLocks noGrp="1" noChangeArrowheads="1"/>
          </p:cNvSpPr>
          <p:nvPr>
            <p:ph type="dt" idx="10"/>
          </p:nvPr>
        </p:nvSpPr>
        <p:spPr>
          <a:ln/>
        </p:spPr>
        <p:txBody>
          <a:bodyPr/>
          <a:lstStyle>
            <a:lvl1pPr>
              <a:defRPr/>
            </a:lvl1pPr>
          </a:lstStyle>
          <a:p>
            <a:pPr>
              <a:defRPr/>
            </a:pPr>
            <a:endParaRPr lang="en-GB"/>
          </a:p>
        </p:txBody>
      </p:sp>
      <p:sp>
        <p:nvSpPr>
          <p:cNvPr id="8" name="Rectangle 4"/>
          <p:cNvSpPr>
            <a:spLocks noGrp="1" noChangeArrowheads="1"/>
          </p:cNvSpPr>
          <p:nvPr>
            <p:ph type="ftr" idx="11"/>
          </p:nvPr>
        </p:nvSpPr>
        <p:spPr>
          <a:ln/>
        </p:spPr>
        <p:txBody>
          <a:bodyPr/>
          <a:lstStyle>
            <a:lvl1pPr>
              <a:defRPr/>
            </a:lvl1pPr>
          </a:lstStyle>
          <a:p>
            <a:pPr>
              <a:defRPr/>
            </a:pPr>
            <a:endParaRPr lang="en-GB"/>
          </a:p>
        </p:txBody>
      </p:sp>
      <p:sp>
        <p:nvSpPr>
          <p:cNvPr id="9" name="Rectangle 5"/>
          <p:cNvSpPr>
            <a:spLocks noGrp="1" noChangeArrowheads="1"/>
          </p:cNvSpPr>
          <p:nvPr>
            <p:ph type="sldNum" idx="12"/>
          </p:nvPr>
        </p:nvSpPr>
        <p:spPr>
          <a:ln/>
        </p:spPr>
        <p:txBody>
          <a:bodyPr/>
          <a:lstStyle>
            <a:lvl1pPr>
              <a:defRPr/>
            </a:lvl1pPr>
          </a:lstStyle>
          <a:p>
            <a:pPr>
              <a:defRPr/>
            </a:pPr>
            <a:fld id="{6105CE88-1C6A-4E71-B512-D1E52CE7C61D}" type="slidenum">
              <a:rPr lang="en-GB"/>
              <a:pPr>
                <a:defRPr/>
              </a:pPr>
              <a:t>‹#›</a:t>
            </a:fld>
            <a:endParaRPr lang="en-GB"/>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Rectangle 3"/>
          <p:cNvSpPr>
            <a:spLocks noGrp="1" noChangeArrowheads="1"/>
          </p:cNvSpPr>
          <p:nvPr>
            <p:ph type="dt" idx="10"/>
          </p:nvPr>
        </p:nvSpPr>
        <p:spPr>
          <a:ln/>
        </p:spPr>
        <p:txBody>
          <a:bodyPr/>
          <a:lstStyle>
            <a:lvl1pPr>
              <a:defRPr/>
            </a:lvl1pPr>
          </a:lstStyle>
          <a:p>
            <a:pPr>
              <a:defRPr/>
            </a:pPr>
            <a:endParaRPr lang="en-GB"/>
          </a:p>
        </p:txBody>
      </p:sp>
      <p:sp>
        <p:nvSpPr>
          <p:cNvPr id="4" name="Rectangle 4"/>
          <p:cNvSpPr>
            <a:spLocks noGrp="1" noChangeArrowheads="1"/>
          </p:cNvSpPr>
          <p:nvPr>
            <p:ph type="ftr" idx="11"/>
          </p:nvPr>
        </p:nvSpPr>
        <p:spPr>
          <a:ln/>
        </p:spPr>
        <p:txBody>
          <a:bodyPr/>
          <a:lstStyle>
            <a:lvl1pPr>
              <a:defRPr/>
            </a:lvl1pPr>
          </a:lstStyle>
          <a:p>
            <a:pPr>
              <a:defRPr/>
            </a:pPr>
            <a:endParaRPr lang="en-GB"/>
          </a:p>
        </p:txBody>
      </p:sp>
      <p:sp>
        <p:nvSpPr>
          <p:cNvPr id="5" name="Rectangle 5"/>
          <p:cNvSpPr>
            <a:spLocks noGrp="1" noChangeArrowheads="1"/>
          </p:cNvSpPr>
          <p:nvPr>
            <p:ph type="sldNum" idx="12"/>
          </p:nvPr>
        </p:nvSpPr>
        <p:spPr>
          <a:ln/>
        </p:spPr>
        <p:txBody>
          <a:bodyPr/>
          <a:lstStyle>
            <a:lvl1pPr>
              <a:defRPr/>
            </a:lvl1pPr>
          </a:lstStyle>
          <a:p>
            <a:pPr>
              <a:defRPr/>
            </a:pPr>
            <a:fld id="{9A40D8A5-0395-45AD-9D4C-0DAAED77980F}" type="slidenum">
              <a:rPr lang="en-GB"/>
              <a:pPr>
                <a:defRPr/>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lvl1pPr>
              <a:defRPr/>
            </a:lvl1pPr>
          </a:lstStyle>
          <a:p>
            <a:endParaRPr lang="fr-FR"/>
          </a:p>
        </p:txBody>
      </p:sp>
      <p:sp>
        <p:nvSpPr>
          <p:cNvPr id="5" name="Espace réservé du pied de page 4"/>
          <p:cNvSpPr>
            <a:spLocks noGrp="1"/>
          </p:cNvSpPr>
          <p:nvPr>
            <p:ph type="ftr" sz="quarter" idx="11"/>
          </p:nvPr>
        </p:nvSpPr>
        <p:spPr/>
        <p:txBody>
          <a:bodyPr/>
          <a:lstStyle>
            <a:lvl1pPr>
              <a:defRPr/>
            </a:lvl1pPr>
          </a:lstStyle>
          <a:p>
            <a:endParaRPr lang="fr-FR"/>
          </a:p>
        </p:txBody>
      </p:sp>
      <p:sp>
        <p:nvSpPr>
          <p:cNvPr id="6" name="Espace réservé du numéro de diapositive 5"/>
          <p:cNvSpPr>
            <a:spLocks noGrp="1"/>
          </p:cNvSpPr>
          <p:nvPr>
            <p:ph type="sldNum" sz="quarter" idx="12"/>
          </p:nvPr>
        </p:nvSpPr>
        <p:spPr/>
        <p:txBody>
          <a:bodyPr/>
          <a:lstStyle>
            <a:lvl1pPr>
              <a:defRPr/>
            </a:lvl1pPr>
          </a:lstStyle>
          <a:p>
            <a:fld id="{E704DA3B-F534-4850-B4ED-39EED2F0C27B}" type="slidenum">
              <a:rPr lang="fr-FR"/>
              <a:pPr/>
              <a:t>‹#›</a:t>
            </a:fld>
            <a:endParaRPr lang="fr-F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Rectangle 3"/>
          <p:cNvSpPr>
            <a:spLocks noGrp="1" noChangeArrowheads="1"/>
          </p:cNvSpPr>
          <p:nvPr>
            <p:ph type="dt" idx="10"/>
          </p:nvPr>
        </p:nvSpPr>
        <p:spPr>
          <a:ln/>
        </p:spPr>
        <p:txBody>
          <a:bodyPr/>
          <a:lstStyle>
            <a:lvl1pPr>
              <a:defRPr/>
            </a:lvl1pPr>
          </a:lstStyle>
          <a:p>
            <a:pPr>
              <a:defRPr/>
            </a:pPr>
            <a:endParaRPr lang="en-GB"/>
          </a:p>
        </p:txBody>
      </p:sp>
      <p:sp>
        <p:nvSpPr>
          <p:cNvPr id="3" name="Rectangle 4"/>
          <p:cNvSpPr>
            <a:spLocks noGrp="1" noChangeArrowheads="1"/>
          </p:cNvSpPr>
          <p:nvPr>
            <p:ph type="ftr" idx="11"/>
          </p:nvPr>
        </p:nvSpPr>
        <p:spPr>
          <a:ln/>
        </p:spPr>
        <p:txBody>
          <a:bodyPr/>
          <a:lstStyle>
            <a:lvl1pPr>
              <a:defRPr/>
            </a:lvl1pPr>
          </a:lstStyle>
          <a:p>
            <a:pPr>
              <a:defRPr/>
            </a:pPr>
            <a:endParaRPr lang="en-GB"/>
          </a:p>
        </p:txBody>
      </p:sp>
      <p:sp>
        <p:nvSpPr>
          <p:cNvPr id="4" name="Rectangle 5"/>
          <p:cNvSpPr>
            <a:spLocks noGrp="1" noChangeArrowheads="1"/>
          </p:cNvSpPr>
          <p:nvPr>
            <p:ph type="sldNum" idx="12"/>
          </p:nvPr>
        </p:nvSpPr>
        <p:spPr>
          <a:ln/>
        </p:spPr>
        <p:txBody>
          <a:bodyPr/>
          <a:lstStyle>
            <a:lvl1pPr>
              <a:defRPr/>
            </a:lvl1pPr>
          </a:lstStyle>
          <a:p>
            <a:pPr>
              <a:defRPr/>
            </a:pPr>
            <a:fld id="{35D9C28F-07B9-44E4-92EE-88A101AF3883}" type="slidenum">
              <a:rPr lang="en-GB"/>
              <a:pPr>
                <a:defRPr/>
              </a:pPr>
              <a:t>‹#›</a:t>
            </a:fld>
            <a:endParaRPr lang="en-GB"/>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Rectangle 3"/>
          <p:cNvSpPr>
            <a:spLocks noGrp="1" noChangeArrowheads="1"/>
          </p:cNvSpPr>
          <p:nvPr>
            <p:ph type="dt" idx="10"/>
          </p:nvPr>
        </p:nvSpPr>
        <p:spPr>
          <a:ln/>
        </p:spPr>
        <p:txBody>
          <a:bodyPr/>
          <a:lstStyle>
            <a:lvl1pPr>
              <a:defRPr/>
            </a:lvl1pPr>
          </a:lstStyle>
          <a:p>
            <a:pPr>
              <a:defRPr/>
            </a:pPr>
            <a:endParaRPr lang="en-GB"/>
          </a:p>
        </p:txBody>
      </p:sp>
      <p:sp>
        <p:nvSpPr>
          <p:cNvPr id="6" name="Rectangle 4"/>
          <p:cNvSpPr>
            <a:spLocks noGrp="1" noChangeArrowheads="1"/>
          </p:cNvSpPr>
          <p:nvPr>
            <p:ph type="ftr" idx="11"/>
          </p:nvPr>
        </p:nvSpPr>
        <p:spPr>
          <a:ln/>
        </p:spPr>
        <p:txBody>
          <a:bodyPr/>
          <a:lstStyle>
            <a:lvl1pPr>
              <a:defRPr/>
            </a:lvl1pPr>
          </a:lstStyle>
          <a:p>
            <a:pPr>
              <a:defRPr/>
            </a:pPr>
            <a:endParaRPr lang="en-GB"/>
          </a:p>
        </p:txBody>
      </p:sp>
      <p:sp>
        <p:nvSpPr>
          <p:cNvPr id="7" name="Rectangle 5"/>
          <p:cNvSpPr>
            <a:spLocks noGrp="1" noChangeArrowheads="1"/>
          </p:cNvSpPr>
          <p:nvPr>
            <p:ph type="sldNum" idx="12"/>
          </p:nvPr>
        </p:nvSpPr>
        <p:spPr>
          <a:ln/>
        </p:spPr>
        <p:txBody>
          <a:bodyPr/>
          <a:lstStyle>
            <a:lvl1pPr>
              <a:defRPr/>
            </a:lvl1pPr>
          </a:lstStyle>
          <a:p>
            <a:pPr>
              <a:defRPr/>
            </a:pPr>
            <a:fld id="{537C5391-18FE-4707-9F8C-269B6B048DCA}" type="slidenum">
              <a:rPr lang="en-GB"/>
              <a:pPr>
                <a:defRPr/>
              </a:pPr>
              <a:t>‹#›</a:t>
            </a:fld>
            <a:endParaRPr lang="en-GB"/>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fr-FR" noProof="0" smtClean="0"/>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Rectangle 3"/>
          <p:cNvSpPr>
            <a:spLocks noGrp="1" noChangeArrowheads="1"/>
          </p:cNvSpPr>
          <p:nvPr>
            <p:ph type="dt" idx="10"/>
          </p:nvPr>
        </p:nvSpPr>
        <p:spPr>
          <a:ln/>
        </p:spPr>
        <p:txBody>
          <a:bodyPr/>
          <a:lstStyle>
            <a:lvl1pPr>
              <a:defRPr/>
            </a:lvl1pPr>
          </a:lstStyle>
          <a:p>
            <a:pPr>
              <a:defRPr/>
            </a:pPr>
            <a:endParaRPr lang="en-GB"/>
          </a:p>
        </p:txBody>
      </p:sp>
      <p:sp>
        <p:nvSpPr>
          <p:cNvPr id="6" name="Rectangle 4"/>
          <p:cNvSpPr>
            <a:spLocks noGrp="1" noChangeArrowheads="1"/>
          </p:cNvSpPr>
          <p:nvPr>
            <p:ph type="ftr" idx="11"/>
          </p:nvPr>
        </p:nvSpPr>
        <p:spPr>
          <a:ln/>
        </p:spPr>
        <p:txBody>
          <a:bodyPr/>
          <a:lstStyle>
            <a:lvl1pPr>
              <a:defRPr/>
            </a:lvl1pPr>
          </a:lstStyle>
          <a:p>
            <a:pPr>
              <a:defRPr/>
            </a:pPr>
            <a:endParaRPr lang="en-GB"/>
          </a:p>
        </p:txBody>
      </p:sp>
      <p:sp>
        <p:nvSpPr>
          <p:cNvPr id="7" name="Rectangle 5"/>
          <p:cNvSpPr>
            <a:spLocks noGrp="1" noChangeArrowheads="1"/>
          </p:cNvSpPr>
          <p:nvPr>
            <p:ph type="sldNum" idx="12"/>
          </p:nvPr>
        </p:nvSpPr>
        <p:spPr>
          <a:ln/>
        </p:spPr>
        <p:txBody>
          <a:bodyPr/>
          <a:lstStyle>
            <a:lvl1pPr>
              <a:defRPr/>
            </a:lvl1pPr>
          </a:lstStyle>
          <a:p>
            <a:pPr>
              <a:defRPr/>
            </a:pPr>
            <a:fld id="{9D023118-9511-4A8E-8FB0-90ED3D766A22}" type="slidenum">
              <a:rPr lang="en-GB"/>
              <a:pPr>
                <a:defRPr/>
              </a:pPr>
              <a:t>‹#›</a:t>
            </a:fld>
            <a:endParaRPr lang="en-GB"/>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Rectangle 3"/>
          <p:cNvSpPr>
            <a:spLocks noGrp="1" noChangeArrowheads="1"/>
          </p:cNvSpPr>
          <p:nvPr>
            <p:ph type="dt" idx="10"/>
          </p:nvPr>
        </p:nvSpPr>
        <p:spPr>
          <a:ln/>
        </p:spPr>
        <p:txBody>
          <a:bodyPr/>
          <a:lstStyle>
            <a:lvl1pPr>
              <a:defRPr/>
            </a:lvl1pPr>
          </a:lstStyle>
          <a:p>
            <a:pPr>
              <a:defRPr/>
            </a:pPr>
            <a:endParaRPr lang="en-GB"/>
          </a:p>
        </p:txBody>
      </p:sp>
      <p:sp>
        <p:nvSpPr>
          <p:cNvPr id="5" name="Rectangle 4"/>
          <p:cNvSpPr>
            <a:spLocks noGrp="1" noChangeArrowheads="1"/>
          </p:cNvSpPr>
          <p:nvPr>
            <p:ph type="ftr" idx="11"/>
          </p:nvPr>
        </p:nvSpPr>
        <p:spPr>
          <a:ln/>
        </p:spPr>
        <p:txBody>
          <a:bodyPr/>
          <a:lstStyle>
            <a:lvl1pPr>
              <a:defRPr/>
            </a:lvl1pPr>
          </a:lstStyle>
          <a:p>
            <a:pPr>
              <a:defRPr/>
            </a:pPr>
            <a:endParaRPr lang="en-GB"/>
          </a:p>
        </p:txBody>
      </p:sp>
      <p:sp>
        <p:nvSpPr>
          <p:cNvPr id="6" name="Rectangle 5"/>
          <p:cNvSpPr>
            <a:spLocks noGrp="1" noChangeArrowheads="1"/>
          </p:cNvSpPr>
          <p:nvPr>
            <p:ph type="sldNum" idx="12"/>
          </p:nvPr>
        </p:nvSpPr>
        <p:spPr>
          <a:ln/>
        </p:spPr>
        <p:txBody>
          <a:bodyPr/>
          <a:lstStyle>
            <a:lvl1pPr>
              <a:defRPr/>
            </a:lvl1pPr>
          </a:lstStyle>
          <a:p>
            <a:pPr>
              <a:defRPr/>
            </a:pPr>
            <a:fld id="{5F39EEE5-9E88-4619-A92E-368E30B291B8}" type="slidenum">
              <a:rPr lang="en-GB"/>
              <a:pPr>
                <a:defRPr/>
              </a:pPr>
              <a:t>‹#›</a:t>
            </a:fld>
            <a:endParaRPr lang="en-GB"/>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592888" y="465138"/>
            <a:ext cx="2092325" cy="5664200"/>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315913" y="465138"/>
            <a:ext cx="6124575" cy="5664200"/>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Rectangle 3"/>
          <p:cNvSpPr>
            <a:spLocks noGrp="1" noChangeArrowheads="1"/>
          </p:cNvSpPr>
          <p:nvPr>
            <p:ph type="dt" idx="10"/>
          </p:nvPr>
        </p:nvSpPr>
        <p:spPr>
          <a:ln/>
        </p:spPr>
        <p:txBody>
          <a:bodyPr/>
          <a:lstStyle>
            <a:lvl1pPr>
              <a:defRPr/>
            </a:lvl1pPr>
          </a:lstStyle>
          <a:p>
            <a:pPr>
              <a:defRPr/>
            </a:pPr>
            <a:endParaRPr lang="en-GB"/>
          </a:p>
        </p:txBody>
      </p:sp>
      <p:sp>
        <p:nvSpPr>
          <p:cNvPr id="5" name="Rectangle 4"/>
          <p:cNvSpPr>
            <a:spLocks noGrp="1" noChangeArrowheads="1"/>
          </p:cNvSpPr>
          <p:nvPr>
            <p:ph type="ftr" idx="11"/>
          </p:nvPr>
        </p:nvSpPr>
        <p:spPr>
          <a:ln/>
        </p:spPr>
        <p:txBody>
          <a:bodyPr/>
          <a:lstStyle>
            <a:lvl1pPr>
              <a:defRPr/>
            </a:lvl1pPr>
          </a:lstStyle>
          <a:p>
            <a:pPr>
              <a:defRPr/>
            </a:pPr>
            <a:endParaRPr lang="en-GB"/>
          </a:p>
        </p:txBody>
      </p:sp>
      <p:sp>
        <p:nvSpPr>
          <p:cNvPr id="6" name="Rectangle 5"/>
          <p:cNvSpPr>
            <a:spLocks noGrp="1" noChangeArrowheads="1"/>
          </p:cNvSpPr>
          <p:nvPr>
            <p:ph type="sldNum" idx="12"/>
          </p:nvPr>
        </p:nvSpPr>
        <p:spPr>
          <a:ln/>
        </p:spPr>
        <p:txBody>
          <a:bodyPr/>
          <a:lstStyle>
            <a:lvl1pPr>
              <a:defRPr/>
            </a:lvl1pPr>
          </a:lstStyle>
          <a:p>
            <a:pPr>
              <a:defRPr/>
            </a:pPr>
            <a:fld id="{E89C2906-4BB8-4A4D-AB91-2D80C918429D}" type="slidenum">
              <a:rPr lang="en-GB"/>
              <a:pPr>
                <a:defRPr/>
              </a:pPr>
              <a:t>‹#›</a:t>
            </a:fld>
            <a:endParaRPr lang="en-GB"/>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p:cSld name="Disposition personnalisée">
    <p:spTree>
      <p:nvGrpSpPr>
        <p:cNvPr id="1" name=""/>
        <p:cNvGrpSpPr/>
        <p:nvPr/>
      </p:nvGrpSpPr>
      <p:grpSpPr>
        <a:xfrm>
          <a:off x="0" y="0"/>
          <a:ext cx="0" cy="0"/>
          <a:chOff x="0" y="0"/>
          <a:chExt cx="0" cy="0"/>
        </a:xfrm>
      </p:grpSpPr>
      <p:sp>
        <p:nvSpPr>
          <p:cNvPr id="2" name="Titre 1"/>
          <p:cNvSpPr>
            <a:spLocks noGrp="1"/>
          </p:cNvSpPr>
          <p:nvPr>
            <p:ph type="title"/>
          </p:nvPr>
        </p:nvSpPr>
        <p:spPr>
          <a:xfrm>
            <a:off x="315913" y="465138"/>
            <a:ext cx="6780212" cy="2132012"/>
          </a:xfrm>
        </p:spPr>
        <p:txBody>
          <a:bodyPr/>
          <a:lstStyle/>
          <a:p>
            <a:r>
              <a:rPr lang="fr-FR" smtClean="0"/>
              <a:t>Cliquez pour modifier le style du titre</a:t>
            </a:r>
            <a:endParaRPr lang="fr-FR"/>
          </a:p>
        </p:txBody>
      </p:sp>
      <p:sp>
        <p:nvSpPr>
          <p:cNvPr id="3" name="Rectangle 3"/>
          <p:cNvSpPr>
            <a:spLocks noGrp="1" noChangeArrowheads="1"/>
          </p:cNvSpPr>
          <p:nvPr>
            <p:ph type="dt" idx="10"/>
          </p:nvPr>
        </p:nvSpPr>
        <p:spPr>
          <a:ln/>
        </p:spPr>
        <p:txBody>
          <a:bodyPr/>
          <a:lstStyle>
            <a:lvl1pPr>
              <a:defRPr/>
            </a:lvl1pPr>
          </a:lstStyle>
          <a:p>
            <a:pPr>
              <a:defRPr/>
            </a:pPr>
            <a:endParaRPr lang="en-GB"/>
          </a:p>
        </p:txBody>
      </p:sp>
      <p:sp>
        <p:nvSpPr>
          <p:cNvPr id="4" name="Rectangle 4"/>
          <p:cNvSpPr>
            <a:spLocks noGrp="1" noChangeArrowheads="1"/>
          </p:cNvSpPr>
          <p:nvPr>
            <p:ph type="ftr" idx="11"/>
          </p:nvPr>
        </p:nvSpPr>
        <p:spPr>
          <a:ln/>
        </p:spPr>
        <p:txBody>
          <a:bodyPr/>
          <a:lstStyle>
            <a:lvl1pPr>
              <a:defRPr/>
            </a:lvl1pPr>
          </a:lstStyle>
          <a:p>
            <a:pPr>
              <a:defRPr/>
            </a:pPr>
            <a:endParaRPr lang="en-GB"/>
          </a:p>
        </p:txBody>
      </p:sp>
      <p:sp>
        <p:nvSpPr>
          <p:cNvPr id="5" name="Rectangle 5"/>
          <p:cNvSpPr>
            <a:spLocks noGrp="1" noChangeArrowheads="1"/>
          </p:cNvSpPr>
          <p:nvPr>
            <p:ph type="sldNum" idx="12"/>
          </p:nvPr>
        </p:nvSpPr>
        <p:spPr>
          <a:ln/>
        </p:spPr>
        <p:txBody>
          <a:bodyPr/>
          <a:lstStyle>
            <a:lvl1pPr>
              <a:defRPr/>
            </a:lvl1pPr>
          </a:lstStyle>
          <a:p>
            <a:pPr>
              <a:defRPr/>
            </a:pPr>
            <a:fld id="{B7E96CB9-CE74-4D38-AF8C-F98DFE76DF9C}" type="slidenum">
              <a:rPr lang="en-GB"/>
              <a:pPr>
                <a:defRPr/>
              </a:pPr>
              <a:t>‹#›</a:t>
            </a:fld>
            <a:endParaRPr lang="en-GB"/>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fr-FR" smtClean="0"/>
              <a:t>Cliquez pour modifier le style des sous-titres du masque</a:t>
            </a:r>
            <a:endParaRPr lang="fr-FR"/>
          </a:p>
        </p:txBody>
      </p:sp>
      <p:sp>
        <p:nvSpPr>
          <p:cNvPr id="4" name="Rectangle 4"/>
          <p:cNvSpPr>
            <a:spLocks noGrp="1" noChangeArrowheads="1"/>
          </p:cNvSpPr>
          <p:nvPr>
            <p:ph type="dt" idx="10"/>
          </p:nvPr>
        </p:nvSpPr>
        <p:spPr>
          <a:ln/>
        </p:spPr>
        <p:txBody>
          <a:bodyPr/>
          <a:lstStyle>
            <a:lvl1pPr>
              <a:defRPr/>
            </a:lvl1pPr>
          </a:lstStyle>
          <a:p>
            <a:pPr>
              <a:defRPr/>
            </a:pPr>
            <a:endParaRPr lang="en-GB"/>
          </a:p>
        </p:txBody>
      </p:sp>
      <p:sp>
        <p:nvSpPr>
          <p:cNvPr id="5" name="Rectangle 5"/>
          <p:cNvSpPr>
            <a:spLocks noGrp="1" noChangeArrowheads="1"/>
          </p:cNvSpPr>
          <p:nvPr>
            <p:ph type="ftr" idx="11"/>
          </p:nvPr>
        </p:nvSpPr>
        <p:spPr>
          <a:ln/>
        </p:spPr>
        <p:txBody>
          <a:bodyPr/>
          <a:lstStyle>
            <a:lvl1pPr>
              <a:defRPr/>
            </a:lvl1pPr>
          </a:lstStyle>
          <a:p>
            <a:pPr>
              <a:defRPr/>
            </a:pPr>
            <a:endParaRPr lang="en-GB"/>
          </a:p>
        </p:txBody>
      </p:sp>
      <p:sp>
        <p:nvSpPr>
          <p:cNvPr id="6" name="Rectangle 6"/>
          <p:cNvSpPr>
            <a:spLocks noGrp="1" noChangeArrowheads="1"/>
          </p:cNvSpPr>
          <p:nvPr>
            <p:ph type="sldNum" idx="12"/>
          </p:nvPr>
        </p:nvSpPr>
        <p:spPr>
          <a:ln/>
        </p:spPr>
        <p:txBody>
          <a:bodyPr/>
          <a:lstStyle>
            <a:lvl1pPr>
              <a:defRPr/>
            </a:lvl1pPr>
          </a:lstStyle>
          <a:p>
            <a:pPr>
              <a:defRPr/>
            </a:pPr>
            <a:fld id="{4A3896EA-DB4C-4A0D-A4EE-93CD34B804C2}" type="slidenum">
              <a:rPr lang="en-GB"/>
              <a:pPr>
                <a:defRPr/>
              </a:pPr>
              <a:t>‹#›</a:t>
            </a:fld>
            <a:endParaRPr lang="en-GB"/>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Rectangle 4"/>
          <p:cNvSpPr>
            <a:spLocks noGrp="1" noChangeArrowheads="1"/>
          </p:cNvSpPr>
          <p:nvPr>
            <p:ph type="dt" idx="10"/>
          </p:nvPr>
        </p:nvSpPr>
        <p:spPr>
          <a:ln/>
        </p:spPr>
        <p:txBody>
          <a:bodyPr/>
          <a:lstStyle>
            <a:lvl1pPr>
              <a:defRPr/>
            </a:lvl1pPr>
          </a:lstStyle>
          <a:p>
            <a:pPr>
              <a:defRPr/>
            </a:pPr>
            <a:endParaRPr lang="en-GB"/>
          </a:p>
        </p:txBody>
      </p:sp>
      <p:sp>
        <p:nvSpPr>
          <p:cNvPr id="5" name="Rectangle 5"/>
          <p:cNvSpPr>
            <a:spLocks noGrp="1" noChangeArrowheads="1"/>
          </p:cNvSpPr>
          <p:nvPr>
            <p:ph type="ftr" idx="11"/>
          </p:nvPr>
        </p:nvSpPr>
        <p:spPr>
          <a:ln/>
        </p:spPr>
        <p:txBody>
          <a:bodyPr/>
          <a:lstStyle>
            <a:lvl1pPr>
              <a:defRPr/>
            </a:lvl1pPr>
          </a:lstStyle>
          <a:p>
            <a:pPr>
              <a:defRPr/>
            </a:pPr>
            <a:endParaRPr lang="en-GB"/>
          </a:p>
        </p:txBody>
      </p:sp>
      <p:sp>
        <p:nvSpPr>
          <p:cNvPr id="6" name="Rectangle 6"/>
          <p:cNvSpPr>
            <a:spLocks noGrp="1" noChangeArrowheads="1"/>
          </p:cNvSpPr>
          <p:nvPr>
            <p:ph type="sldNum" idx="12"/>
          </p:nvPr>
        </p:nvSpPr>
        <p:spPr>
          <a:ln/>
        </p:spPr>
        <p:txBody>
          <a:bodyPr/>
          <a:lstStyle>
            <a:lvl1pPr>
              <a:defRPr/>
            </a:lvl1pPr>
          </a:lstStyle>
          <a:p>
            <a:pPr>
              <a:defRPr/>
            </a:pPr>
            <a:fld id="{8034F51C-5704-47AE-9E56-3DEEB8C7FEA5}" type="slidenum">
              <a:rPr lang="en-GB"/>
              <a:pPr>
                <a:defRPr/>
              </a:pPr>
              <a:t>‹#›</a:t>
            </a:fld>
            <a:endParaRPr lang="en-GB"/>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fr-FR" smtClean="0"/>
              <a:t>Cliquez pour modifier les styles du texte du masque</a:t>
            </a:r>
          </a:p>
        </p:txBody>
      </p:sp>
      <p:sp>
        <p:nvSpPr>
          <p:cNvPr id="4" name="Rectangle 4"/>
          <p:cNvSpPr>
            <a:spLocks noGrp="1" noChangeArrowheads="1"/>
          </p:cNvSpPr>
          <p:nvPr>
            <p:ph type="dt" idx="10"/>
          </p:nvPr>
        </p:nvSpPr>
        <p:spPr>
          <a:ln/>
        </p:spPr>
        <p:txBody>
          <a:bodyPr/>
          <a:lstStyle>
            <a:lvl1pPr>
              <a:defRPr/>
            </a:lvl1pPr>
          </a:lstStyle>
          <a:p>
            <a:pPr>
              <a:defRPr/>
            </a:pPr>
            <a:endParaRPr lang="en-GB"/>
          </a:p>
        </p:txBody>
      </p:sp>
      <p:sp>
        <p:nvSpPr>
          <p:cNvPr id="5" name="Rectangle 5"/>
          <p:cNvSpPr>
            <a:spLocks noGrp="1" noChangeArrowheads="1"/>
          </p:cNvSpPr>
          <p:nvPr>
            <p:ph type="ftr" idx="11"/>
          </p:nvPr>
        </p:nvSpPr>
        <p:spPr>
          <a:ln/>
        </p:spPr>
        <p:txBody>
          <a:bodyPr/>
          <a:lstStyle>
            <a:lvl1pPr>
              <a:defRPr/>
            </a:lvl1pPr>
          </a:lstStyle>
          <a:p>
            <a:pPr>
              <a:defRPr/>
            </a:pPr>
            <a:endParaRPr lang="en-GB"/>
          </a:p>
        </p:txBody>
      </p:sp>
      <p:sp>
        <p:nvSpPr>
          <p:cNvPr id="6" name="Rectangle 6"/>
          <p:cNvSpPr>
            <a:spLocks noGrp="1" noChangeArrowheads="1"/>
          </p:cNvSpPr>
          <p:nvPr>
            <p:ph type="sldNum" idx="12"/>
          </p:nvPr>
        </p:nvSpPr>
        <p:spPr>
          <a:ln/>
        </p:spPr>
        <p:txBody>
          <a:bodyPr/>
          <a:lstStyle>
            <a:lvl1pPr>
              <a:defRPr/>
            </a:lvl1pPr>
          </a:lstStyle>
          <a:p>
            <a:pPr>
              <a:defRPr/>
            </a:pPr>
            <a:fld id="{64F861D2-8384-4F58-BFAE-6F17B5C073A1}" type="slidenum">
              <a:rPr lang="en-GB"/>
              <a:pPr>
                <a:defRPr/>
              </a:pPr>
              <a:t>‹#›</a:t>
            </a:fld>
            <a:endParaRPr lang="en-GB"/>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457200" y="1719263"/>
            <a:ext cx="4037013" cy="44100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6613" y="1719263"/>
            <a:ext cx="4038600" cy="44100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Rectangle 4"/>
          <p:cNvSpPr>
            <a:spLocks noGrp="1" noChangeArrowheads="1"/>
          </p:cNvSpPr>
          <p:nvPr>
            <p:ph type="dt" idx="10"/>
          </p:nvPr>
        </p:nvSpPr>
        <p:spPr>
          <a:ln/>
        </p:spPr>
        <p:txBody>
          <a:bodyPr/>
          <a:lstStyle>
            <a:lvl1pPr>
              <a:defRPr/>
            </a:lvl1pPr>
          </a:lstStyle>
          <a:p>
            <a:pPr>
              <a:defRPr/>
            </a:pPr>
            <a:endParaRPr lang="en-GB"/>
          </a:p>
        </p:txBody>
      </p:sp>
      <p:sp>
        <p:nvSpPr>
          <p:cNvPr id="6" name="Rectangle 5"/>
          <p:cNvSpPr>
            <a:spLocks noGrp="1" noChangeArrowheads="1"/>
          </p:cNvSpPr>
          <p:nvPr>
            <p:ph type="ftr" idx="11"/>
          </p:nvPr>
        </p:nvSpPr>
        <p:spPr>
          <a:ln/>
        </p:spPr>
        <p:txBody>
          <a:bodyPr/>
          <a:lstStyle>
            <a:lvl1pPr>
              <a:defRPr/>
            </a:lvl1pPr>
          </a:lstStyle>
          <a:p>
            <a:pPr>
              <a:defRPr/>
            </a:pPr>
            <a:endParaRPr lang="en-GB"/>
          </a:p>
        </p:txBody>
      </p:sp>
      <p:sp>
        <p:nvSpPr>
          <p:cNvPr id="7" name="Rectangle 6"/>
          <p:cNvSpPr>
            <a:spLocks noGrp="1" noChangeArrowheads="1"/>
          </p:cNvSpPr>
          <p:nvPr>
            <p:ph type="sldNum" idx="12"/>
          </p:nvPr>
        </p:nvSpPr>
        <p:spPr>
          <a:ln/>
        </p:spPr>
        <p:txBody>
          <a:bodyPr/>
          <a:lstStyle>
            <a:lvl1pPr>
              <a:defRPr/>
            </a:lvl1pPr>
          </a:lstStyle>
          <a:p>
            <a:pPr>
              <a:defRPr/>
            </a:pPr>
            <a:fld id="{BF283574-8CC5-4CB6-A2B9-2ABF4955B715}" type="slidenum">
              <a:rPr lang="en-GB"/>
              <a:pPr>
                <a:defRPr/>
              </a:pPr>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lvl1pPr>
              <a:defRPr/>
            </a:lvl1pPr>
          </a:lstStyle>
          <a:p>
            <a:endParaRPr lang="fr-FR"/>
          </a:p>
        </p:txBody>
      </p:sp>
      <p:sp>
        <p:nvSpPr>
          <p:cNvPr id="5" name="Espace réservé du pied de page 4"/>
          <p:cNvSpPr>
            <a:spLocks noGrp="1"/>
          </p:cNvSpPr>
          <p:nvPr>
            <p:ph type="ftr" sz="quarter" idx="11"/>
          </p:nvPr>
        </p:nvSpPr>
        <p:spPr/>
        <p:txBody>
          <a:bodyPr/>
          <a:lstStyle>
            <a:lvl1pPr>
              <a:defRPr/>
            </a:lvl1pPr>
          </a:lstStyle>
          <a:p>
            <a:endParaRPr lang="fr-FR"/>
          </a:p>
        </p:txBody>
      </p:sp>
      <p:sp>
        <p:nvSpPr>
          <p:cNvPr id="6" name="Espace réservé du numéro de diapositive 5"/>
          <p:cNvSpPr>
            <a:spLocks noGrp="1"/>
          </p:cNvSpPr>
          <p:nvPr>
            <p:ph type="sldNum" sz="quarter" idx="12"/>
          </p:nvPr>
        </p:nvSpPr>
        <p:spPr/>
        <p:txBody>
          <a:bodyPr/>
          <a:lstStyle>
            <a:lvl1pPr>
              <a:defRPr/>
            </a:lvl1pPr>
          </a:lstStyle>
          <a:p>
            <a:fld id="{ABE61291-B177-466B-9FCD-961495AE56F0}" type="slidenum">
              <a:rPr lang="fr-FR"/>
              <a:pPr/>
              <a:t>‹#›</a:t>
            </a:fld>
            <a:endParaRPr lang="fr-FR"/>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1143000"/>
          </a:xfrm>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Rectangle 4"/>
          <p:cNvSpPr>
            <a:spLocks noGrp="1" noChangeArrowheads="1"/>
          </p:cNvSpPr>
          <p:nvPr>
            <p:ph type="dt" idx="10"/>
          </p:nvPr>
        </p:nvSpPr>
        <p:spPr>
          <a:ln/>
        </p:spPr>
        <p:txBody>
          <a:bodyPr/>
          <a:lstStyle>
            <a:lvl1pPr>
              <a:defRPr/>
            </a:lvl1pPr>
          </a:lstStyle>
          <a:p>
            <a:pPr>
              <a:defRPr/>
            </a:pPr>
            <a:endParaRPr lang="en-GB"/>
          </a:p>
        </p:txBody>
      </p:sp>
      <p:sp>
        <p:nvSpPr>
          <p:cNvPr id="8" name="Rectangle 5"/>
          <p:cNvSpPr>
            <a:spLocks noGrp="1" noChangeArrowheads="1"/>
          </p:cNvSpPr>
          <p:nvPr>
            <p:ph type="ftr" idx="11"/>
          </p:nvPr>
        </p:nvSpPr>
        <p:spPr>
          <a:ln/>
        </p:spPr>
        <p:txBody>
          <a:bodyPr/>
          <a:lstStyle>
            <a:lvl1pPr>
              <a:defRPr/>
            </a:lvl1pPr>
          </a:lstStyle>
          <a:p>
            <a:pPr>
              <a:defRPr/>
            </a:pPr>
            <a:endParaRPr lang="en-GB"/>
          </a:p>
        </p:txBody>
      </p:sp>
      <p:sp>
        <p:nvSpPr>
          <p:cNvPr id="9" name="Rectangle 6"/>
          <p:cNvSpPr>
            <a:spLocks noGrp="1" noChangeArrowheads="1"/>
          </p:cNvSpPr>
          <p:nvPr>
            <p:ph type="sldNum" idx="12"/>
          </p:nvPr>
        </p:nvSpPr>
        <p:spPr>
          <a:ln/>
        </p:spPr>
        <p:txBody>
          <a:bodyPr/>
          <a:lstStyle>
            <a:lvl1pPr>
              <a:defRPr/>
            </a:lvl1pPr>
          </a:lstStyle>
          <a:p>
            <a:pPr>
              <a:defRPr/>
            </a:pPr>
            <a:fld id="{EBA69966-5836-44A1-A6F3-4EDDC80FC1D4}" type="slidenum">
              <a:rPr lang="en-GB"/>
              <a:pPr>
                <a:defRPr/>
              </a:pPr>
              <a:t>‹#›</a:t>
            </a:fld>
            <a:endParaRPr lang="en-GB"/>
          </a:p>
        </p:txBody>
      </p:sp>
    </p:spTree>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Rectangle 4"/>
          <p:cNvSpPr>
            <a:spLocks noGrp="1" noChangeArrowheads="1"/>
          </p:cNvSpPr>
          <p:nvPr>
            <p:ph type="dt" idx="10"/>
          </p:nvPr>
        </p:nvSpPr>
        <p:spPr>
          <a:ln/>
        </p:spPr>
        <p:txBody>
          <a:bodyPr/>
          <a:lstStyle>
            <a:lvl1pPr>
              <a:defRPr/>
            </a:lvl1pPr>
          </a:lstStyle>
          <a:p>
            <a:pPr>
              <a:defRPr/>
            </a:pPr>
            <a:endParaRPr lang="en-GB"/>
          </a:p>
        </p:txBody>
      </p:sp>
      <p:sp>
        <p:nvSpPr>
          <p:cNvPr id="4" name="Rectangle 5"/>
          <p:cNvSpPr>
            <a:spLocks noGrp="1" noChangeArrowheads="1"/>
          </p:cNvSpPr>
          <p:nvPr>
            <p:ph type="ftr" idx="11"/>
          </p:nvPr>
        </p:nvSpPr>
        <p:spPr>
          <a:ln/>
        </p:spPr>
        <p:txBody>
          <a:bodyPr/>
          <a:lstStyle>
            <a:lvl1pPr>
              <a:defRPr/>
            </a:lvl1pPr>
          </a:lstStyle>
          <a:p>
            <a:pPr>
              <a:defRPr/>
            </a:pPr>
            <a:endParaRPr lang="en-GB"/>
          </a:p>
        </p:txBody>
      </p:sp>
      <p:sp>
        <p:nvSpPr>
          <p:cNvPr id="5" name="Rectangle 6"/>
          <p:cNvSpPr>
            <a:spLocks noGrp="1" noChangeArrowheads="1"/>
          </p:cNvSpPr>
          <p:nvPr>
            <p:ph type="sldNum" idx="12"/>
          </p:nvPr>
        </p:nvSpPr>
        <p:spPr>
          <a:ln/>
        </p:spPr>
        <p:txBody>
          <a:bodyPr/>
          <a:lstStyle>
            <a:lvl1pPr>
              <a:defRPr/>
            </a:lvl1pPr>
          </a:lstStyle>
          <a:p>
            <a:pPr>
              <a:defRPr/>
            </a:pPr>
            <a:fld id="{7E599B70-23A5-4E2E-8F92-D5948676DFD4}" type="slidenum">
              <a:rPr lang="en-GB"/>
              <a:pPr>
                <a:defRPr/>
              </a:pPr>
              <a:t>‹#›</a:t>
            </a:fld>
            <a:endParaRPr lang="en-GB"/>
          </a:p>
        </p:txBody>
      </p:sp>
    </p:spTree>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Rectangle 4"/>
          <p:cNvSpPr>
            <a:spLocks noGrp="1" noChangeArrowheads="1"/>
          </p:cNvSpPr>
          <p:nvPr>
            <p:ph type="dt" idx="10"/>
          </p:nvPr>
        </p:nvSpPr>
        <p:spPr>
          <a:ln/>
        </p:spPr>
        <p:txBody>
          <a:bodyPr/>
          <a:lstStyle>
            <a:lvl1pPr>
              <a:defRPr/>
            </a:lvl1pPr>
          </a:lstStyle>
          <a:p>
            <a:pPr>
              <a:defRPr/>
            </a:pPr>
            <a:endParaRPr lang="en-GB"/>
          </a:p>
        </p:txBody>
      </p:sp>
      <p:sp>
        <p:nvSpPr>
          <p:cNvPr id="3" name="Rectangle 5"/>
          <p:cNvSpPr>
            <a:spLocks noGrp="1" noChangeArrowheads="1"/>
          </p:cNvSpPr>
          <p:nvPr>
            <p:ph type="ftr" idx="11"/>
          </p:nvPr>
        </p:nvSpPr>
        <p:spPr>
          <a:ln/>
        </p:spPr>
        <p:txBody>
          <a:bodyPr/>
          <a:lstStyle>
            <a:lvl1pPr>
              <a:defRPr/>
            </a:lvl1pPr>
          </a:lstStyle>
          <a:p>
            <a:pPr>
              <a:defRPr/>
            </a:pPr>
            <a:endParaRPr lang="en-GB"/>
          </a:p>
        </p:txBody>
      </p:sp>
      <p:sp>
        <p:nvSpPr>
          <p:cNvPr id="4" name="Rectangle 6"/>
          <p:cNvSpPr>
            <a:spLocks noGrp="1" noChangeArrowheads="1"/>
          </p:cNvSpPr>
          <p:nvPr>
            <p:ph type="sldNum" idx="12"/>
          </p:nvPr>
        </p:nvSpPr>
        <p:spPr>
          <a:ln/>
        </p:spPr>
        <p:txBody>
          <a:bodyPr/>
          <a:lstStyle>
            <a:lvl1pPr>
              <a:defRPr/>
            </a:lvl1pPr>
          </a:lstStyle>
          <a:p>
            <a:pPr>
              <a:defRPr/>
            </a:pPr>
            <a:fld id="{4B90DCB8-3C06-41E8-9178-F6C1864714DA}" type="slidenum">
              <a:rPr lang="en-GB"/>
              <a:pPr>
                <a:defRPr/>
              </a:pPr>
              <a:t>‹#›</a:t>
            </a:fld>
            <a:endParaRPr lang="en-GB"/>
          </a:p>
        </p:txBody>
      </p:sp>
    </p:spTree>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Rectangle 4"/>
          <p:cNvSpPr>
            <a:spLocks noGrp="1" noChangeArrowheads="1"/>
          </p:cNvSpPr>
          <p:nvPr>
            <p:ph type="dt" idx="10"/>
          </p:nvPr>
        </p:nvSpPr>
        <p:spPr>
          <a:ln/>
        </p:spPr>
        <p:txBody>
          <a:bodyPr/>
          <a:lstStyle>
            <a:lvl1pPr>
              <a:defRPr/>
            </a:lvl1pPr>
          </a:lstStyle>
          <a:p>
            <a:pPr>
              <a:defRPr/>
            </a:pPr>
            <a:endParaRPr lang="en-GB"/>
          </a:p>
        </p:txBody>
      </p:sp>
      <p:sp>
        <p:nvSpPr>
          <p:cNvPr id="6" name="Rectangle 5"/>
          <p:cNvSpPr>
            <a:spLocks noGrp="1" noChangeArrowheads="1"/>
          </p:cNvSpPr>
          <p:nvPr>
            <p:ph type="ftr" idx="11"/>
          </p:nvPr>
        </p:nvSpPr>
        <p:spPr>
          <a:ln/>
        </p:spPr>
        <p:txBody>
          <a:bodyPr/>
          <a:lstStyle>
            <a:lvl1pPr>
              <a:defRPr/>
            </a:lvl1pPr>
          </a:lstStyle>
          <a:p>
            <a:pPr>
              <a:defRPr/>
            </a:pPr>
            <a:endParaRPr lang="en-GB"/>
          </a:p>
        </p:txBody>
      </p:sp>
      <p:sp>
        <p:nvSpPr>
          <p:cNvPr id="7" name="Rectangle 6"/>
          <p:cNvSpPr>
            <a:spLocks noGrp="1" noChangeArrowheads="1"/>
          </p:cNvSpPr>
          <p:nvPr>
            <p:ph type="sldNum" idx="12"/>
          </p:nvPr>
        </p:nvSpPr>
        <p:spPr>
          <a:ln/>
        </p:spPr>
        <p:txBody>
          <a:bodyPr/>
          <a:lstStyle>
            <a:lvl1pPr>
              <a:defRPr/>
            </a:lvl1pPr>
          </a:lstStyle>
          <a:p>
            <a:pPr>
              <a:defRPr/>
            </a:pPr>
            <a:fld id="{BA64FC17-2F97-4469-8C75-97E0CEF1A4DD}" type="slidenum">
              <a:rPr lang="en-GB"/>
              <a:pPr>
                <a:defRPr/>
              </a:pPr>
              <a:t>‹#›</a:t>
            </a:fld>
            <a:endParaRPr lang="en-GB"/>
          </a:p>
        </p:txBody>
      </p:sp>
    </p:spTree>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fr-FR" noProof="0" smtClean="0"/>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Rectangle 4"/>
          <p:cNvSpPr>
            <a:spLocks noGrp="1" noChangeArrowheads="1"/>
          </p:cNvSpPr>
          <p:nvPr>
            <p:ph type="dt" idx="10"/>
          </p:nvPr>
        </p:nvSpPr>
        <p:spPr>
          <a:ln/>
        </p:spPr>
        <p:txBody>
          <a:bodyPr/>
          <a:lstStyle>
            <a:lvl1pPr>
              <a:defRPr/>
            </a:lvl1pPr>
          </a:lstStyle>
          <a:p>
            <a:pPr>
              <a:defRPr/>
            </a:pPr>
            <a:endParaRPr lang="en-GB"/>
          </a:p>
        </p:txBody>
      </p:sp>
      <p:sp>
        <p:nvSpPr>
          <p:cNvPr id="6" name="Rectangle 5"/>
          <p:cNvSpPr>
            <a:spLocks noGrp="1" noChangeArrowheads="1"/>
          </p:cNvSpPr>
          <p:nvPr>
            <p:ph type="ftr" idx="11"/>
          </p:nvPr>
        </p:nvSpPr>
        <p:spPr>
          <a:ln/>
        </p:spPr>
        <p:txBody>
          <a:bodyPr/>
          <a:lstStyle>
            <a:lvl1pPr>
              <a:defRPr/>
            </a:lvl1pPr>
          </a:lstStyle>
          <a:p>
            <a:pPr>
              <a:defRPr/>
            </a:pPr>
            <a:endParaRPr lang="en-GB"/>
          </a:p>
        </p:txBody>
      </p:sp>
      <p:sp>
        <p:nvSpPr>
          <p:cNvPr id="7" name="Rectangle 6"/>
          <p:cNvSpPr>
            <a:spLocks noGrp="1" noChangeArrowheads="1"/>
          </p:cNvSpPr>
          <p:nvPr>
            <p:ph type="sldNum" idx="12"/>
          </p:nvPr>
        </p:nvSpPr>
        <p:spPr>
          <a:ln/>
        </p:spPr>
        <p:txBody>
          <a:bodyPr/>
          <a:lstStyle>
            <a:lvl1pPr>
              <a:defRPr/>
            </a:lvl1pPr>
          </a:lstStyle>
          <a:p>
            <a:pPr>
              <a:defRPr/>
            </a:pPr>
            <a:fld id="{1F9A01E4-E4EC-4211-999C-FDEAFB9700E4}" type="slidenum">
              <a:rPr lang="en-GB"/>
              <a:pPr>
                <a:defRPr/>
              </a:pPr>
              <a:t>‹#›</a:t>
            </a:fld>
            <a:endParaRPr lang="en-GB"/>
          </a:p>
        </p:txBody>
      </p:sp>
    </p:spTree>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Rectangle 4"/>
          <p:cNvSpPr>
            <a:spLocks noGrp="1" noChangeArrowheads="1"/>
          </p:cNvSpPr>
          <p:nvPr>
            <p:ph type="dt" idx="10"/>
          </p:nvPr>
        </p:nvSpPr>
        <p:spPr>
          <a:ln/>
        </p:spPr>
        <p:txBody>
          <a:bodyPr/>
          <a:lstStyle>
            <a:lvl1pPr>
              <a:defRPr/>
            </a:lvl1pPr>
          </a:lstStyle>
          <a:p>
            <a:pPr>
              <a:defRPr/>
            </a:pPr>
            <a:endParaRPr lang="en-GB"/>
          </a:p>
        </p:txBody>
      </p:sp>
      <p:sp>
        <p:nvSpPr>
          <p:cNvPr id="5" name="Rectangle 5"/>
          <p:cNvSpPr>
            <a:spLocks noGrp="1" noChangeArrowheads="1"/>
          </p:cNvSpPr>
          <p:nvPr>
            <p:ph type="ftr" idx="11"/>
          </p:nvPr>
        </p:nvSpPr>
        <p:spPr>
          <a:ln/>
        </p:spPr>
        <p:txBody>
          <a:bodyPr/>
          <a:lstStyle>
            <a:lvl1pPr>
              <a:defRPr/>
            </a:lvl1pPr>
          </a:lstStyle>
          <a:p>
            <a:pPr>
              <a:defRPr/>
            </a:pPr>
            <a:endParaRPr lang="en-GB"/>
          </a:p>
        </p:txBody>
      </p:sp>
      <p:sp>
        <p:nvSpPr>
          <p:cNvPr id="6" name="Rectangle 6"/>
          <p:cNvSpPr>
            <a:spLocks noGrp="1" noChangeArrowheads="1"/>
          </p:cNvSpPr>
          <p:nvPr>
            <p:ph type="sldNum" idx="12"/>
          </p:nvPr>
        </p:nvSpPr>
        <p:spPr>
          <a:ln/>
        </p:spPr>
        <p:txBody>
          <a:bodyPr/>
          <a:lstStyle>
            <a:lvl1pPr>
              <a:defRPr/>
            </a:lvl1pPr>
          </a:lstStyle>
          <a:p>
            <a:pPr>
              <a:defRPr/>
            </a:pPr>
            <a:fld id="{5EFAA95D-D190-4A0E-9E57-337F1BA01717}" type="slidenum">
              <a:rPr lang="en-GB"/>
              <a:pPr>
                <a:defRPr/>
              </a:pPr>
              <a:t>‹#›</a:t>
            </a:fld>
            <a:endParaRPr lang="en-GB"/>
          </a:p>
        </p:txBody>
      </p:sp>
    </p:spTree>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122238"/>
            <a:ext cx="2055813" cy="6007100"/>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457200" y="122238"/>
            <a:ext cx="6019800" cy="6007100"/>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Rectangle 4"/>
          <p:cNvSpPr>
            <a:spLocks noGrp="1" noChangeArrowheads="1"/>
          </p:cNvSpPr>
          <p:nvPr>
            <p:ph type="dt" idx="10"/>
          </p:nvPr>
        </p:nvSpPr>
        <p:spPr>
          <a:ln/>
        </p:spPr>
        <p:txBody>
          <a:bodyPr/>
          <a:lstStyle>
            <a:lvl1pPr>
              <a:defRPr/>
            </a:lvl1pPr>
          </a:lstStyle>
          <a:p>
            <a:pPr>
              <a:defRPr/>
            </a:pPr>
            <a:endParaRPr lang="en-GB"/>
          </a:p>
        </p:txBody>
      </p:sp>
      <p:sp>
        <p:nvSpPr>
          <p:cNvPr id="5" name="Rectangle 5"/>
          <p:cNvSpPr>
            <a:spLocks noGrp="1" noChangeArrowheads="1"/>
          </p:cNvSpPr>
          <p:nvPr>
            <p:ph type="ftr" idx="11"/>
          </p:nvPr>
        </p:nvSpPr>
        <p:spPr>
          <a:ln/>
        </p:spPr>
        <p:txBody>
          <a:bodyPr/>
          <a:lstStyle>
            <a:lvl1pPr>
              <a:defRPr/>
            </a:lvl1pPr>
          </a:lstStyle>
          <a:p>
            <a:pPr>
              <a:defRPr/>
            </a:pPr>
            <a:endParaRPr lang="en-GB"/>
          </a:p>
        </p:txBody>
      </p:sp>
      <p:sp>
        <p:nvSpPr>
          <p:cNvPr id="6" name="Rectangle 6"/>
          <p:cNvSpPr>
            <a:spLocks noGrp="1" noChangeArrowheads="1"/>
          </p:cNvSpPr>
          <p:nvPr>
            <p:ph type="sldNum" idx="12"/>
          </p:nvPr>
        </p:nvSpPr>
        <p:spPr>
          <a:ln/>
        </p:spPr>
        <p:txBody>
          <a:bodyPr/>
          <a:lstStyle>
            <a:lvl1pPr>
              <a:defRPr/>
            </a:lvl1pPr>
          </a:lstStyle>
          <a:p>
            <a:pPr>
              <a:defRPr/>
            </a:pPr>
            <a:fld id="{010039B7-44D4-4AA7-8E05-1D6038A7931C}" type="slidenum">
              <a:rPr lang="en-GB"/>
              <a:pPr>
                <a:defRPr/>
              </a:pPr>
              <a:t>‹#›</a:t>
            </a:fld>
            <a:endParaRPr lang="en-GB"/>
          </a:p>
        </p:txBody>
      </p:sp>
    </p:spTree>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xOverObj" preserve="1">
  <p:cSld name="Titre et texte sur contenu">
    <p:spTree>
      <p:nvGrpSpPr>
        <p:cNvPr id="1" name=""/>
        <p:cNvGrpSpPr/>
        <p:nvPr/>
      </p:nvGrpSpPr>
      <p:grpSpPr>
        <a:xfrm>
          <a:off x="0" y="0"/>
          <a:ext cx="0" cy="0"/>
          <a:chOff x="0" y="0"/>
          <a:chExt cx="0" cy="0"/>
        </a:xfrm>
      </p:grpSpPr>
      <p:sp>
        <p:nvSpPr>
          <p:cNvPr id="2" name="Titre 1"/>
          <p:cNvSpPr>
            <a:spLocks noGrp="1"/>
          </p:cNvSpPr>
          <p:nvPr>
            <p:ph type="title"/>
          </p:nvPr>
        </p:nvSpPr>
        <p:spPr>
          <a:xfrm>
            <a:off x="457200" y="122238"/>
            <a:ext cx="7542213" cy="1293812"/>
          </a:xfrm>
        </p:spPr>
        <p:txBody>
          <a:bodyPr/>
          <a:lstStyle/>
          <a:p>
            <a:r>
              <a:rPr lang="fr-FR" smtClean="0"/>
              <a:t>Cliquez pour modifier le style du titre</a:t>
            </a:r>
            <a:endParaRPr lang="fr-FR"/>
          </a:p>
        </p:txBody>
      </p:sp>
      <p:sp>
        <p:nvSpPr>
          <p:cNvPr id="3" name="Espace réservé du texte 2"/>
          <p:cNvSpPr>
            <a:spLocks noGrp="1"/>
          </p:cNvSpPr>
          <p:nvPr>
            <p:ph type="body" sz="half" idx="1"/>
          </p:nvPr>
        </p:nvSpPr>
        <p:spPr>
          <a:xfrm>
            <a:off x="457200" y="1719263"/>
            <a:ext cx="8228013" cy="2128837"/>
          </a:xfrm>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57200" y="4000500"/>
            <a:ext cx="8228013" cy="2128838"/>
          </a:xfrm>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Rectangle 4"/>
          <p:cNvSpPr>
            <a:spLocks noGrp="1" noChangeArrowheads="1"/>
          </p:cNvSpPr>
          <p:nvPr>
            <p:ph type="dt" idx="10"/>
          </p:nvPr>
        </p:nvSpPr>
        <p:spPr>
          <a:ln/>
        </p:spPr>
        <p:txBody>
          <a:bodyPr/>
          <a:lstStyle>
            <a:lvl1pPr>
              <a:defRPr/>
            </a:lvl1pPr>
          </a:lstStyle>
          <a:p>
            <a:pPr>
              <a:defRPr/>
            </a:pPr>
            <a:endParaRPr lang="en-GB"/>
          </a:p>
        </p:txBody>
      </p:sp>
      <p:sp>
        <p:nvSpPr>
          <p:cNvPr id="6" name="Rectangle 5"/>
          <p:cNvSpPr>
            <a:spLocks noGrp="1" noChangeArrowheads="1"/>
          </p:cNvSpPr>
          <p:nvPr>
            <p:ph type="ftr" idx="11"/>
          </p:nvPr>
        </p:nvSpPr>
        <p:spPr>
          <a:ln/>
        </p:spPr>
        <p:txBody>
          <a:bodyPr/>
          <a:lstStyle>
            <a:lvl1pPr>
              <a:defRPr/>
            </a:lvl1pPr>
          </a:lstStyle>
          <a:p>
            <a:pPr>
              <a:defRPr/>
            </a:pPr>
            <a:endParaRPr lang="en-GB"/>
          </a:p>
        </p:txBody>
      </p:sp>
      <p:sp>
        <p:nvSpPr>
          <p:cNvPr id="7" name="Rectangle 6"/>
          <p:cNvSpPr>
            <a:spLocks noGrp="1" noChangeArrowheads="1"/>
          </p:cNvSpPr>
          <p:nvPr>
            <p:ph type="sldNum" idx="12"/>
          </p:nvPr>
        </p:nvSpPr>
        <p:spPr>
          <a:ln/>
        </p:spPr>
        <p:txBody>
          <a:bodyPr/>
          <a:lstStyle>
            <a:lvl1pPr>
              <a:defRPr/>
            </a:lvl1pPr>
          </a:lstStyle>
          <a:p>
            <a:pPr>
              <a:defRPr/>
            </a:pPr>
            <a:fld id="{EE995B2F-DC22-407C-AA4A-B040BF72D92D}" type="slidenum">
              <a:rPr lang="en-GB"/>
              <a:pPr>
                <a:defRPr/>
              </a:pPr>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457200" y="1600200"/>
            <a:ext cx="4038600" cy="4495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495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lvl1pPr>
              <a:defRPr/>
            </a:lvl1pPr>
          </a:lstStyle>
          <a:p>
            <a:endParaRPr lang="fr-FR"/>
          </a:p>
        </p:txBody>
      </p:sp>
      <p:sp>
        <p:nvSpPr>
          <p:cNvPr id="6" name="Espace réservé du pied de page 5"/>
          <p:cNvSpPr>
            <a:spLocks noGrp="1"/>
          </p:cNvSpPr>
          <p:nvPr>
            <p:ph type="ftr" sz="quarter" idx="11"/>
          </p:nvPr>
        </p:nvSpPr>
        <p:spPr/>
        <p:txBody>
          <a:bodyPr/>
          <a:lstStyle>
            <a:lvl1pPr>
              <a:defRPr/>
            </a:lvl1pPr>
          </a:lstStyle>
          <a:p>
            <a:endParaRPr lang="fr-FR"/>
          </a:p>
        </p:txBody>
      </p:sp>
      <p:sp>
        <p:nvSpPr>
          <p:cNvPr id="7" name="Espace réservé du numéro de diapositive 6"/>
          <p:cNvSpPr>
            <a:spLocks noGrp="1"/>
          </p:cNvSpPr>
          <p:nvPr>
            <p:ph type="sldNum" sz="quarter" idx="12"/>
          </p:nvPr>
        </p:nvSpPr>
        <p:spPr/>
        <p:txBody>
          <a:bodyPr/>
          <a:lstStyle>
            <a:lvl1pPr>
              <a:defRPr/>
            </a:lvl1pPr>
          </a:lstStyle>
          <a:p>
            <a:fld id="{8D2C7085-96F9-4055-9805-DC81F4EAE1A0}" type="slidenum">
              <a:rPr lang="fr-FR"/>
              <a:pPr/>
              <a:t>‹#›</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lvl1pPr>
              <a:defRPr/>
            </a:lvl1pPr>
          </a:lstStyle>
          <a:p>
            <a:endParaRPr lang="fr-FR"/>
          </a:p>
        </p:txBody>
      </p:sp>
      <p:sp>
        <p:nvSpPr>
          <p:cNvPr id="8" name="Espace réservé du pied de page 7"/>
          <p:cNvSpPr>
            <a:spLocks noGrp="1"/>
          </p:cNvSpPr>
          <p:nvPr>
            <p:ph type="ftr" sz="quarter" idx="11"/>
          </p:nvPr>
        </p:nvSpPr>
        <p:spPr/>
        <p:txBody>
          <a:bodyPr/>
          <a:lstStyle>
            <a:lvl1pPr>
              <a:defRPr/>
            </a:lvl1pPr>
          </a:lstStyle>
          <a:p>
            <a:endParaRPr lang="fr-FR"/>
          </a:p>
        </p:txBody>
      </p:sp>
      <p:sp>
        <p:nvSpPr>
          <p:cNvPr id="9" name="Espace réservé du numéro de diapositive 8"/>
          <p:cNvSpPr>
            <a:spLocks noGrp="1"/>
          </p:cNvSpPr>
          <p:nvPr>
            <p:ph type="sldNum" sz="quarter" idx="12"/>
          </p:nvPr>
        </p:nvSpPr>
        <p:spPr/>
        <p:txBody>
          <a:bodyPr/>
          <a:lstStyle>
            <a:lvl1pPr>
              <a:defRPr/>
            </a:lvl1pPr>
          </a:lstStyle>
          <a:p>
            <a:fld id="{D0F7A230-8F39-4C14-B5B8-16080CDDE89B}" type="slidenum">
              <a:rPr lang="fr-FR"/>
              <a:pPr/>
              <a:t>‹#›</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e la date 2"/>
          <p:cNvSpPr>
            <a:spLocks noGrp="1"/>
          </p:cNvSpPr>
          <p:nvPr>
            <p:ph type="dt" sz="half" idx="10"/>
          </p:nvPr>
        </p:nvSpPr>
        <p:spPr/>
        <p:txBody>
          <a:bodyPr/>
          <a:lstStyle>
            <a:lvl1pPr>
              <a:defRPr/>
            </a:lvl1pPr>
          </a:lstStyle>
          <a:p>
            <a:endParaRPr lang="fr-FR"/>
          </a:p>
        </p:txBody>
      </p:sp>
      <p:sp>
        <p:nvSpPr>
          <p:cNvPr id="4" name="Espace réservé du pied de page 3"/>
          <p:cNvSpPr>
            <a:spLocks noGrp="1"/>
          </p:cNvSpPr>
          <p:nvPr>
            <p:ph type="ftr" sz="quarter" idx="11"/>
          </p:nvPr>
        </p:nvSpPr>
        <p:spPr/>
        <p:txBody>
          <a:bodyPr/>
          <a:lstStyle>
            <a:lvl1pPr>
              <a:defRPr/>
            </a:lvl1pPr>
          </a:lstStyle>
          <a:p>
            <a:endParaRPr lang="fr-FR"/>
          </a:p>
        </p:txBody>
      </p:sp>
      <p:sp>
        <p:nvSpPr>
          <p:cNvPr id="5" name="Espace réservé du numéro de diapositive 4"/>
          <p:cNvSpPr>
            <a:spLocks noGrp="1"/>
          </p:cNvSpPr>
          <p:nvPr>
            <p:ph type="sldNum" sz="quarter" idx="12"/>
          </p:nvPr>
        </p:nvSpPr>
        <p:spPr/>
        <p:txBody>
          <a:bodyPr/>
          <a:lstStyle>
            <a:lvl1pPr>
              <a:defRPr/>
            </a:lvl1pPr>
          </a:lstStyle>
          <a:p>
            <a:fld id="{8D91CD31-FD5F-413E-B99E-863420D98E01}" type="slidenum">
              <a:rPr lang="fr-FR"/>
              <a:pPr/>
              <a:t>‹#›</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lvl1pPr>
              <a:defRPr/>
            </a:lvl1pPr>
          </a:lstStyle>
          <a:p>
            <a:endParaRPr lang="fr-FR"/>
          </a:p>
        </p:txBody>
      </p:sp>
      <p:sp>
        <p:nvSpPr>
          <p:cNvPr id="3" name="Espace réservé du pied de page 2"/>
          <p:cNvSpPr>
            <a:spLocks noGrp="1"/>
          </p:cNvSpPr>
          <p:nvPr>
            <p:ph type="ftr" sz="quarter" idx="11"/>
          </p:nvPr>
        </p:nvSpPr>
        <p:spPr/>
        <p:txBody>
          <a:bodyPr/>
          <a:lstStyle>
            <a:lvl1pPr>
              <a:defRPr/>
            </a:lvl1pPr>
          </a:lstStyle>
          <a:p>
            <a:endParaRPr lang="fr-FR"/>
          </a:p>
        </p:txBody>
      </p:sp>
      <p:sp>
        <p:nvSpPr>
          <p:cNvPr id="4" name="Espace réservé du numéro de diapositive 3"/>
          <p:cNvSpPr>
            <a:spLocks noGrp="1"/>
          </p:cNvSpPr>
          <p:nvPr>
            <p:ph type="sldNum" sz="quarter" idx="12"/>
          </p:nvPr>
        </p:nvSpPr>
        <p:spPr/>
        <p:txBody>
          <a:bodyPr/>
          <a:lstStyle>
            <a:lvl1pPr>
              <a:defRPr/>
            </a:lvl1pPr>
          </a:lstStyle>
          <a:p>
            <a:fld id="{7304E63F-5969-4DDA-87DC-6054E9C2F2B8}" type="slidenum">
              <a:rPr lang="fr-FR"/>
              <a:pPr/>
              <a:t>‹#›</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lvl1pPr>
              <a:defRPr/>
            </a:lvl1pPr>
          </a:lstStyle>
          <a:p>
            <a:endParaRPr lang="fr-FR"/>
          </a:p>
        </p:txBody>
      </p:sp>
      <p:sp>
        <p:nvSpPr>
          <p:cNvPr id="6" name="Espace réservé du pied de page 5"/>
          <p:cNvSpPr>
            <a:spLocks noGrp="1"/>
          </p:cNvSpPr>
          <p:nvPr>
            <p:ph type="ftr" sz="quarter" idx="11"/>
          </p:nvPr>
        </p:nvSpPr>
        <p:spPr/>
        <p:txBody>
          <a:bodyPr/>
          <a:lstStyle>
            <a:lvl1pPr>
              <a:defRPr/>
            </a:lvl1pPr>
          </a:lstStyle>
          <a:p>
            <a:endParaRPr lang="fr-FR"/>
          </a:p>
        </p:txBody>
      </p:sp>
      <p:sp>
        <p:nvSpPr>
          <p:cNvPr id="7" name="Espace réservé du numéro de diapositive 6"/>
          <p:cNvSpPr>
            <a:spLocks noGrp="1"/>
          </p:cNvSpPr>
          <p:nvPr>
            <p:ph type="sldNum" sz="quarter" idx="12"/>
          </p:nvPr>
        </p:nvSpPr>
        <p:spPr/>
        <p:txBody>
          <a:bodyPr/>
          <a:lstStyle>
            <a:lvl1pPr>
              <a:defRPr/>
            </a:lvl1pPr>
          </a:lstStyle>
          <a:p>
            <a:fld id="{6466F968-E5FC-4C7C-A0C6-8F2A4F10E343}" type="slidenum">
              <a:rPr lang="fr-FR"/>
              <a:pPr/>
              <a:t>‹#›</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lvl1pPr>
              <a:defRPr/>
            </a:lvl1pPr>
          </a:lstStyle>
          <a:p>
            <a:endParaRPr lang="fr-FR"/>
          </a:p>
        </p:txBody>
      </p:sp>
      <p:sp>
        <p:nvSpPr>
          <p:cNvPr id="6" name="Espace réservé du pied de page 5"/>
          <p:cNvSpPr>
            <a:spLocks noGrp="1"/>
          </p:cNvSpPr>
          <p:nvPr>
            <p:ph type="ftr" sz="quarter" idx="11"/>
          </p:nvPr>
        </p:nvSpPr>
        <p:spPr/>
        <p:txBody>
          <a:bodyPr/>
          <a:lstStyle>
            <a:lvl1pPr>
              <a:defRPr/>
            </a:lvl1pPr>
          </a:lstStyle>
          <a:p>
            <a:endParaRPr lang="fr-FR"/>
          </a:p>
        </p:txBody>
      </p:sp>
      <p:sp>
        <p:nvSpPr>
          <p:cNvPr id="7" name="Espace réservé du numéro de diapositive 6"/>
          <p:cNvSpPr>
            <a:spLocks noGrp="1"/>
          </p:cNvSpPr>
          <p:nvPr>
            <p:ph type="sldNum" sz="quarter" idx="12"/>
          </p:nvPr>
        </p:nvSpPr>
        <p:spPr/>
        <p:txBody>
          <a:bodyPr/>
          <a:lstStyle>
            <a:lvl1pPr>
              <a:defRPr/>
            </a:lvl1pPr>
          </a:lstStyle>
          <a:p>
            <a:fld id="{11150594-2DC9-44BF-8BD5-08BA31676031}" type="slidenum">
              <a:rPr lang="fr-FR"/>
              <a:pPr/>
              <a:t>‹#›</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1.xml"/><Relationship Id="rId13" Type="http://schemas.openxmlformats.org/officeDocument/2006/relationships/theme" Target="../theme/theme2.xml"/><Relationship Id="rId3" Type="http://schemas.openxmlformats.org/officeDocument/2006/relationships/slideLayout" Target="../slideLayouts/slideLayout16.xml"/><Relationship Id="rId7" Type="http://schemas.openxmlformats.org/officeDocument/2006/relationships/slideLayout" Target="../slideLayouts/slideLayout20.xml"/><Relationship Id="rId12" Type="http://schemas.openxmlformats.org/officeDocument/2006/relationships/slideLayout" Target="../slideLayouts/slideLayout25.xml"/><Relationship Id="rId2" Type="http://schemas.openxmlformats.org/officeDocument/2006/relationships/slideLayout" Target="../slideLayouts/slideLayout15.xml"/><Relationship Id="rId1" Type="http://schemas.openxmlformats.org/officeDocument/2006/relationships/slideLayout" Target="../slideLayouts/slideLayout14.xml"/><Relationship Id="rId6" Type="http://schemas.openxmlformats.org/officeDocument/2006/relationships/slideLayout" Target="../slideLayouts/slideLayout19.xml"/><Relationship Id="rId11" Type="http://schemas.openxmlformats.org/officeDocument/2006/relationships/slideLayout" Target="../slideLayouts/slideLayout24.xml"/><Relationship Id="rId5" Type="http://schemas.openxmlformats.org/officeDocument/2006/relationships/slideLayout" Target="../slideLayouts/slideLayout18.xml"/><Relationship Id="rId10" Type="http://schemas.openxmlformats.org/officeDocument/2006/relationships/slideLayout" Target="../slideLayouts/slideLayout23.xml"/><Relationship Id="rId4" Type="http://schemas.openxmlformats.org/officeDocument/2006/relationships/slideLayout" Target="../slideLayouts/slideLayout17.xml"/><Relationship Id="rId9" Type="http://schemas.openxmlformats.org/officeDocument/2006/relationships/slideLayout" Target="../slideLayouts/slideLayout22.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3.xml"/><Relationship Id="rId13" Type="http://schemas.openxmlformats.org/officeDocument/2006/relationships/theme" Target="../theme/theme3.xml"/><Relationship Id="rId3" Type="http://schemas.openxmlformats.org/officeDocument/2006/relationships/slideLayout" Target="../slideLayouts/slideLayout28.xml"/><Relationship Id="rId7" Type="http://schemas.openxmlformats.org/officeDocument/2006/relationships/slideLayout" Target="../slideLayouts/slideLayout32.xml"/><Relationship Id="rId12" Type="http://schemas.openxmlformats.org/officeDocument/2006/relationships/slideLayout" Target="../slideLayouts/slideLayout37.xml"/><Relationship Id="rId2" Type="http://schemas.openxmlformats.org/officeDocument/2006/relationships/slideLayout" Target="../slideLayouts/slideLayout27.xml"/><Relationship Id="rId1" Type="http://schemas.openxmlformats.org/officeDocument/2006/relationships/slideLayout" Target="../slideLayouts/slideLayout26.xml"/><Relationship Id="rId6" Type="http://schemas.openxmlformats.org/officeDocument/2006/relationships/slideLayout" Target="../slideLayouts/slideLayout31.xml"/><Relationship Id="rId11" Type="http://schemas.openxmlformats.org/officeDocument/2006/relationships/slideLayout" Target="../slideLayouts/slideLayout36.xml"/><Relationship Id="rId5" Type="http://schemas.openxmlformats.org/officeDocument/2006/relationships/slideLayout" Target="../slideLayouts/slideLayout30.xml"/><Relationship Id="rId10" Type="http://schemas.openxmlformats.org/officeDocument/2006/relationships/slideLayout" Target="../slideLayouts/slideLayout35.xml"/><Relationship Id="rId4" Type="http://schemas.openxmlformats.org/officeDocument/2006/relationships/slideLayout" Target="../slideLayouts/slideLayout29.xml"/><Relationship Id="rId9" Type="http://schemas.openxmlformats.org/officeDocument/2006/relationships/slideLayout" Target="../slideLayouts/slideLayout3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2" name="Group 2"/>
          <p:cNvGrpSpPr>
            <a:grpSpLocks/>
          </p:cNvGrpSpPr>
          <p:nvPr/>
        </p:nvGrpSpPr>
        <p:grpSpPr bwMode="auto">
          <a:xfrm>
            <a:off x="0" y="0"/>
            <a:ext cx="7242175" cy="1981200"/>
            <a:chOff x="0" y="0"/>
            <a:chExt cx="4562" cy="1248"/>
          </a:xfrm>
        </p:grpSpPr>
        <p:sp>
          <p:nvSpPr>
            <p:cNvPr id="7171" name="Freeform 3"/>
            <p:cNvSpPr>
              <a:spLocks/>
            </p:cNvSpPr>
            <p:nvPr/>
          </p:nvSpPr>
          <p:spPr bwMode="hidden">
            <a:xfrm>
              <a:off x="0" y="583"/>
              <a:ext cx="4487" cy="665"/>
            </a:xfrm>
            <a:custGeom>
              <a:avLst/>
              <a:gdLst/>
              <a:ahLst/>
              <a:cxnLst>
                <a:cxn ang="0">
                  <a:pos x="4800" y="299"/>
                </a:cxn>
                <a:cxn ang="0">
                  <a:pos x="0" y="665"/>
                </a:cxn>
                <a:cxn ang="0">
                  <a:pos x="0" y="0"/>
                </a:cxn>
                <a:cxn ang="0">
                  <a:pos x="4806" y="1"/>
                </a:cxn>
                <a:cxn ang="0">
                  <a:pos x="4800" y="153"/>
                </a:cxn>
                <a:cxn ang="0">
                  <a:pos x="4800" y="299"/>
                </a:cxn>
              </a:cxnLst>
              <a:rect l="0" t="0" r="r" b="b"/>
              <a:pathLst>
                <a:path w="4806" h="665">
                  <a:moveTo>
                    <a:pt x="4800" y="299"/>
                  </a:moveTo>
                  <a:lnTo>
                    <a:pt x="0" y="665"/>
                  </a:lnTo>
                  <a:lnTo>
                    <a:pt x="0" y="0"/>
                  </a:lnTo>
                  <a:lnTo>
                    <a:pt x="4806" y="1"/>
                  </a:lnTo>
                  <a:lnTo>
                    <a:pt x="4800" y="153"/>
                  </a:lnTo>
                  <a:lnTo>
                    <a:pt x="4800" y="299"/>
                  </a:lnTo>
                  <a:close/>
                </a:path>
              </a:pathLst>
            </a:custGeom>
            <a:gradFill rotWithShape="1">
              <a:gsLst>
                <a:gs pos="0">
                  <a:schemeClr val="bg1">
                    <a:gamma/>
                    <a:shade val="94118"/>
                    <a:invGamma/>
                  </a:schemeClr>
                </a:gs>
                <a:gs pos="100000">
                  <a:schemeClr val="bg1"/>
                </a:gs>
              </a:gsLst>
              <a:lin ang="0" scaled="1"/>
            </a:gradFill>
            <a:ln w="9525">
              <a:noFill/>
              <a:round/>
              <a:headEnd/>
              <a:tailEnd/>
            </a:ln>
          </p:spPr>
          <p:txBody>
            <a:bodyPr/>
            <a:lstStyle/>
            <a:p>
              <a:endParaRPr lang="fr-FR"/>
            </a:p>
          </p:txBody>
        </p:sp>
        <p:sp>
          <p:nvSpPr>
            <p:cNvPr id="7172" name="Freeform 4"/>
            <p:cNvSpPr>
              <a:spLocks/>
            </p:cNvSpPr>
            <p:nvPr/>
          </p:nvSpPr>
          <p:spPr bwMode="hidden">
            <a:xfrm>
              <a:off x="0" y="0"/>
              <a:ext cx="4562" cy="1199"/>
            </a:xfrm>
            <a:custGeom>
              <a:avLst/>
              <a:gdLst/>
              <a:ahLst/>
              <a:cxnLst>
                <a:cxn ang="0">
                  <a:pos x="4560" y="932"/>
                </a:cxn>
                <a:cxn ang="0">
                  <a:pos x="0" y="1199"/>
                </a:cxn>
                <a:cxn ang="0">
                  <a:pos x="0" y="0"/>
                </a:cxn>
                <a:cxn ang="0">
                  <a:pos x="4562" y="0"/>
                </a:cxn>
                <a:cxn ang="0">
                  <a:pos x="4560" y="932"/>
                </a:cxn>
                <a:cxn ang="0">
                  <a:pos x="4560" y="932"/>
                </a:cxn>
              </a:cxnLst>
              <a:rect l="0" t="0" r="r" b="b"/>
              <a:pathLst>
                <a:path w="4562" h="1199">
                  <a:moveTo>
                    <a:pt x="4560" y="932"/>
                  </a:moveTo>
                  <a:lnTo>
                    <a:pt x="0" y="1199"/>
                  </a:lnTo>
                  <a:lnTo>
                    <a:pt x="0" y="0"/>
                  </a:lnTo>
                  <a:lnTo>
                    <a:pt x="4562" y="0"/>
                  </a:lnTo>
                  <a:lnTo>
                    <a:pt x="4560" y="932"/>
                  </a:lnTo>
                  <a:lnTo>
                    <a:pt x="4560" y="932"/>
                  </a:lnTo>
                  <a:close/>
                </a:path>
              </a:pathLst>
            </a:custGeom>
            <a:gradFill rotWithShape="0">
              <a:gsLst>
                <a:gs pos="0">
                  <a:schemeClr val="bg2"/>
                </a:gs>
                <a:gs pos="100000">
                  <a:schemeClr val="bg1"/>
                </a:gs>
              </a:gsLst>
              <a:lin ang="0" scaled="1"/>
            </a:gradFill>
            <a:ln w="9525">
              <a:noFill/>
              <a:round/>
              <a:headEnd/>
              <a:tailEnd/>
            </a:ln>
          </p:spPr>
          <p:txBody>
            <a:bodyPr/>
            <a:lstStyle/>
            <a:p>
              <a:endParaRPr lang="fr-FR"/>
            </a:p>
          </p:txBody>
        </p:sp>
      </p:grpSp>
      <p:sp>
        <p:nvSpPr>
          <p:cNvPr id="7173" name="Rectangle 5"/>
          <p:cNvSpPr>
            <a:spLocks noGrp="1" noChangeArrowheads="1"/>
          </p:cNvSpPr>
          <p:nvPr>
            <p:ph type="title"/>
          </p:nvPr>
        </p:nvSpPr>
        <p:spPr bwMode="auto">
          <a:xfrm>
            <a:off x="457200" y="274638"/>
            <a:ext cx="82296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fr-FR" smtClean="0"/>
              <a:t>Cliquez pour modifier le style du titre</a:t>
            </a:r>
          </a:p>
        </p:txBody>
      </p:sp>
      <p:sp>
        <p:nvSpPr>
          <p:cNvPr id="7174" name="Rectangle 6"/>
          <p:cNvSpPr>
            <a:spLocks noGrp="1" noChangeArrowheads="1"/>
          </p:cNvSpPr>
          <p:nvPr>
            <p:ph type="body" idx="1"/>
          </p:nvPr>
        </p:nvSpPr>
        <p:spPr bwMode="auto">
          <a:xfrm>
            <a:off x="457200" y="1600200"/>
            <a:ext cx="8229600" cy="4495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p>
        </p:txBody>
      </p:sp>
      <p:sp>
        <p:nvSpPr>
          <p:cNvPr id="7175" name="Rectangle 7"/>
          <p:cNvSpPr>
            <a:spLocks noGrp="1" noChangeArrowheads="1"/>
          </p:cNvSpPr>
          <p:nvPr>
            <p:ph type="dt" sz="half" idx="2"/>
          </p:nvPr>
        </p:nvSpPr>
        <p:spPr bwMode="auto">
          <a:xfrm>
            <a:off x="457200" y="6248400"/>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effectLst>
                  <a:outerShdw blurRad="38100" dist="38100" dir="2700000" algn="tl">
                    <a:srgbClr val="C0C0C0"/>
                  </a:outerShdw>
                </a:effectLst>
              </a:defRPr>
            </a:lvl1pPr>
          </a:lstStyle>
          <a:p>
            <a:endParaRPr lang="fr-FR"/>
          </a:p>
        </p:txBody>
      </p:sp>
      <p:sp>
        <p:nvSpPr>
          <p:cNvPr id="7176" name="Rectangle 8"/>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a:defRPr sz="1200">
                <a:effectLst>
                  <a:outerShdw blurRad="38100" dist="38100" dir="2700000" algn="tl">
                    <a:srgbClr val="C0C0C0"/>
                  </a:outerShdw>
                </a:effectLst>
              </a:defRPr>
            </a:lvl1pPr>
          </a:lstStyle>
          <a:p>
            <a:endParaRPr lang="fr-FR"/>
          </a:p>
        </p:txBody>
      </p:sp>
      <p:sp>
        <p:nvSpPr>
          <p:cNvPr id="7177" name="Rectangle 9"/>
          <p:cNvSpPr>
            <a:spLocks noGrp="1" noChangeArrowheads="1"/>
          </p:cNvSpPr>
          <p:nvPr>
            <p:ph type="sldNum" sz="quarter" idx="4"/>
          </p:nvPr>
        </p:nvSpPr>
        <p:spPr bwMode="auto">
          <a:xfrm>
            <a:off x="6553200" y="6248400"/>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effectLst>
                  <a:outerShdw blurRad="38100" dist="38100" dir="2700000" algn="tl">
                    <a:srgbClr val="C0C0C0"/>
                  </a:outerShdw>
                </a:effectLst>
              </a:defRPr>
            </a:lvl1pPr>
          </a:lstStyle>
          <a:p>
            <a:fld id="{5E96C4AF-AD0E-49E5-8E6B-27EA329F8A76}" type="slidenum">
              <a:rPr lang="fr-FR"/>
              <a:pPr/>
              <a:t>‹#›</a:t>
            </a:fld>
            <a:endParaRPr lang="fr-FR"/>
          </a:p>
        </p:txBody>
      </p:sp>
    </p:spTree>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73" r:id="rId12"/>
    <p:sldLayoutId id="2147483674" r:id="rId13"/>
  </p:sldLayoutIdLst>
  <p:timing>
    <p:tnLst>
      <p:par>
        <p:cTn id="1" dur="indefinite" restart="never" nodeType="tmRoot"/>
      </p:par>
    </p:tnLst>
  </p:timing>
  <p:txStyles>
    <p:titleStyle>
      <a:lvl1pPr algn="ctr" rtl="0" fontAlgn="base">
        <a:spcBef>
          <a:spcPct val="0"/>
        </a:spcBef>
        <a:spcAft>
          <a:spcPct val="0"/>
        </a:spcAft>
        <a:defRPr sz="4400">
          <a:solidFill>
            <a:schemeClr val="tx2"/>
          </a:solidFill>
          <a:effectLst>
            <a:outerShdw blurRad="38100" dist="38100" dir="2700000" algn="tl">
              <a:srgbClr val="C0C0C0"/>
            </a:outerShdw>
          </a:effectLst>
          <a:latin typeface="+mj-lt"/>
          <a:ea typeface="+mj-ea"/>
          <a:cs typeface="+mj-cs"/>
        </a:defRPr>
      </a:lvl1pPr>
      <a:lvl2pPr algn="ctr" rtl="0" fontAlgn="base">
        <a:spcBef>
          <a:spcPct val="0"/>
        </a:spcBef>
        <a:spcAft>
          <a:spcPct val="0"/>
        </a:spcAft>
        <a:defRPr sz="4400">
          <a:solidFill>
            <a:schemeClr val="tx2"/>
          </a:solidFill>
          <a:effectLst>
            <a:outerShdw blurRad="38100" dist="38100" dir="2700000" algn="tl">
              <a:srgbClr val="C0C0C0"/>
            </a:outerShdw>
          </a:effectLst>
          <a:latin typeface="Tahoma" pitchFamily="34" charset="0"/>
          <a:cs typeface="Arial" charset="0"/>
        </a:defRPr>
      </a:lvl2pPr>
      <a:lvl3pPr algn="ctr" rtl="0" fontAlgn="base">
        <a:spcBef>
          <a:spcPct val="0"/>
        </a:spcBef>
        <a:spcAft>
          <a:spcPct val="0"/>
        </a:spcAft>
        <a:defRPr sz="4400">
          <a:solidFill>
            <a:schemeClr val="tx2"/>
          </a:solidFill>
          <a:effectLst>
            <a:outerShdw blurRad="38100" dist="38100" dir="2700000" algn="tl">
              <a:srgbClr val="C0C0C0"/>
            </a:outerShdw>
          </a:effectLst>
          <a:latin typeface="Tahoma" pitchFamily="34" charset="0"/>
          <a:cs typeface="Arial" charset="0"/>
        </a:defRPr>
      </a:lvl3pPr>
      <a:lvl4pPr algn="ctr" rtl="0" fontAlgn="base">
        <a:spcBef>
          <a:spcPct val="0"/>
        </a:spcBef>
        <a:spcAft>
          <a:spcPct val="0"/>
        </a:spcAft>
        <a:defRPr sz="4400">
          <a:solidFill>
            <a:schemeClr val="tx2"/>
          </a:solidFill>
          <a:effectLst>
            <a:outerShdw blurRad="38100" dist="38100" dir="2700000" algn="tl">
              <a:srgbClr val="C0C0C0"/>
            </a:outerShdw>
          </a:effectLst>
          <a:latin typeface="Tahoma" pitchFamily="34" charset="0"/>
          <a:cs typeface="Arial" charset="0"/>
        </a:defRPr>
      </a:lvl4pPr>
      <a:lvl5pPr algn="ctr" rtl="0" fontAlgn="base">
        <a:spcBef>
          <a:spcPct val="0"/>
        </a:spcBef>
        <a:spcAft>
          <a:spcPct val="0"/>
        </a:spcAft>
        <a:defRPr sz="4400">
          <a:solidFill>
            <a:schemeClr val="tx2"/>
          </a:solidFill>
          <a:effectLst>
            <a:outerShdw blurRad="38100" dist="38100" dir="2700000" algn="tl">
              <a:srgbClr val="C0C0C0"/>
            </a:outerShdw>
          </a:effectLst>
          <a:latin typeface="Tahoma" pitchFamily="34" charset="0"/>
          <a:cs typeface="Arial" charset="0"/>
        </a:defRPr>
      </a:lvl5pPr>
      <a:lvl6pPr marL="457200" algn="ctr" rtl="0" fontAlgn="base">
        <a:spcBef>
          <a:spcPct val="0"/>
        </a:spcBef>
        <a:spcAft>
          <a:spcPct val="0"/>
        </a:spcAft>
        <a:defRPr sz="4400">
          <a:solidFill>
            <a:schemeClr val="tx2"/>
          </a:solidFill>
          <a:effectLst>
            <a:outerShdw blurRad="38100" dist="38100" dir="2700000" algn="tl">
              <a:srgbClr val="C0C0C0"/>
            </a:outerShdw>
          </a:effectLst>
          <a:latin typeface="Tahoma" pitchFamily="34" charset="0"/>
          <a:cs typeface="Arial" charset="0"/>
        </a:defRPr>
      </a:lvl6pPr>
      <a:lvl7pPr marL="914400" algn="ctr" rtl="0" fontAlgn="base">
        <a:spcBef>
          <a:spcPct val="0"/>
        </a:spcBef>
        <a:spcAft>
          <a:spcPct val="0"/>
        </a:spcAft>
        <a:defRPr sz="4400">
          <a:solidFill>
            <a:schemeClr val="tx2"/>
          </a:solidFill>
          <a:effectLst>
            <a:outerShdw blurRad="38100" dist="38100" dir="2700000" algn="tl">
              <a:srgbClr val="C0C0C0"/>
            </a:outerShdw>
          </a:effectLst>
          <a:latin typeface="Tahoma" pitchFamily="34" charset="0"/>
          <a:cs typeface="Arial" charset="0"/>
        </a:defRPr>
      </a:lvl7pPr>
      <a:lvl8pPr marL="1371600" algn="ctr" rtl="0" fontAlgn="base">
        <a:spcBef>
          <a:spcPct val="0"/>
        </a:spcBef>
        <a:spcAft>
          <a:spcPct val="0"/>
        </a:spcAft>
        <a:defRPr sz="4400">
          <a:solidFill>
            <a:schemeClr val="tx2"/>
          </a:solidFill>
          <a:effectLst>
            <a:outerShdw blurRad="38100" dist="38100" dir="2700000" algn="tl">
              <a:srgbClr val="C0C0C0"/>
            </a:outerShdw>
          </a:effectLst>
          <a:latin typeface="Tahoma" pitchFamily="34" charset="0"/>
          <a:cs typeface="Arial" charset="0"/>
        </a:defRPr>
      </a:lvl8pPr>
      <a:lvl9pPr marL="1828800" algn="ctr" rtl="0" fontAlgn="base">
        <a:spcBef>
          <a:spcPct val="0"/>
        </a:spcBef>
        <a:spcAft>
          <a:spcPct val="0"/>
        </a:spcAft>
        <a:defRPr sz="4400">
          <a:solidFill>
            <a:schemeClr val="tx2"/>
          </a:solidFill>
          <a:effectLst>
            <a:outerShdw blurRad="38100" dist="38100" dir="2700000" algn="tl">
              <a:srgbClr val="C0C0C0"/>
            </a:outerShdw>
          </a:effectLst>
          <a:latin typeface="Tahoma" pitchFamily="34" charset="0"/>
          <a:cs typeface="Arial" charset="0"/>
        </a:defRPr>
      </a:lvl9pPr>
    </p:titleStyle>
    <p:bodyStyle>
      <a:lvl1pPr marL="342900" indent="-342900" algn="l" rtl="0" fontAlgn="base">
        <a:spcBef>
          <a:spcPct val="20000"/>
        </a:spcBef>
        <a:spcAft>
          <a:spcPct val="0"/>
        </a:spcAft>
        <a:buClr>
          <a:schemeClr val="hlink"/>
        </a:buClr>
        <a:buSzPct val="80000"/>
        <a:buFont typeface="Wingdings" pitchFamily="2" charset="2"/>
        <a:buChar char="n"/>
        <a:defRPr sz="3200">
          <a:solidFill>
            <a:schemeClr val="tx1"/>
          </a:solidFill>
          <a:effectLst>
            <a:outerShdw blurRad="38100" dist="38100" dir="2700000" algn="tl">
              <a:srgbClr val="C0C0C0"/>
            </a:outerShdw>
          </a:effectLst>
          <a:latin typeface="+mn-lt"/>
          <a:ea typeface="+mn-ea"/>
          <a:cs typeface="+mn-cs"/>
        </a:defRPr>
      </a:lvl1pPr>
      <a:lvl2pPr marL="742950" indent="-285750" algn="l" rtl="0" fontAlgn="base">
        <a:spcBef>
          <a:spcPct val="20000"/>
        </a:spcBef>
        <a:spcAft>
          <a:spcPct val="0"/>
        </a:spcAft>
        <a:buClr>
          <a:schemeClr val="tx1"/>
        </a:buClr>
        <a:buChar char="–"/>
        <a:defRPr sz="2800">
          <a:solidFill>
            <a:schemeClr val="tx1"/>
          </a:solidFill>
          <a:effectLst>
            <a:outerShdw blurRad="38100" dist="38100" dir="2700000" algn="tl">
              <a:srgbClr val="C0C0C0"/>
            </a:outerShdw>
          </a:effectLst>
          <a:latin typeface="+mn-lt"/>
          <a:cs typeface="+mn-cs"/>
        </a:defRPr>
      </a:lvl2pPr>
      <a:lvl3pPr marL="1143000" indent="-228600" algn="l" rtl="0" fontAlgn="base">
        <a:spcBef>
          <a:spcPct val="20000"/>
        </a:spcBef>
        <a:spcAft>
          <a:spcPct val="0"/>
        </a:spcAft>
        <a:buClr>
          <a:schemeClr val="hlink"/>
        </a:buClr>
        <a:buFont typeface="Wingdings" pitchFamily="2" charset="2"/>
        <a:buChar char="§"/>
        <a:defRPr sz="2400">
          <a:solidFill>
            <a:schemeClr val="tx1"/>
          </a:solidFill>
          <a:effectLst>
            <a:outerShdw blurRad="38100" dist="38100" dir="2700000" algn="tl">
              <a:srgbClr val="C0C0C0"/>
            </a:outerShdw>
          </a:effectLst>
          <a:latin typeface="+mn-lt"/>
          <a:cs typeface="+mn-cs"/>
        </a:defRPr>
      </a:lvl3pPr>
      <a:lvl4pPr marL="1600200" indent="-228600" algn="l" rtl="0" fontAlgn="base">
        <a:spcBef>
          <a:spcPct val="20000"/>
        </a:spcBef>
        <a:spcAft>
          <a:spcPct val="0"/>
        </a:spcAft>
        <a:buChar char="–"/>
        <a:defRPr sz="2000">
          <a:solidFill>
            <a:schemeClr val="tx1"/>
          </a:solidFill>
          <a:effectLst>
            <a:outerShdw blurRad="38100" dist="38100" dir="2700000" algn="tl">
              <a:srgbClr val="C0C0C0"/>
            </a:outerShdw>
          </a:effectLst>
          <a:latin typeface="+mn-lt"/>
          <a:cs typeface="+mn-cs"/>
        </a:defRPr>
      </a:lvl4pPr>
      <a:lvl5pPr marL="2057400" indent="-228600" algn="l" rtl="0" fontAlgn="base">
        <a:spcBef>
          <a:spcPct val="20000"/>
        </a:spcBef>
        <a:spcAft>
          <a:spcPct val="0"/>
        </a:spcAft>
        <a:buClr>
          <a:schemeClr val="hlink"/>
        </a:buClr>
        <a:buFont typeface="Wingdings" pitchFamily="2" charset="2"/>
        <a:buChar char="§"/>
        <a:defRPr sz="2000">
          <a:solidFill>
            <a:schemeClr val="tx1"/>
          </a:solidFill>
          <a:effectLst>
            <a:outerShdw blurRad="38100" dist="38100" dir="2700000" algn="tl">
              <a:srgbClr val="C0C0C0"/>
            </a:outerShdw>
          </a:effectLst>
          <a:latin typeface="+mn-lt"/>
          <a:cs typeface="+mn-cs"/>
        </a:defRPr>
      </a:lvl5pPr>
      <a:lvl6pPr marL="2514600" indent="-228600" algn="l" rtl="0" fontAlgn="base">
        <a:spcBef>
          <a:spcPct val="20000"/>
        </a:spcBef>
        <a:spcAft>
          <a:spcPct val="0"/>
        </a:spcAft>
        <a:buClr>
          <a:schemeClr val="hlink"/>
        </a:buClr>
        <a:buFont typeface="Wingdings" pitchFamily="2" charset="2"/>
        <a:buChar char="§"/>
        <a:defRPr sz="2000">
          <a:solidFill>
            <a:schemeClr val="tx1"/>
          </a:solidFill>
          <a:effectLst>
            <a:outerShdw blurRad="38100" dist="38100" dir="2700000" algn="tl">
              <a:srgbClr val="C0C0C0"/>
            </a:outerShdw>
          </a:effectLst>
          <a:latin typeface="+mn-lt"/>
          <a:cs typeface="+mn-cs"/>
        </a:defRPr>
      </a:lvl6pPr>
      <a:lvl7pPr marL="2971800" indent="-228600" algn="l" rtl="0" fontAlgn="base">
        <a:spcBef>
          <a:spcPct val="20000"/>
        </a:spcBef>
        <a:spcAft>
          <a:spcPct val="0"/>
        </a:spcAft>
        <a:buClr>
          <a:schemeClr val="hlink"/>
        </a:buClr>
        <a:buFont typeface="Wingdings" pitchFamily="2" charset="2"/>
        <a:buChar char="§"/>
        <a:defRPr sz="2000">
          <a:solidFill>
            <a:schemeClr val="tx1"/>
          </a:solidFill>
          <a:effectLst>
            <a:outerShdw blurRad="38100" dist="38100" dir="2700000" algn="tl">
              <a:srgbClr val="C0C0C0"/>
            </a:outerShdw>
          </a:effectLst>
          <a:latin typeface="+mn-lt"/>
          <a:cs typeface="+mn-cs"/>
        </a:defRPr>
      </a:lvl7pPr>
      <a:lvl8pPr marL="3429000" indent="-228600" algn="l" rtl="0" fontAlgn="base">
        <a:spcBef>
          <a:spcPct val="20000"/>
        </a:spcBef>
        <a:spcAft>
          <a:spcPct val="0"/>
        </a:spcAft>
        <a:buClr>
          <a:schemeClr val="hlink"/>
        </a:buClr>
        <a:buFont typeface="Wingdings" pitchFamily="2" charset="2"/>
        <a:buChar char="§"/>
        <a:defRPr sz="2000">
          <a:solidFill>
            <a:schemeClr val="tx1"/>
          </a:solidFill>
          <a:effectLst>
            <a:outerShdw blurRad="38100" dist="38100" dir="2700000" algn="tl">
              <a:srgbClr val="C0C0C0"/>
            </a:outerShdw>
          </a:effectLst>
          <a:latin typeface="+mn-lt"/>
          <a:cs typeface="+mn-cs"/>
        </a:defRPr>
      </a:lvl8pPr>
      <a:lvl9pPr marL="3886200" indent="-228600" algn="l" rtl="0" fontAlgn="base">
        <a:spcBef>
          <a:spcPct val="20000"/>
        </a:spcBef>
        <a:spcAft>
          <a:spcPct val="0"/>
        </a:spcAft>
        <a:buClr>
          <a:schemeClr val="hlink"/>
        </a:buClr>
        <a:buFont typeface="Wingdings" pitchFamily="2" charset="2"/>
        <a:buChar char="§"/>
        <a:defRPr sz="2000">
          <a:solidFill>
            <a:schemeClr val="tx1"/>
          </a:solidFill>
          <a:effectLst>
            <a:outerShdw blurRad="38100" dist="38100" dir="2700000" algn="tl">
              <a:srgbClr val="C0C0C0"/>
            </a:outerShdw>
          </a:effectLst>
          <a:latin typeface="+mn-lt"/>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049" name="Line 1"/>
          <p:cNvSpPr>
            <a:spLocks noChangeShapeType="1"/>
          </p:cNvSpPr>
          <p:nvPr/>
        </p:nvSpPr>
        <p:spPr bwMode="auto">
          <a:xfrm>
            <a:off x="7315200" y="1066800"/>
            <a:ext cx="1588" cy="4495800"/>
          </a:xfrm>
          <a:prstGeom prst="line">
            <a:avLst/>
          </a:prstGeom>
          <a:noFill/>
          <a:ln w="9360">
            <a:solidFill>
              <a:srgbClr val="000000"/>
            </a:solidFill>
            <a:miter lim="800000"/>
            <a:headEnd/>
            <a:tailEnd/>
          </a:ln>
          <a:effectLst/>
        </p:spPr>
        <p:txBody>
          <a:bodyPr/>
          <a:lstStyle/>
          <a:p>
            <a:pPr>
              <a:defRPr/>
            </a:pPr>
            <a:endParaRPr lang="fr-FR"/>
          </a:p>
        </p:txBody>
      </p:sp>
      <p:sp>
        <p:nvSpPr>
          <p:cNvPr id="3075" name="Rectangle 2"/>
          <p:cNvSpPr>
            <a:spLocks noGrp="1" noChangeArrowheads="1"/>
          </p:cNvSpPr>
          <p:nvPr>
            <p:ph type="title"/>
          </p:nvPr>
        </p:nvSpPr>
        <p:spPr bwMode="auto">
          <a:xfrm>
            <a:off x="315913" y="465138"/>
            <a:ext cx="6780212" cy="2132012"/>
          </a:xfrm>
          <a:prstGeom prst="rect">
            <a:avLst/>
          </a:prstGeom>
          <a:noFill/>
          <a:ln w="9525">
            <a:noFill/>
            <a:round/>
            <a:headEnd/>
            <a:tailEnd/>
          </a:ln>
        </p:spPr>
        <p:txBody>
          <a:bodyPr vert="horz" wrap="square" lIns="90000" tIns="46800" rIns="90000" bIns="46800" numCol="1" anchor="b" anchorCtr="0" compatLnSpc="1">
            <a:prstTxWarp prst="textNoShape">
              <a:avLst/>
            </a:prstTxWarp>
          </a:bodyPr>
          <a:lstStyle/>
          <a:p>
            <a:pPr lvl="0"/>
            <a:r>
              <a:rPr lang="en-GB" smtClean="0"/>
              <a:t>Cliquez pour éditer le format du texte-titre</a:t>
            </a:r>
          </a:p>
        </p:txBody>
      </p:sp>
      <p:sp>
        <p:nvSpPr>
          <p:cNvPr id="2051" name="Rectangle 3"/>
          <p:cNvSpPr>
            <a:spLocks noGrp="1" noChangeArrowheads="1"/>
          </p:cNvSpPr>
          <p:nvPr>
            <p:ph type="dt"/>
          </p:nvPr>
        </p:nvSpPr>
        <p:spPr bwMode="auto">
          <a:xfrm>
            <a:off x="457200" y="6248400"/>
            <a:ext cx="2132013" cy="455613"/>
          </a:xfrm>
          <a:prstGeom prst="rect">
            <a:avLst/>
          </a:prstGeom>
          <a:noFill/>
          <a:ln w="9525">
            <a:noFill/>
            <a:round/>
            <a:headEnd/>
            <a:tailEnd/>
          </a:ln>
          <a:effectLst/>
        </p:spPr>
        <p:txBody>
          <a:bodyPr vert="horz" wrap="square" lIns="90000" tIns="46800" rIns="90000" bIns="46800" numCol="1" anchor="t" anchorCtr="0" compatLnSpc="1">
            <a:prstTxWarp prst="textNoShape">
              <a:avLst/>
            </a:prstTxWarp>
          </a:bodyPr>
          <a:lstStyle>
            <a:lvl1pPr>
              <a:lnSpc>
                <a:spcPct val="100000"/>
              </a:lnSpc>
              <a:buSzPct val="45000"/>
              <a:buFont typeface="Wingdings" charset="2"/>
              <a:buNone/>
              <a:tabLst>
                <a:tab pos="723900" algn="l"/>
                <a:tab pos="1447800" algn="l"/>
              </a:tabLst>
              <a:defRPr sz="1000" smtClean="0">
                <a:solidFill>
                  <a:srgbClr val="000000"/>
                </a:solidFill>
                <a:latin typeface="Times New Roman" pitchFamily="16" charset="0"/>
                <a:cs typeface="Arial Unicode MS" charset="0"/>
              </a:defRPr>
            </a:lvl1pPr>
          </a:lstStyle>
          <a:p>
            <a:pPr>
              <a:defRPr/>
            </a:pPr>
            <a:endParaRPr lang="en-GB"/>
          </a:p>
        </p:txBody>
      </p:sp>
      <p:sp>
        <p:nvSpPr>
          <p:cNvPr id="2052" name="Rectangle 4"/>
          <p:cNvSpPr>
            <a:spLocks noGrp="1" noChangeArrowheads="1"/>
          </p:cNvSpPr>
          <p:nvPr>
            <p:ph type="ftr"/>
          </p:nvPr>
        </p:nvSpPr>
        <p:spPr bwMode="auto">
          <a:xfrm>
            <a:off x="3124200" y="6248400"/>
            <a:ext cx="2894013" cy="455613"/>
          </a:xfrm>
          <a:prstGeom prst="rect">
            <a:avLst/>
          </a:prstGeom>
          <a:noFill/>
          <a:ln w="9525">
            <a:noFill/>
            <a:round/>
            <a:headEnd/>
            <a:tailEnd/>
          </a:ln>
          <a:effectLst/>
        </p:spPr>
        <p:txBody>
          <a:bodyPr vert="horz" wrap="square" lIns="90000" tIns="46800" rIns="90000" bIns="46800" numCol="1" anchor="t" anchorCtr="0" compatLnSpc="1">
            <a:prstTxWarp prst="textNoShape">
              <a:avLst/>
            </a:prstTxWarp>
          </a:bodyPr>
          <a:lstStyle>
            <a:lvl1pPr algn="ctr">
              <a:lnSpc>
                <a:spcPct val="100000"/>
              </a:lnSpc>
              <a:buSzPct val="45000"/>
              <a:buFont typeface="Wingdings" charset="2"/>
              <a:buNone/>
              <a:tabLst>
                <a:tab pos="723900" algn="l"/>
                <a:tab pos="1447800" algn="l"/>
                <a:tab pos="2171700" algn="l"/>
                <a:tab pos="2895600" algn="l"/>
              </a:tabLst>
              <a:defRPr sz="1000" smtClean="0">
                <a:solidFill>
                  <a:srgbClr val="000000"/>
                </a:solidFill>
                <a:latin typeface="Times New Roman" pitchFamily="16" charset="0"/>
                <a:cs typeface="Arial Unicode MS" charset="0"/>
              </a:defRPr>
            </a:lvl1pPr>
          </a:lstStyle>
          <a:p>
            <a:pPr>
              <a:defRPr/>
            </a:pPr>
            <a:endParaRPr lang="en-GB"/>
          </a:p>
        </p:txBody>
      </p:sp>
      <p:sp>
        <p:nvSpPr>
          <p:cNvPr id="2053" name="Rectangle 5"/>
          <p:cNvSpPr>
            <a:spLocks noGrp="1" noChangeArrowheads="1"/>
          </p:cNvSpPr>
          <p:nvPr>
            <p:ph type="sldNum"/>
          </p:nvPr>
        </p:nvSpPr>
        <p:spPr bwMode="auto">
          <a:xfrm>
            <a:off x="6553200" y="6248400"/>
            <a:ext cx="2132013" cy="455613"/>
          </a:xfrm>
          <a:prstGeom prst="rect">
            <a:avLst/>
          </a:prstGeom>
          <a:noFill/>
          <a:ln w="9525">
            <a:noFill/>
            <a:round/>
            <a:headEnd/>
            <a:tailEnd/>
          </a:ln>
          <a:effectLst/>
        </p:spPr>
        <p:txBody>
          <a:bodyPr vert="horz" wrap="square" lIns="90000" tIns="46800" rIns="90000" bIns="46800" numCol="1" anchor="t" anchorCtr="0" compatLnSpc="1">
            <a:prstTxWarp prst="textNoShape">
              <a:avLst/>
            </a:prstTxWarp>
          </a:bodyPr>
          <a:lstStyle>
            <a:lvl1pPr algn="r">
              <a:lnSpc>
                <a:spcPct val="100000"/>
              </a:lnSpc>
              <a:buSzPct val="45000"/>
              <a:buFont typeface="Wingdings" charset="2"/>
              <a:buNone/>
              <a:tabLst>
                <a:tab pos="723900" algn="l"/>
                <a:tab pos="1447800" algn="l"/>
              </a:tabLst>
              <a:defRPr sz="1000" smtClean="0">
                <a:solidFill>
                  <a:srgbClr val="000000"/>
                </a:solidFill>
                <a:latin typeface="Times New Roman" pitchFamily="16" charset="0"/>
                <a:cs typeface="Arial Unicode MS" charset="0"/>
              </a:defRPr>
            </a:lvl1pPr>
          </a:lstStyle>
          <a:p>
            <a:pPr>
              <a:defRPr/>
            </a:pPr>
            <a:fld id="{039F304D-0D3C-41BC-84BD-EEF675ECD09E}" type="slidenum">
              <a:rPr lang="en-GB"/>
              <a:pPr>
                <a:defRPr/>
              </a:pPr>
              <a:t>‹#›</a:t>
            </a:fld>
            <a:endParaRPr lang="en-GB"/>
          </a:p>
        </p:txBody>
      </p:sp>
      <p:grpSp>
        <p:nvGrpSpPr>
          <p:cNvPr id="2" name="Group 6"/>
          <p:cNvGrpSpPr>
            <a:grpSpLocks/>
          </p:cNvGrpSpPr>
          <p:nvPr/>
        </p:nvGrpSpPr>
        <p:grpSpPr bwMode="auto">
          <a:xfrm>
            <a:off x="7493000" y="2992438"/>
            <a:ext cx="1336675" cy="2187575"/>
            <a:chOff x="4720" y="1885"/>
            <a:chExt cx="842" cy="1378"/>
          </a:xfrm>
        </p:grpSpPr>
        <p:sp>
          <p:nvSpPr>
            <p:cNvPr id="2055" name="Oval 7"/>
            <p:cNvSpPr>
              <a:spLocks noChangeArrowheads="1"/>
            </p:cNvSpPr>
            <p:nvPr/>
          </p:nvSpPr>
          <p:spPr bwMode="auto">
            <a:xfrm>
              <a:off x="4720" y="1885"/>
              <a:ext cx="127" cy="127"/>
            </a:xfrm>
            <a:prstGeom prst="ellipse">
              <a:avLst/>
            </a:prstGeom>
            <a:solidFill>
              <a:srgbClr val="330066"/>
            </a:solidFill>
            <a:ln w="9525">
              <a:noFill/>
              <a:round/>
              <a:headEnd/>
              <a:tailEnd/>
            </a:ln>
            <a:effectLst/>
          </p:spPr>
          <p:txBody>
            <a:bodyPr wrap="none" anchor="ctr"/>
            <a:lstStyle/>
            <a:p>
              <a:pPr>
                <a:defRPr/>
              </a:pPr>
              <a:endParaRPr lang="fr-FR"/>
            </a:p>
          </p:txBody>
        </p:sp>
        <p:sp>
          <p:nvSpPr>
            <p:cNvPr id="2056" name="Oval 8"/>
            <p:cNvSpPr>
              <a:spLocks noChangeArrowheads="1"/>
            </p:cNvSpPr>
            <p:nvPr/>
          </p:nvSpPr>
          <p:spPr bwMode="auto">
            <a:xfrm>
              <a:off x="4899" y="1885"/>
              <a:ext cx="127" cy="127"/>
            </a:xfrm>
            <a:prstGeom prst="ellipse">
              <a:avLst/>
            </a:prstGeom>
            <a:solidFill>
              <a:srgbClr val="330066"/>
            </a:solidFill>
            <a:ln w="9525">
              <a:noFill/>
              <a:round/>
              <a:headEnd/>
              <a:tailEnd/>
            </a:ln>
            <a:effectLst/>
          </p:spPr>
          <p:txBody>
            <a:bodyPr wrap="none" anchor="ctr"/>
            <a:lstStyle/>
            <a:p>
              <a:pPr>
                <a:defRPr/>
              </a:pPr>
              <a:endParaRPr lang="fr-FR"/>
            </a:p>
          </p:txBody>
        </p:sp>
        <p:sp>
          <p:nvSpPr>
            <p:cNvPr id="2057" name="Oval 9"/>
            <p:cNvSpPr>
              <a:spLocks noChangeArrowheads="1"/>
            </p:cNvSpPr>
            <p:nvPr/>
          </p:nvSpPr>
          <p:spPr bwMode="auto">
            <a:xfrm>
              <a:off x="5078" y="1885"/>
              <a:ext cx="127" cy="127"/>
            </a:xfrm>
            <a:prstGeom prst="ellipse">
              <a:avLst/>
            </a:prstGeom>
            <a:solidFill>
              <a:srgbClr val="330066"/>
            </a:solidFill>
            <a:ln w="9525">
              <a:noFill/>
              <a:round/>
              <a:headEnd/>
              <a:tailEnd/>
            </a:ln>
            <a:effectLst/>
          </p:spPr>
          <p:txBody>
            <a:bodyPr wrap="none" anchor="ctr"/>
            <a:lstStyle/>
            <a:p>
              <a:pPr>
                <a:defRPr/>
              </a:pPr>
              <a:endParaRPr lang="fr-FR"/>
            </a:p>
          </p:txBody>
        </p:sp>
        <p:sp>
          <p:nvSpPr>
            <p:cNvPr id="2058" name="Oval 10"/>
            <p:cNvSpPr>
              <a:spLocks noChangeArrowheads="1"/>
            </p:cNvSpPr>
            <p:nvPr/>
          </p:nvSpPr>
          <p:spPr bwMode="auto">
            <a:xfrm>
              <a:off x="4720" y="2064"/>
              <a:ext cx="127" cy="127"/>
            </a:xfrm>
            <a:prstGeom prst="ellipse">
              <a:avLst/>
            </a:prstGeom>
            <a:solidFill>
              <a:srgbClr val="330066"/>
            </a:solidFill>
            <a:ln w="9525">
              <a:noFill/>
              <a:round/>
              <a:headEnd/>
              <a:tailEnd/>
            </a:ln>
            <a:effectLst/>
          </p:spPr>
          <p:txBody>
            <a:bodyPr wrap="none" anchor="ctr"/>
            <a:lstStyle/>
            <a:p>
              <a:pPr>
                <a:defRPr/>
              </a:pPr>
              <a:endParaRPr lang="fr-FR"/>
            </a:p>
          </p:txBody>
        </p:sp>
        <p:sp>
          <p:nvSpPr>
            <p:cNvPr id="2059" name="Oval 11"/>
            <p:cNvSpPr>
              <a:spLocks noChangeArrowheads="1"/>
            </p:cNvSpPr>
            <p:nvPr/>
          </p:nvSpPr>
          <p:spPr bwMode="auto">
            <a:xfrm>
              <a:off x="4899" y="2064"/>
              <a:ext cx="127" cy="127"/>
            </a:xfrm>
            <a:prstGeom prst="ellipse">
              <a:avLst/>
            </a:prstGeom>
            <a:solidFill>
              <a:srgbClr val="330066"/>
            </a:solidFill>
            <a:ln w="9525">
              <a:noFill/>
              <a:round/>
              <a:headEnd/>
              <a:tailEnd/>
            </a:ln>
            <a:effectLst/>
          </p:spPr>
          <p:txBody>
            <a:bodyPr wrap="none" anchor="ctr"/>
            <a:lstStyle/>
            <a:p>
              <a:pPr>
                <a:defRPr/>
              </a:pPr>
              <a:endParaRPr lang="fr-FR"/>
            </a:p>
          </p:txBody>
        </p:sp>
        <p:sp>
          <p:nvSpPr>
            <p:cNvPr id="2060" name="Oval 12"/>
            <p:cNvSpPr>
              <a:spLocks noChangeArrowheads="1"/>
            </p:cNvSpPr>
            <p:nvPr/>
          </p:nvSpPr>
          <p:spPr bwMode="auto">
            <a:xfrm>
              <a:off x="5078" y="2064"/>
              <a:ext cx="127" cy="127"/>
            </a:xfrm>
            <a:prstGeom prst="ellipse">
              <a:avLst/>
            </a:prstGeom>
            <a:solidFill>
              <a:srgbClr val="330066"/>
            </a:solidFill>
            <a:ln w="9525">
              <a:noFill/>
              <a:round/>
              <a:headEnd/>
              <a:tailEnd/>
            </a:ln>
            <a:effectLst/>
          </p:spPr>
          <p:txBody>
            <a:bodyPr wrap="none" anchor="ctr"/>
            <a:lstStyle/>
            <a:p>
              <a:pPr>
                <a:defRPr/>
              </a:pPr>
              <a:endParaRPr lang="fr-FR"/>
            </a:p>
          </p:txBody>
        </p:sp>
        <p:sp>
          <p:nvSpPr>
            <p:cNvPr id="2061" name="Oval 13"/>
            <p:cNvSpPr>
              <a:spLocks noChangeArrowheads="1"/>
            </p:cNvSpPr>
            <p:nvPr/>
          </p:nvSpPr>
          <p:spPr bwMode="auto">
            <a:xfrm>
              <a:off x="5257" y="2064"/>
              <a:ext cx="127" cy="127"/>
            </a:xfrm>
            <a:prstGeom prst="ellipse">
              <a:avLst/>
            </a:prstGeom>
            <a:solidFill>
              <a:srgbClr val="669999"/>
            </a:solidFill>
            <a:ln w="9525">
              <a:noFill/>
              <a:round/>
              <a:headEnd/>
              <a:tailEnd/>
            </a:ln>
            <a:effectLst/>
          </p:spPr>
          <p:txBody>
            <a:bodyPr wrap="none" anchor="ctr"/>
            <a:lstStyle/>
            <a:p>
              <a:pPr>
                <a:defRPr/>
              </a:pPr>
              <a:endParaRPr lang="fr-FR"/>
            </a:p>
          </p:txBody>
        </p:sp>
        <p:sp>
          <p:nvSpPr>
            <p:cNvPr id="2062" name="Oval 14"/>
            <p:cNvSpPr>
              <a:spLocks noChangeArrowheads="1"/>
            </p:cNvSpPr>
            <p:nvPr/>
          </p:nvSpPr>
          <p:spPr bwMode="auto">
            <a:xfrm>
              <a:off x="4720" y="2243"/>
              <a:ext cx="127" cy="127"/>
            </a:xfrm>
            <a:prstGeom prst="ellipse">
              <a:avLst/>
            </a:prstGeom>
            <a:solidFill>
              <a:srgbClr val="330066"/>
            </a:solidFill>
            <a:ln w="9525">
              <a:noFill/>
              <a:round/>
              <a:headEnd/>
              <a:tailEnd/>
            </a:ln>
            <a:effectLst/>
          </p:spPr>
          <p:txBody>
            <a:bodyPr wrap="none" anchor="ctr"/>
            <a:lstStyle/>
            <a:p>
              <a:pPr>
                <a:defRPr/>
              </a:pPr>
              <a:endParaRPr lang="fr-FR"/>
            </a:p>
          </p:txBody>
        </p:sp>
        <p:sp>
          <p:nvSpPr>
            <p:cNvPr id="2063" name="Oval 15"/>
            <p:cNvSpPr>
              <a:spLocks noChangeArrowheads="1"/>
            </p:cNvSpPr>
            <p:nvPr/>
          </p:nvSpPr>
          <p:spPr bwMode="auto">
            <a:xfrm>
              <a:off x="4899" y="2243"/>
              <a:ext cx="127" cy="127"/>
            </a:xfrm>
            <a:prstGeom prst="ellipse">
              <a:avLst/>
            </a:prstGeom>
            <a:solidFill>
              <a:srgbClr val="330066"/>
            </a:solidFill>
            <a:ln w="9525">
              <a:noFill/>
              <a:round/>
              <a:headEnd/>
              <a:tailEnd/>
            </a:ln>
            <a:effectLst/>
          </p:spPr>
          <p:txBody>
            <a:bodyPr wrap="none" anchor="ctr"/>
            <a:lstStyle/>
            <a:p>
              <a:pPr>
                <a:defRPr/>
              </a:pPr>
              <a:endParaRPr lang="fr-FR"/>
            </a:p>
          </p:txBody>
        </p:sp>
        <p:sp>
          <p:nvSpPr>
            <p:cNvPr id="2064" name="Oval 16"/>
            <p:cNvSpPr>
              <a:spLocks noChangeArrowheads="1"/>
            </p:cNvSpPr>
            <p:nvPr/>
          </p:nvSpPr>
          <p:spPr bwMode="auto">
            <a:xfrm>
              <a:off x="5078" y="2243"/>
              <a:ext cx="127" cy="127"/>
            </a:xfrm>
            <a:prstGeom prst="ellipse">
              <a:avLst/>
            </a:prstGeom>
            <a:solidFill>
              <a:srgbClr val="669999"/>
            </a:solidFill>
            <a:ln w="9525">
              <a:noFill/>
              <a:round/>
              <a:headEnd/>
              <a:tailEnd/>
            </a:ln>
            <a:effectLst/>
          </p:spPr>
          <p:txBody>
            <a:bodyPr wrap="none" anchor="ctr"/>
            <a:lstStyle/>
            <a:p>
              <a:pPr>
                <a:defRPr/>
              </a:pPr>
              <a:endParaRPr lang="fr-FR"/>
            </a:p>
          </p:txBody>
        </p:sp>
        <p:sp>
          <p:nvSpPr>
            <p:cNvPr id="2065" name="Oval 17"/>
            <p:cNvSpPr>
              <a:spLocks noChangeArrowheads="1"/>
            </p:cNvSpPr>
            <p:nvPr/>
          </p:nvSpPr>
          <p:spPr bwMode="auto">
            <a:xfrm>
              <a:off x="5257" y="2243"/>
              <a:ext cx="127" cy="127"/>
            </a:xfrm>
            <a:prstGeom prst="ellipse">
              <a:avLst/>
            </a:prstGeom>
            <a:solidFill>
              <a:srgbClr val="669999"/>
            </a:solidFill>
            <a:ln w="9525">
              <a:noFill/>
              <a:round/>
              <a:headEnd/>
              <a:tailEnd/>
            </a:ln>
            <a:effectLst/>
          </p:spPr>
          <p:txBody>
            <a:bodyPr wrap="none" anchor="ctr"/>
            <a:lstStyle/>
            <a:p>
              <a:pPr>
                <a:defRPr/>
              </a:pPr>
              <a:endParaRPr lang="fr-FR"/>
            </a:p>
          </p:txBody>
        </p:sp>
        <p:sp>
          <p:nvSpPr>
            <p:cNvPr id="2066" name="Oval 18"/>
            <p:cNvSpPr>
              <a:spLocks noChangeArrowheads="1"/>
            </p:cNvSpPr>
            <p:nvPr/>
          </p:nvSpPr>
          <p:spPr bwMode="auto">
            <a:xfrm>
              <a:off x="5436" y="2243"/>
              <a:ext cx="127" cy="127"/>
            </a:xfrm>
            <a:prstGeom prst="ellipse">
              <a:avLst/>
            </a:prstGeom>
            <a:solidFill>
              <a:srgbClr val="CCCC00"/>
            </a:solidFill>
            <a:ln w="9525">
              <a:noFill/>
              <a:round/>
              <a:headEnd/>
              <a:tailEnd/>
            </a:ln>
            <a:effectLst/>
          </p:spPr>
          <p:txBody>
            <a:bodyPr wrap="none" anchor="ctr"/>
            <a:lstStyle/>
            <a:p>
              <a:pPr>
                <a:defRPr/>
              </a:pPr>
              <a:endParaRPr lang="fr-FR"/>
            </a:p>
          </p:txBody>
        </p:sp>
        <p:sp>
          <p:nvSpPr>
            <p:cNvPr id="2067" name="Oval 19"/>
            <p:cNvSpPr>
              <a:spLocks noChangeArrowheads="1"/>
            </p:cNvSpPr>
            <p:nvPr/>
          </p:nvSpPr>
          <p:spPr bwMode="auto">
            <a:xfrm>
              <a:off x="4720" y="2421"/>
              <a:ext cx="127" cy="128"/>
            </a:xfrm>
            <a:prstGeom prst="ellipse">
              <a:avLst/>
            </a:prstGeom>
            <a:solidFill>
              <a:srgbClr val="330066"/>
            </a:solidFill>
            <a:ln w="9525">
              <a:noFill/>
              <a:round/>
              <a:headEnd/>
              <a:tailEnd/>
            </a:ln>
            <a:effectLst/>
          </p:spPr>
          <p:txBody>
            <a:bodyPr wrap="none" anchor="ctr"/>
            <a:lstStyle/>
            <a:p>
              <a:pPr>
                <a:defRPr/>
              </a:pPr>
              <a:endParaRPr lang="fr-FR"/>
            </a:p>
          </p:txBody>
        </p:sp>
        <p:sp>
          <p:nvSpPr>
            <p:cNvPr id="2068" name="Oval 20"/>
            <p:cNvSpPr>
              <a:spLocks noChangeArrowheads="1"/>
            </p:cNvSpPr>
            <p:nvPr/>
          </p:nvSpPr>
          <p:spPr bwMode="auto">
            <a:xfrm>
              <a:off x="4899" y="2421"/>
              <a:ext cx="127" cy="128"/>
            </a:xfrm>
            <a:prstGeom prst="ellipse">
              <a:avLst/>
            </a:prstGeom>
            <a:solidFill>
              <a:srgbClr val="669999"/>
            </a:solidFill>
            <a:ln w="9525">
              <a:noFill/>
              <a:round/>
              <a:headEnd/>
              <a:tailEnd/>
            </a:ln>
            <a:effectLst/>
          </p:spPr>
          <p:txBody>
            <a:bodyPr wrap="none" anchor="ctr"/>
            <a:lstStyle/>
            <a:p>
              <a:pPr>
                <a:defRPr/>
              </a:pPr>
              <a:endParaRPr lang="fr-FR"/>
            </a:p>
          </p:txBody>
        </p:sp>
        <p:sp>
          <p:nvSpPr>
            <p:cNvPr id="2069" name="Oval 21"/>
            <p:cNvSpPr>
              <a:spLocks noChangeArrowheads="1"/>
            </p:cNvSpPr>
            <p:nvPr/>
          </p:nvSpPr>
          <p:spPr bwMode="auto">
            <a:xfrm>
              <a:off x="5078" y="2421"/>
              <a:ext cx="127" cy="128"/>
            </a:xfrm>
            <a:prstGeom prst="ellipse">
              <a:avLst/>
            </a:prstGeom>
            <a:solidFill>
              <a:srgbClr val="669999"/>
            </a:solidFill>
            <a:ln w="9525">
              <a:noFill/>
              <a:round/>
              <a:headEnd/>
              <a:tailEnd/>
            </a:ln>
            <a:effectLst/>
          </p:spPr>
          <p:txBody>
            <a:bodyPr wrap="none" anchor="ctr"/>
            <a:lstStyle/>
            <a:p>
              <a:pPr>
                <a:defRPr/>
              </a:pPr>
              <a:endParaRPr lang="fr-FR"/>
            </a:p>
          </p:txBody>
        </p:sp>
        <p:sp>
          <p:nvSpPr>
            <p:cNvPr id="2070" name="Oval 22"/>
            <p:cNvSpPr>
              <a:spLocks noChangeArrowheads="1"/>
            </p:cNvSpPr>
            <p:nvPr/>
          </p:nvSpPr>
          <p:spPr bwMode="auto">
            <a:xfrm>
              <a:off x="5257" y="2421"/>
              <a:ext cx="127" cy="128"/>
            </a:xfrm>
            <a:prstGeom prst="ellipse">
              <a:avLst/>
            </a:prstGeom>
            <a:solidFill>
              <a:srgbClr val="CCCC00"/>
            </a:solidFill>
            <a:ln w="9525">
              <a:noFill/>
              <a:round/>
              <a:headEnd/>
              <a:tailEnd/>
            </a:ln>
            <a:effectLst/>
          </p:spPr>
          <p:txBody>
            <a:bodyPr wrap="none" anchor="ctr"/>
            <a:lstStyle/>
            <a:p>
              <a:pPr>
                <a:defRPr/>
              </a:pPr>
              <a:endParaRPr lang="fr-FR"/>
            </a:p>
          </p:txBody>
        </p:sp>
        <p:sp>
          <p:nvSpPr>
            <p:cNvPr id="2071" name="Oval 23"/>
            <p:cNvSpPr>
              <a:spLocks noChangeArrowheads="1"/>
            </p:cNvSpPr>
            <p:nvPr/>
          </p:nvSpPr>
          <p:spPr bwMode="auto">
            <a:xfrm>
              <a:off x="4720" y="2600"/>
              <a:ext cx="127" cy="128"/>
            </a:xfrm>
            <a:prstGeom prst="ellipse">
              <a:avLst/>
            </a:prstGeom>
            <a:solidFill>
              <a:srgbClr val="669999"/>
            </a:solidFill>
            <a:ln w="9525">
              <a:noFill/>
              <a:round/>
              <a:headEnd/>
              <a:tailEnd/>
            </a:ln>
            <a:effectLst/>
          </p:spPr>
          <p:txBody>
            <a:bodyPr wrap="none" anchor="ctr"/>
            <a:lstStyle/>
            <a:p>
              <a:pPr>
                <a:defRPr/>
              </a:pPr>
              <a:endParaRPr lang="fr-FR"/>
            </a:p>
          </p:txBody>
        </p:sp>
        <p:sp>
          <p:nvSpPr>
            <p:cNvPr id="2072" name="Oval 24"/>
            <p:cNvSpPr>
              <a:spLocks noChangeArrowheads="1"/>
            </p:cNvSpPr>
            <p:nvPr/>
          </p:nvSpPr>
          <p:spPr bwMode="auto">
            <a:xfrm>
              <a:off x="4899" y="2600"/>
              <a:ext cx="127" cy="128"/>
            </a:xfrm>
            <a:prstGeom prst="ellipse">
              <a:avLst/>
            </a:prstGeom>
            <a:solidFill>
              <a:srgbClr val="669999"/>
            </a:solidFill>
            <a:ln w="9525">
              <a:noFill/>
              <a:round/>
              <a:headEnd/>
              <a:tailEnd/>
            </a:ln>
            <a:effectLst/>
          </p:spPr>
          <p:txBody>
            <a:bodyPr wrap="none" anchor="ctr"/>
            <a:lstStyle/>
            <a:p>
              <a:pPr>
                <a:defRPr/>
              </a:pPr>
              <a:endParaRPr lang="fr-FR"/>
            </a:p>
          </p:txBody>
        </p:sp>
        <p:sp>
          <p:nvSpPr>
            <p:cNvPr id="2073" name="Oval 25"/>
            <p:cNvSpPr>
              <a:spLocks noChangeArrowheads="1"/>
            </p:cNvSpPr>
            <p:nvPr/>
          </p:nvSpPr>
          <p:spPr bwMode="auto">
            <a:xfrm>
              <a:off x="5078" y="2600"/>
              <a:ext cx="127" cy="128"/>
            </a:xfrm>
            <a:prstGeom prst="ellipse">
              <a:avLst/>
            </a:prstGeom>
            <a:solidFill>
              <a:srgbClr val="CCCC00"/>
            </a:solidFill>
            <a:ln w="9525">
              <a:noFill/>
              <a:round/>
              <a:headEnd/>
              <a:tailEnd/>
            </a:ln>
            <a:effectLst/>
          </p:spPr>
          <p:txBody>
            <a:bodyPr wrap="none" anchor="ctr"/>
            <a:lstStyle/>
            <a:p>
              <a:pPr>
                <a:defRPr/>
              </a:pPr>
              <a:endParaRPr lang="fr-FR"/>
            </a:p>
          </p:txBody>
        </p:sp>
        <p:sp>
          <p:nvSpPr>
            <p:cNvPr id="2074" name="Oval 26"/>
            <p:cNvSpPr>
              <a:spLocks noChangeArrowheads="1"/>
            </p:cNvSpPr>
            <p:nvPr/>
          </p:nvSpPr>
          <p:spPr bwMode="auto">
            <a:xfrm>
              <a:off x="5257" y="2600"/>
              <a:ext cx="127" cy="128"/>
            </a:xfrm>
            <a:prstGeom prst="ellipse">
              <a:avLst/>
            </a:prstGeom>
            <a:solidFill>
              <a:srgbClr val="CCCC00"/>
            </a:solidFill>
            <a:ln w="9525">
              <a:noFill/>
              <a:round/>
              <a:headEnd/>
              <a:tailEnd/>
            </a:ln>
            <a:effectLst/>
          </p:spPr>
          <p:txBody>
            <a:bodyPr wrap="none" anchor="ctr"/>
            <a:lstStyle/>
            <a:p>
              <a:pPr>
                <a:defRPr/>
              </a:pPr>
              <a:endParaRPr lang="fr-FR"/>
            </a:p>
          </p:txBody>
        </p:sp>
        <p:sp>
          <p:nvSpPr>
            <p:cNvPr id="2075" name="Oval 27"/>
            <p:cNvSpPr>
              <a:spLocks noChangeArrowheads="1"/>
            </p:cNvSpPr>
            <p:nvPr/>
          </p:nvSpPr>
          <p:spPr bwMode="auto">
            <a:xfrm>
              <a:off x="5436" y="2600"/>
              <a:ext cx="127" cy="128"/>
            </a:xfrm>
            <a:prstGeom prst="ellipse">
              <a:avLst/>
            </a:prstGeom>
            <a:solidFill>
              <a:srgbClr val="D8D8EC"/>
            </a:solidFill>
            <a:ln w="9525">
              <a:noFill/>
              <a:round/>
              <a:headEnd/>
              <a:tailEnd/>
            </a:ln>
            <a:effectLst/>
          </p:spPr>
          <p:txBody>
            <a:bodyPr wrap="none" anchor="ctr"/>
            <a:lstStyle/>
            <a:p>
              <a:pPr>
                <a:defRPr/>
              </a:pPr>
              <a:endParaRPr lang="fr-FR"/>
            </a:p>
          </p:txBody>
        </p:sp>
        <p:sp>
          <p:nvSpPr>
            <p:cNvPr id="2076" name="Oval 28"/>
            <p:cNvSpPr>
              <a:spLocks noChangeArrowheads="1"/>
            </p:cNvSpPr>
            <p:nvPr/>
          </p:nvSpPr>
          <p:spPr bwMode="auto">
            <a:xfrm>
              <a:off x="4720" y="2779"/>
              <a:ext cx="127" cy="127"/>
            </a:xfrm>
            <a:prstGeom prst="ellipse">
              <a:avLst/>
            </a:prstGeom>
            <a:solidFill>
              <a:srgbClr val="669999"/>
            </a:solidFill>
            <a:ln w="9525">
              <a:noFill/>
              <a:round/>
              <a:headEnd/>
              <a:tailEnd/>
            </a:ln>
            <a:effectLst/>
          </p:spPr>
          <p:txBody>
            <a:bodyPr wrap="none" anchor="ctr"/>
            <a:lstStyle/>
            <a:p>
              <a:pPr>
                <a:defRPr/>
              </a:pPr>
              <a:endParaRPr lang="fr-FR"/>
            </a:p>
          </p:txBody>
        </p:sp>
        <p:sp>
          <p:nvSpPr>
            <p:cNvPr id="2077" name="Oval 29"/>
            <p:cNvSpPr>
              <a:spLocks noChangeArrowheads="1"/>
            </p:cNvSpPr>
            <p:nvPr/>
          </p:nvSpPr>
          <p:spPr bwMode="auto">
            <a:xfrm>
              <a:off x="4899" y="2779"/>
              <a:ext cx="127" cy="127"/>
            </a:xfrm>
            <a:prstGeom prst="ellipse">
              <a:avLst/>
            </a:prstGeom>
            <a:solidFill>
              <a:srgbClr val="CCCC00"/>
            </a:solidFill>
            <a:ln w="9525">
              <a:noFill/>
              <a:round/>
              <a:headEnd/>
              <a:tailEnd/>
            </a:ln>
            <a:effectLst/>
          </p:spPr>
          <p:txBody>
            <a:bodyPr wrap="none" anchor="ctr"/>
            <a:lstStyle/>
            <a:p>
              <a:pPr>
                <a:defRPr/>
              </a:pPr>
              <a:endParaRPr lang="fr-FR"/>
            </a:p>
          </p:txBody>
        </p:sp>
        <p:sp>
          <p:nvSpPr>
            <p:cNvPr id="2078" name="Oval 30"/>
            <p:cNvSpPr>
              <a:spLocks noChangeArrowheads="1"/>
            </p:cNvSpPr>
            <p:nvPr/>
          </p:nvSpPr>
          <p:spPr bwMode="auto">
            <a:xfrm>
              <a:off x="5078" y="2779"/>
              <a:ext cx="127" cy="127"/>
            </a:xfrm>
            <a:prstGeom prst="ellipse">
              <a:avLst/>
            </a:prstGeom>
            <a:solidFill>
              <a:srgbClr val="CCCC00"/>
            </a:solidFill>
            <a:ln w="9525">
              <a:noFill/>
              <a:round/>
              <a:headEnd/>
              <a:tailEnd/>
            </a:ln>
            <a:effectLst/>
          </p:spPr>
          <p:txBody>
            <a:bodyPr wrap="none" anchor="ctr"/>
            <a:lstStyle/>
            <a:p>
              <a:pPr>
                <a:defRPr/>
              </a:pPr>
              <a:endParaRPr lang="fr-FR"/>
            </a:p>
          </p:txBody>
        </p:sp>
        <p:sp>
          <p:nvSpPr>
            <p:cNvPr id="2079" name="Oval 31"/>
            <p:cNvSpPr>
              <a:spLocks noChangeArrowheads="1"/>
            </p:cNvSpPr>
            <p:nvPr/>
          </p:nvSpPr>
          <p:spPr bwMode="auto">
            <a:xfrm>
              <a:off x="5257" y="2779"/>
              <a:ext cx="127" cy="127"/>
            </a:xfrm>
            <a:prstGeom prst="ellipse">
              <a:avLst/>
            </a:prstGeom>
            <a:solidFill>
              <a:srgbClr val="D8D8EC"/>
            </a:solidFill>
            <a:ln w="9525">
              <a:noFill/>
              <a:round/>
              <a:headEnd/>
              <a:tailEnd/>
            </a:ln>
            <a:effectLst/>
          </p:spPr>
          <p:txBody>
            <a:bodyPr wrap="none" anchor="ctr"/>
            <a:lstStyle/>
            <a:p>
              <a:pPr>
                <a:defRPr/>
              </a:pPr>
              <a:endParaRPr lang="fr-FR"/>
            </a:p>
          </p:txBody>
        </p:sp>
        <p:sp>
          <p:nvSpPr>
            <p:cNvPr id="2080" name="Oval 32"/>
            <p:cNvSpPr>
              <a:spLocks noChangeArrowheads="1"/>
            </p:cNvSpPr>
            <p:nvPr/>
          </p:nvSpPr>
          <p:spPr bwMode="auto">
            <a:xfrm>
              <a:off x="4720" y="2958"/>
              <a:ext cx="127" cy="127"/>
            </a:xfrm>
            <a:prstGeom prst="ellipse">
              <a:avLst/>
            </a:prstGeom>
            <a:solidFill>
              <a:srgbClr val="CCCC00"/>
            </a:solidFill>
            <a:ln w="9525">
              <a:noFill/>
              <a:round/>
              <a:headEnd/>
              <a:tailEnd/>
            </a:ln>
            <a:effectLst/>
          </p:spPr>
          <p:txBody>
            <a:bodyPr wrap="none" anchor="ctr"/>
            <a:lstStyle/>
            <a:p>
              <a:pPr>
                <a:defRPr/>
              </a:pPr>
              <a:endParaRPr lang="fr-FR"/>
            </a:p>
          </p:txBody>
        </p:sp>
        <p:sp>
          <p:nvSpPr>
            <p:cNvPr id="2081" name="Oval 33"/>
            <p:cNvSpPr>
              <a:spLocks noChangeArrowheads="1"/>
            </p:cNvSpPr>
            <p:nvPr/>
          </p:nvSpPr>
          <p:spPr bwMode="auto">
            <a:xfrm>
              <a:off x="4899" y="2958"/>
              <a:ext cx="127" cy="127"/>
            </a:xfrm>
            <a:prstGeom prst="ellipse">
              <a:avLst/>
            </a:prstGeom>
            <a:solidFill>
              <a:srgbClr val="CCCC00"/>
            </a:solidFill>
            <a:ln w="9525">
              <a:noFill/>
              <a:round/>
              <a:headEnd/>
              <a:tailEnd/>
            </a:ln>
            <a:effectLst/>
          </p:spPr>
          <p:txBody>
            <a:bodyPr wrap="none" anchor="ctr"/>
            <a:lstStyle/>
            <a:p>
              <a:pPr>
                <a:defRPr/>
              </a:pPr>
              <a:endParaRPr lang="fr-FR"/>
            </a:p>
          </p:txBody>
        </p:sp>
        <p:sp>
          <p:nvSpPr>
            <p:cNvPr id="2082" name="Oval 34"/>
            <p:cNvSpPr>
              <a:spLocks noChangeArrowheads="1"/>
            </p:cNvSpPr>
            <p:nvPr/>
          </p:nvSpPr>
          <p:spPr bwMode="auto">
            <a:xfrm>
              <a:off x="5078" y="2958"/>
              <a:ext cx="127" cy="127"/>
            </a:xfrm>
            <a:prstGeom prst="ellipse">
              <a:avLst/>
            </a:prstGeom>
            <a:solidFill>
              <a:srgbClr val="D8D8EC"/>
            </a:solidFill>
            <a:ln w="9525">
              <a:noFill/>
              <a:round/>
              <a:headEnd/>
              <a:tailEnd/>
            </a:ln>
            <a:effectLst/>
          </p:spPr>
          <p:txBody>
            <a:bodyPr wrap="none" anchor="ctr"/>
            <a:lstStyle/>
            <a:p>
              <a:pPr>
                <a:defRPr/>
              </a:pPr>
              <a:endParaRPr lang="fr-FR"/>
            </a:p>
          </p:txBody>
        </p:sp>
        <p:sp>
          <p:nvSpPr>
            <p:cNvPr id="2083" name="Oval 35"/>
            <p:cNvSpPr>
              <a:spLocks noChangeArrowheads="1"/>
            </p:cNvSpPr>
            <p:nvPr/>
          </p:nvSpPr>
          <p:spPr bwMode="auto">
            <a:xfrm>
              <a:off x="5257" y="2958"/>
              <a:ext cx="127" cy="127"/>
            </a:xfrm>
            <a:prstGeom prst="ellipse">
              <a:avLst/>
            </a:prstGeom>
            <a:solidFill>
              <a:srgbClr val="D8D8EC"/>
            </a:solidFill>
            <a:ln w="9525">
              <a:noFill/>
              <a:round/>
              <a:headEnd/>
              <a:tailEnd/>
            </a:ln>
            <a:effectLst/>
          </p:spPr>
          <p:txBody>
            <a:bodyPr wrap="none" anchor="ctr"/>
            <a:lstStyle/>
            <a:p>
              <a:pPr>
                <a:defRPr/>
              </a:pPr>
              <a:endParaRPr lang="fr-FR"/>
            </a:p>
          </p:txBody>
        </p:sp>
        <p:sp>
          <p:nvSpPr>
            <p:cNvPr id="2084" name="Oval 36"/>
            <p:cNvSpPr>
              <a:spLocks noChangeArrowheads="1"/>
            </p:cNvSpPr>
            <p:nvPr/>
          </p:nvSpPr>
          <p:spPr bwMode="auto">
            <a:xfrm>
              <a:off x="4899" y="3137"/>
              <a:ext cx="127" cy="127"/>
            </a:xfrm>
            <a:prstGeom prst="ellipse">
              <a:avLst/>
            </a:prstGeom>
            <a:solidFill>
              <a:srgbClr val="D8D8EC"/>
            </a:solidFill>
            <a:ln w="9525">
              <a:noFill/>
              <a:round/>
              <a:headEnd/>
              <a:tailEnd/>
            </a:ln>
            <a:effectLst/>
          </p:spPr>
          <p:txBody>
            <a:bodyPr wrap="none" anchor="ctr"/>
            <a:lstStyle/>
            <a:p>
              <a:pPr>
                <a:defRPr/>
              </a:pPr>
              <a:endParaRPr lang="fr-FR"/>
            </a:p>
          </p:txBody>
        </p:sp>
        <p:sp>
          <p:nvSpPr>
            <p:cNvPr id="2085" name="Oval 37"/>
            <p:cNvSpPr>
              <a:spLocks noChangeArrowheads="1"/>
            </p:cNvSpPr>
            <p:nvPr/>
          </p:nvSpPr>
          <p:spPr bwMode="auto">
            <a:xfrm>
              <a:off x="5257" y="3137"/>
              <a:ext cx="127" cy="127"/>
            </a:xfrm>
            <a:prstGeom prst="ellipse">
              <a:avLst/>
            </a:prstGeom>
            <a:solidFill>
              <a:srgbClr val="D8D8EC"/>
            </a:solidFill>
            <a:ln w="9525">
              <a:noFill/>
              <a:round/>
              <a:headEnd/>
              <a:tailEnd/>
            </a:ln>
            <a:effectLst/>
          </p:spPr>
          <p:txBody>
            <a:bodyPr wrap="none" anchor="ctr"/>
            <a:lstStyle/>
            <a:p>
              <a:pPr>
                <a:defRPr/>
              </a:pPr>
              <a:endParaRPr lang="fr-FR"/>
            </a:p>
          </p:txBody>
        </p:sp>
      </p:grpSp>
      <p:sp>
        <p:nvSpPr>
          <p:cNvPr id="2086" name="Line 38"/>
          <p:cNvSpPr>
            <a:spLocks noChangeShapeType="1"/>
          </p:cNvSpPr>
          <p:nvPr/>
        </p:nvSpPr>
        <p:spPr bwMode="auto">
          <a:xfrm>
            <a:off x="304800" y="2819400"/>
            <a:ext cx="8229600" cy="1588"/>
          </a:xfrm>
          <a:prstGeom prst="line">
            <a:avLst/>
          </a:prstGeom>
          <a:noFill/>
          <a:ln w="6480">
            <a:solidFill>
              <a:srgbClr val="000000"/>
            </a:solidFill>
            <a:miter lim="800000"/>
            <a:headEnd/>
            <a:tailEnd/>
          </a:ln>
          <a:effectLst/>
        </p:spPr>
        <p:txBody>
          <a:bodyPr/>
          <a:lstStyle/>
          <a:p>
            <a:pPr>
              <a:defRPr/>
            </a:pPr>
            <a:endParaRPr lang="fr-FR"/>
          </a:p>
        </p:txBody>
      </p:sp>
      <p:sp>
        <p:nvSpPr>
          <p:cNvPr id="3081" name="Rectangle 39"/>
          <p:cNvSpPr>
            <a:spLocks noGrp="1" noChangeArrowheads="1"/>
          </p:cNvSpPr>
          <p:nvPr>
            <p:ph type="body" idx="1"/>
          </p:nvPr>
        </p:nvSpPr>
        <p:spPr bwMode="auto">
          <a:xfrm>
            <a:off x="457200" y="1604963"/>
            <a:ext cx="8228013" cy="4524375"/>
          </a:xfrm>
          <a:prstGeom prst="rect">
            <a:avLst/>
          </a:prstGeom>
          <a:noFill/>
          <a:ln w="9525">
            <a:noFill/>
            <a:round/>
            <a:headEnd/>
            <a:tailEnd/>
          </a:ln>
        </p:spPr>
        <p:txBody>
          <a:bodyPr vert="horz" wrap="square" lIns="0" tIns="0" rIns="0" bIns="0" numCol="1" anchor="t" anchorCtr="0" compatLnSpc="1">
            <a:prstTxWarp prst="textNoShape">
              <a:avLst/>
            </a:prstTxWarp>
          </a:bodyPr>
          <a:lstStyle/>
          <a:p>
            <a:pPr lvl="0"/>
            <a:r>
              <a:rPr lang="en-GB" smtClean="0"/>
              <a:t>Cliquez pour éditer le format du plan de texte</a:t>
            </a:r>
          </a:p>
          <a:p>
            <a:pPr lvl="1"/>
            <a:r>
              <a:rPr lang="en-GB" smtClean="0"/>
              <a:t>Second niveau de plan</a:t>
            </a:r>
          </a:p>
          <a:p>
            <a:pPr lvl="2"/>
            <a:r>
              <a:rPr lang="en-GB" smtClean="0"/>
              <a:t>Troisième niveau de plan</a:t>
            </a:r>
          </a:p>
          <a:p>
            <a:pPr lvl="3"/>
            <a:r>
              <a:rPr lang="en-GB" smtClean="0"/>
              <a:t>Quatrième niveau de plan</a:t>
            </a:r>
          </a:p>
          <a:p>
            <a:pPr lvl="4"/>
            <a:r>
              <a:rPr lang="en-GB" smtClean="0"/>
              <a:t>Cinquième niveau de plan</a:t>
            </a:r>
          </a:p>
          <a:p>
            <a:pPr lvl="4"/>
            <a:r>
              <a:rPr lang="en-GB" smtClean="0"/>
              <a:t>Sixième niveau de plan</a:t>
            </a:r>
          </a:p>
          <a:p>
            <a:pPr lvl="4"/>
            <a:r>
              <a:rPr lang="en-GB" smtClean="0"/>
              <a:t>Septième niveau de plan</a:t>
            </a:r>
          </a:p>
          <a:p>
            <a:pPr lvl="4"/>
            <a:r>
              <a:rPr lang="en-GB" smtClean="0"/>
              <a:t>Huitième niveau de plan</a:t>
            </a:r>
          </a:p>
          <a:p>
            <a:pPr lvl="4"/>
            <a:r>
              <a:rPr lang="en-GB" smtClean="0"/>
              <a:t>Neuvième niveau de plan</a:t>
            </a:r>
          </a:p>
        </p:txBody>
      </p:sp>
    </p:spTree>
  </p:cSld>
  <p:clrMap bg1="lt1" tx1="dk1" bg2="lt2" tx2="dk2" accent1="accent1" accent2="accent2" accent3="accent3" accent4="accent4" accent5="accent5" accent6="accent6" hlink="hlink" folHlink="folHlink"/>
  <p:sldLayoutIdLst>
    <p:sldLayoutId id="2147483676" r:id="rId1"/>
    <p:sldLayoutId id="2147483677" r:id="rId2"/>
    <p:sldLayoutId id="2147483678" r:id="rId3"/>
    <p:sldLayoutId id="2147483679" r:id="rId4"/>
    <p:sldLayoutId id="2147483680" r:id="rId5"/>
    <p:sldLayoutId id="2147483681" r:id="rId6"/>
    <p:sldLayoutId id="2147483682" r:id="rId7"/>
    <p:sldLayoutId id="2147483683" r:id="rId8"/>
    <p:sldLayoutId id="2147483684" r:id="rId9"/>
    <p:sldLayoutId id="2147483685" r:id="rId10"/>
    <p:sldLayoutId id="2147483686" r:id="rId11"/>
    <p:sldLayoutId id="2147483687" r:id="rId12"/>
  </p:sldLayoutIdLst>
  <p:txStyles>
    <p:titleStyle>
      <a:lvl1pPr algn="l" defTabSz="449263" rtl="0" eaLnBrk="0" fontAlgn="base" hangingPunct="0">
        <a:lnSpc>
          <a:spcPct val="93000"/>
        </a:lnSpc>
        <a:spcBef>
          <a:spcPct val="0"/>
        </a:spcBef>
        <a:spcAft>
          <a:spcPct val="0"/>
        </a:spcAft>
        <a:buClr>
          <a:srgbClr val="330066"/>
        </a:buClr>
        <a:buSzPct val="100000"/>
        <a:buFont typeface="Arial" charset="0"/>
        <a:defRPr sz="3900" b="1">
          <a:solidFill>
            <a:srgbClr val="330066"/>
          </a:solidFill>
          <a:latin typeface="+mj-lt"/>
          <a:ea typeface="+mj-ea"/>
          <a:cs typeface="+mj-cs"/>
        </a:defRPr>
      </a:lvl1pPr>
      <a:lvl2pPr algn="l" defTabSz="449263" rtl="0" eaLnBrk="0" fontAlgn="base" hangingPunct="0">
        <a:lnSpc>
          <a:spcPct val="93000"/>
        </a:lnSpc>
        <a:spcBef>
          <a:spcPct val="0"/>
        </a:spcBef>
        <a:spcAft>
          <a:spcPct val="0"/>
        </a:spcAft>
        <a:buClr>
          <a:srgbClr val="330066"/>
        </a:buClr>
        <a:buSzPct val="100000"/>
        <a:buFont typeface="Arial" charset="0"/>
        <a:defRPr sz="3900" b="1">
          <a:solidFill>
            <a:srgbClr val="330066"/>
          </a:solidFill>
          <a:latin typeface="Arial" charset="0"/>
          <a:cs typeface="Arial" charset="0"/>
        </a:defRPr>
      </a:lvl2pPr>
      <a:lvl3pPr algn="l" defTabSz="449263" rtl="0" eaLnBrk="0" fontAlgn="base" hangingPunct="0">
        <a:lnSpc>
          <a:spcPct val="93000"/>
        </a:lnSpc>
        <a:spcBef>
          <a:spcPct val="0"/>
        </a:spcBef>
        <a:spcAft>
          <a:spcPct val="0"/>
        </a:spcAft>
        <a:buClr>
          <a:srgbClr val="330066"/>
        </a:buClr>
        <a:buSzPct val="100000"/>
        <a:buFont typeface="Arial" charset="0"/>
        <a:defRPr sz="3900" b="1">
          <a:solidFill>
            <a:srgbClr val="330066"/>
          </a:solidFill>
          <a:latin typeface="Arial" charset="0"/>
          <a:cs typeface="Arial" charset="0"/>
        </a:defRPr>
      </a:lvl3pPr>
      <a:lvl4pPr algn="l" defTabSz="449263" rtl="0" eaLnBrk="0" fontAlgn="base" hangingPunct="0">
        <a:lnSpc>
          <a:spcPct val="93000"/>
        </a:lnSpc>
        <a:spcBef>
          <a:spcPct val="0"/>
        </a:spcBef>
        <a:spcAft>
          <a:spcPct val="0"/>
        </a:spcAft>
        <a:buClr>
          <a:srgbClr val="330066"/>
        </a:buClr>
        <a:buSzPct val="100000"/>
        <a:buFont typeface="Arial" charset="0"/>
        <a:defRPr sz="3900" b="1">
          <a:solidFill>
            <a:srgbClr val="330066"/>
          </a:solidFill>
          <a:latin typeface="Arial" charset="0"/>
          <a:cs typeface="Arial" charset="0"/>
        </a:defRPr>
      </a:lvl4pPr>
      <a:lvl5pPr algn="l" defTabSz="449263" rtl="0" eaLnBrk="0" fontAlgn="base" hangingPunct="0">
        <a:lnSpc>
          <a:spcPct val="93000"/>
        </a:lnSpc>
        <a:spcBef>
          <a:spcPct val="0"/>
        </a:spcBef>
        <a:spcAft>
          <a:spcPct val="0"/>
        </a:spcAft>
        <a:buClr>
          <a:srgbClr val="330066"/>
        </a:buClr>
        <a:buSzPct val="100000"/>
        <a:buFont typeface="Arial" charset="0"/>
        <a:defRPr sz="3900" b="1">
          <a:solidFill>
            <a:srgbClr val="330066"/>
          </a:solidFill>
          <a:latin typeface="Arial" charset="0"/>
          <a:cs typeface="Arial" charset="0"/>
        </a:defRPr>
      </a:lvl5pPr>
      <a:lvl6pPr marL="457200" algn="l" defTabSz="449263" rtl="0" fontAlgn="base">
        <a:lnSpc>
          <a:spcPct val="93000"/>
        </a:lnSpc>
        <a:spcBef>
          <a:spcPct val="0"/>
        </a:spcBef>
        <a:spcAft>
          <a:spcPct val="0"/>
        </a:spcAft>
        <a:buClr>
          <a:srgbClr val="330066"/>
        </a:buClr>
        <a:buSzPct val="100000"/>
        <a:buFont typeface="Arial" charset="0"/>
        <a:defRPr sz="3900" b="1">
          <a:solidFill>
            <a:srgbClr val="330066"/>
          </a:solidFill>
          <a:latin typeface="Arial" charset="0"/>
          <a:cs typeface="Arial" charset="0"/>
        </a:defRPr>
      </a:lvl6pPr>
      <a:lvl7pPr marL="914400" algn="l" defTabSz="449263" rtl="0" fontAlgn="base">
        <a:lnSpc>
          <a:spcPct val="93000"/>
        </a:lnSpc>
        <a:spcBef>
          <a:spcPct val="0"/>
        </a:spcBef>
        <a:spcAft>
          <a:spcPct val="0"/>
        </a:spcAft>
        <a:buClr>
          <a:srgbClr val="330066"/>
        </a:buClr>
        <a:buSzPct val="100000"/>
        <a:buFont typeface="Arial" charset="0"/>
        <a:defRPr sz="3900" b="1">
          <a:solidFill>
            <a:srgbClr val="330066"/>
          </a:solidFill>
          <a:latin typeface="Arial" charset="0"/>
          <a:cs typeface="Arial" charset="0"/>
        </a:defRPr>
      </a:lvl7pPr>
      <a:lvl8pPr marL="1371600" algn="l" defTabSz="449263" rtl="0" fontAlgn="base">
        <a:lnSpc>
          <a:spcPct val="93000"/>
        </a:lnSpc>
        <a:spcBef>
          <a:spcPct val="0"/>
        </a:spcBef>
        <a:spcAft>
          <a:spcPct val="0"/>
        </a:spcAft>
        <a:buClr>
          <a:srgbClr val="330066"/>
        </a:buClr>
        <a:buSzPct val="100000"/>
        <a:buFont typeface="Arial" charset="0"/>
        <a:defRPr sz="3900" b="1">
          <a:solidFill>
            <a:srgbClr val="330066"/>
          </a:solidFill>
          <a:latin typeface="Arial" charset="0"/>
          <a:cs typeface="Arial" charset="0"/>
        </a:defRPr>
      </a:lvl8pPr>
      <a:lvl9pPr marL="1828800" algn="l" defTabSz="449263" rtl="0" fontAlgn="base">
        <a:lnSpc>
          <a:spcPct val="93000"/>
        </a:lnSpc>
        <a:spcBef>
          <a:spcPct val="0"/>
        </a:spcBef>
        <a:spcAft>
          <a:spcPct val="0"/>
        </a:spcAft>
        <a:buClr>
          <a:srgbClr val="330066"/>
        </a:buClr>
        <a:buSzPct val="100000"/>
        <a:buFont typeface="Arial" charset="0"/>
        <a:defRPr sz="3900" b="1">
          <a:solidFill>
            <a:srgbClr val="330066"/>
          </a:solidFill>
          <a:latin typeface="Arial" charset="0"/>
          <a:cs typeface="Arial" charset="0"/>
        </a:defRPr>
      </a:lvl9pPr>
    </p:titleStyle>
    <p:bodyStyle>
      <a:lvl1pPr marL="341313" indent="-341313" algn="l" defTabSz="449263" rtl="0" eaLnBrk="0" fontAlgn="base" hangingPunct="0">
        <a:lnSpc>
          <a:spcPct val="93000"/>
        </a:lnSpc>
        <a:spcBef>
          <a:spcPts val="750"/>
        </a:spcBef>
        <a:spcAft>
          <a:spcPct val="0"/>
        </a:spcAft>
        <a:buClr>
          <a:srgbClr val="330066"/>
        </a:buClr>
        <a:buSzPct val="70000"/>
        <a:buFont typeface="Wingdings" pitchFamily="2" charset="2"/>
        <a:buChar char=""/>
        <a:defRPr sz="3000">
          <a:solidFill>
            <a:srgbClr val="000000"/>
          </a:solidFill>
          <a:latin typeface="+mn-lt"/>
          <a:ea typeface="+mn-ea"/>
          <a:cs typeface="+mn-cs"/>
        </a:defRPr>
      </a:lvl1pPr>
      <a:lvl2pPr marL="690563" indent="-347663" algn="l" defTabSz="449263" rtl="0" eaLnBrk="0" fontAlgn="base" hangingPunct="0">
        <a:lnSpc>
          <a:spcPct val="93000"/>
        </a:lnSpc>
        <a:spcBef>
          <a:spcPts val="650"/>
        </a:spcBef>
        <a:spcAft>
          <a:spcPct val="0"/>
        </a:spcAft>
        <a:buClr>
          <a:srgbClr val="669999"/>
        </a:buClr>
        <a:buSzPct val="70000"/>
        <a:buFont typeface="Wingdings" pitchFamily="2" charset="2"/>
        <a:buChar char=""/>
        <a:defRPr sz="2600">
          <a:solidFill>
            <a:srgbClr val="000000"/>
          </a:solidFill>
          <a:latin typeface="+mn-lt"/>
          <a:cs typeface="+mn-cs"/>
        </a:defRPr>
      </a:lvl2pPr>
      <a:lvl3pPr marL="985838" indent="-292100" algn="l" defTabSz="449263" rtl="0" eaLnBrk="0" fontAlgn="base" hangingPunct="0">
        <a:lnSpc>
          <a:spcPct val="93000"/>
        </a:lnSpc>
        <a:spcBef>
          <a:spcPts val="575"/>
        </a:spcBef>
        <a:spcAft>
          <a:spcPct val="0"/>
        </a:spcAft>
        <a:buClr>
          <a:srgbClr val="CCCC00"/>
        </a:buClr>
        <a:buSzPct val="70000"/>
        <a:buFont typeface="Wingdings" pitchFamily="2" charset="2"/>
        <a:buChar char=""/>
        <a:defRPr sz="2300">
          <a:solidFill>
            <a:srgbClr val="000000"/>
          </a:solidFill>
          <a:latin typeface="+mn-lt"/>
          <a:cs typeface="+mn-cs"/>
        </a:defRPr>
      </a:lvl3pPr>
      <a:lvl4pPr marL="1279525" indent="-290513" algn="l" defTabSz="449263" rtl="0" eaLnBrk="0" fontAlgn="base" hangingPunct="0">
        <a:lnSpc>
          <a:spcPct val="93000"/>
        </a:lnSpc>
        <a:spcBef>
          <a:spcPts val="500"/>
        </a:spcBef>
        <a:spcAft>
          <a:spcPct val="0"/>
        </a:spcAft>
        <a:buClr>
          <a:srgbClr val="330066"/>
        </a:buClr>
        <a:buSzPct val="75000"/>
        <a:buFont typeface="Wingdings" pitchFamily="2" charset="2"/>
        <a:buChar char=""/>
        <a:defRPr sz="2000">
          <a:solidFill>
            <a:srgbClr val="000000"/>
          </a:solidFill>
          <a:latin typeface="+mn-lt"/>
          <a:cs typeface="+mn-cs"/>
        </a:defRPr>
      </a:lvl4pPr>
      <a:lvl5pPr marL="1597025" indent="-314325" algn="l" defTabSz="449263" rtl="0" eaLnBrk="0" fontAlgn="base" hangingPunct="0">
        <a:lnSpc>
          <a:spcPct val="93000"/>
        </a:lnSpc>
        <a:spcBef>
          <a:spcPts val="500"/>
        </a:spcBef>
        <a:spcAft>
          <a:spcPct val="0"/>
        </a:spcAft>
        <a:buClr>
          <a:srgbClr val="330066"/>
        </a:buClr>
        <a:buSzPct val="80000"/>
        <a:buFont typeface="Wingdings" pitchFamily="2" charset="2"/>
        <a:buChar char=""/>
        <a:defRPr sz="2000">
          <a:solidFill>
            <a:srgbClr val="000000"/>
          </a:solidFill>
          <a:latin typeface="+mn-lt"/>
          <a:cs typeface="+mn-cs"/>
        </a:defRPr>
      </a:lvl5pPr>
      <a:lvl6pPr marL="2054225" indent="-314325" algn="l" defTabSz="449263" rtl="0" fontAlgn="base">
        <a:lnSpc>
          <a:spcPct val="93000"/>
        </a:lnSpc>
        <a:spcBef>
          <a:spcPts val="500"/>
        </a:spcBef>
        <a:spcAft>
          <a:spcPct val="0"/>
        </a:spcAft>
        <a:buClr>
          <a:srgbClr val="330066"/>
        </a:buClr>
        <a:buSzPct val="80000"/>
        <a:buFont typeface="Wingdings" charset="2"/>
        <a:buChar char=""/>
        <a:defRPr sz="2000">
          <a:solidFill>
            <a:srgbClr val="000000"/>
          </a:solidFill>
          <a:latin typeface="+mn-lt"/>
          <a:cs typeface="+mn-cs"/>
        </a:defRPr>
      </a:lvl6pPr>
      <a:lvl7pPr marL="2511425" indent="-314325" algn="l" defTabSz="449263" rtl="0" fontAlgn="base">
        <a:lnSpc>
          <a:spcPct val="93000"/>
        </a:lnSpc>
        <a:spcBef>
          <a:spcPts val="500"/>
        </a:spcBef>
        <a:spcAft>
          <a:spcPct val="0"/>
        </a:spcAft>
        <a:buClr>
          <a:srgbClr val="330066"/>
        </a:buClr>
        <a:buSzPct val="80000"/>
        <a:buFont typeface="Wingdings" charset="2"/>
        <a:buChar char=""/>
        <a:defRPr sz="2000">
          <a:solidFill>
            <a:srgbClr val="000000"/>
          </a:solidFill>
          <a:latin typeface="+mn-lt"/>
          <a:cs typeface="+mn-cs"/>
        </a:defRPr>
      </a:lvl7pPr>
      <a:lvl8pPr marL="2968625" indent="-314325" algn="l" defTabSz="449263" rtl="0" fontAlgn="base">
        <a:lnSpc>
          <a:spcPct val="93000"/>
        </a:lnSpc>
        <a:spcBef>
          <a:spcPts val="500"/>
        </a:spcBef>
        <a:spcAft>
          <a:spcPct val="0"/>
        </a:spcAft>
        <a:buClr>
          <a:srgbClr val="330066"/>
        </a:buClr>
        <a:buSzPct val="80000"/>
        <a:buFont typeface="Wingdings" charset="2"/>
        <a:buChar char=""/>
        <a:defRPr sz="2000">
          <a:solidFill>
            <a:srgbClr val="000000"/>
          </a:solidFill>
          <a:latin typeface="+mn-lt"/>
          <a:cs typeface="+mn-cs"/>
        </a:defRPr>
      </a:lvl8pPr>
      <a:lvl9pPr marL="3425825" indent="-314325" algn="l" defTabSz="449263" rtl="0" fontAlgn="base">
        <a:lnSpc>
          <a:spcPct val="93000"/>
        </a:lnSpc>
        <a:spcBef>
          <a:spcPts val="500"/>
        </a:spcBef>
        <a:spcAft>
          <a:spcPct val="0"/>
        </a:spcAft>
        <a:buClr>
          <a:srgbClr val="330066"/>
        </a:buClr>
        <a:buSzPct val="80000"/>
        <a:buFont typeface="Wingdings" charset="2"/>
        <a:buChar char=""/>
        <a:defRPr sz="2000">
          <a:solidFill>
            <a:srgbClr val="000000"/>
          </a:solidFill>
          <a:latin typeface="+mn-lt"/>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25" name="Line 1"/>
          <p:cNvSpPr>
            <a:spLocks noChangeShapeType="1"/>
          </p:cNvSpPr>
          <p:nvPr/>
        </p:nvSpPr>
        <p:spPr bwMode="auto">
          <a:xfrm>
            <a:off x="7962900" y="152400"/>
            <a:ext cx="1588" cy="1524000"/>
          </a:xfrm>
          <a:prstGeom prst="line">
            <a:avLst/>
          </a:prstGeom>
          <a:noFill/>
          <a:ln w="9360">
            <a:solidFill>
              <a:srgbClr val="000000"/>
            </a:solidFill>
            <a:miter lim="800000"/>
            <a:headEnd/>
            <a:tailEnd/>
          </a:ln>
          <a:effectLst/>
        </p:spPr>
        <p:txBody>
          <a:bodyPr/>
          <a:lstStyle/>
          <a:p>
            <a:pPr>
              <a:defRPr/>
            </a:pPr>
            <a:endParaRPr lang="fr-FR"/>
          </a:p>
        </p:txBody>
      </p:sp>
      <p:sp>
        <p:nvSpPr>
          <p:cNvPr id="2051" name="Rectangle 2"/>
          <p:cNvSpPr>
            <a:spLocks noGrp="1" noChangeArrowheads="1"/>
          </p:cNvSpPr>
          <p:nvPr>
            <p:ph type="title"/>
          </p:nvPr>
        </p:nvSpPr>
        <p:spPr bwMode="auto">
          <a:xfrm>
            <a:off x="457200" y="122238"/>
            <a:ext cx="7542213" cy="1293812"/>
          </a:xfrm>
          <a:prstGeom prst="rect">
            <a:avLst/>
          </a:prstGeom>
          <a:noFill/>
          <a:ln w="9525">
            <a:noFill/>
            <a:round/>
            <a:headEnd/>
            <a:tailEnd/>
          </a:ln>
        </p:spPr>
        <p:txBody>
          <a:bodyPr vert="horz" wrap="square" lIns="90000" tIns="46800" rIns="90000" bIns="46800" numCol="1" anchor="b" anchorCtr="0" compatLnSpc="1">
            <a:prstTxWarp prst="textNoShape">
              <a:avLst/>
            </a:prstTxWarp>
          </a:bodyPr>
          <a:lstStyle/>
          <a:p>
            <a:pPr lvl="0"/>
            <a:r>
              <a:rPr lang="en-GB" smtClean="0"/>
              <a:t>Cliquez pour éditer le format du texte-titre</a:t>
            </a:r>
          </a:p>
        </p:txBody>
      </p:sp>
      <p:sp>
        <p:nvSpPr>
          <p:cNvPr id="2052" name="Rectangle 3"/>
          <p:cNvSpPr>
            <a:spLocks noGrp="1" noChangeArrowheads="1"/>
          </p:cNvSpPr>
          <p:nvPr>
            <p:ph type="body" idx="1"/>
          </p:nvPr>
        </p:nvSpPr>
        <p:spPr bwMode="auto">
          <a:xfrm>
            <a:off x="457200" y="1719263"/>
            <a:ext cx="8228013" cy="4410075"/>
          </a:xfrm>
          <a:prstGeom prst="rect">
            <a:avLst/>
          </a:prstGeom>
          <a:noFill/>
          <a:ln w="9525">
            <a:noFill/>
            <a:round/>
            <a:headEnd/>
            <a:tailEnd/>
          </a:ln>
        </p:spPr>
        <p:txBody>
          <a:bodyPr vert="horz" wrap="square" lIns="90000" tIns="46800" rIns="90000" bIns="46800" numCol="1" anchor="t" anchorCtr="0" compatLnSpc="1">
            <a:prstTxWarp prst="textNoShape">
              <a:avLst/>
            </a:prstTxWarp>
          </a:bodyPr>
          <a:lstStyle/>
          <a:p>
            <a:pPr lvl="0"/>
            <a:r>
              <a:rPr lang="en-GB" smtClean="0"/>
              <a:t>Cliquez pour éditer le format du plan de texte</a:t>
            </a:r>
          </a:p>
          <a:p>
            <a:pPr lvl="1"/>
            <a:r>
              <a:rPr lang="en-GB" smtClean="0"/>
              <a:t>Second niveau de plan</a:t>
            </a:r>
          </a:p>
          <a:p>
            <a:pPr lvl="2"/>
            <a:r>
              <a:rPr lang="en-GB" smtClean="0"/>
              <a:t>Troisième niveau de plan</a:t>
            </a:r>
          </a:p>
          <a:p>
            <a:pPr lvl="3"/>
            <a:r>
              <a:rPr lang="en-GB" smtClean="0"/>
              <a:t>Quatrième niveau de plan</a:t>
            </a:r>
          </a:p>
          <a:p>
            <a:pPr lvl="4"/>
            <a:r>
              <a:rPr lang="en-GB" smtClean="0"/>
              <a:t>Cinquième niveau de plan</a:t>
            </a:r>
          </a:p>
          <a:p>
            <a:pPr lvl="4"/>
            <a:r>
              <a:rPr lang="en-GB" smtClean="0"/>
              <a:t>Sixième niveau de plan</a:t>
            </a:r>
          </a:p>
          <a:p>
            <a:pPr lvl="4"/>
            <a:r>
              <a:rPr lang="en-GB" smtClean="0"/>
              <a:t>Septième niveau de plan</a:t>
            </a:r>
          </a:p>
          <a:p>
            <a:pPr lvl="4"/>
            <a:r>
              <a:rPr lang="en-GB" smtClean="0"/>
              <a:t>Huitième niveau de plan</a:t>
            </a:r>
          </a:p>
          <a:p>
            <a:pPr lvl="4"/>
            <a:r>
              <a:rPr lang="en-GB" smtClean="0"/>
              <a:t>Neuvième niveau de plan</a:t>
            </a:r>
          </a:p>
        </p:txBody>
      </p:sp>
      <p:sp>
        <p:nvSpPr>
          <p:cNvPr id="1028" name="Rectangle 4"/>
          <p:cNvSpPr>
            <a:spLocks noGrp="1" noChangeArrowheads="1"/>
          </p:cNvSpPr>
          <p:nvPr>
            <p:ph type="dt"/>
          </p:nvPr>
        </p:nvSpPr>
        <p:spPr bwMode="auto">
          <a:xfrm>
            <a:off x="457200" y="6248400"/>
            <a:ext cx="2132013" cy="455613"/>
          </a:xfrm>
          <a:prstGeom prst="rect">
            <a:avLst/>
          </a:prstGeom>
          <a:noFill/>
          <a:ln w="9525">
            <a:noFill/>
            <a:round/>
            <a:headEnd/>
            <a:tailEnd/>
          </a:ln>
          <a:effectLst/>
        </p:spPr>
        <p:txBody>
          <a:bodyPr vert="horz" wrap="square" lIns="90000" tIns="46800" rIns="90000" bIns="46800" numCol="1" anchor="t" anchorCtr="0" compatLnSpc="1">
            <a:prstTxWarp prst="textNoShape">
              <a:avLst/>
            </a:prstTxWarp>
          </a:bodyPr>
          <a:lstStyle>
            <a:lvl1pPr>
              <a:lnSpc>
                <a:spcPct val="100000"/>
              </a:lnSpc>
              <a:buClr>
                <a:srgbClr val="040100"/>
              </a:buCl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000" smtClean="0">
                <a:solidFill>
                  <a:srgbClr val="000000"/>
                </a:solidFill>
              </a:defRPr>
            </a:lvl1pPr>
          </a:lstStyle>
          <a:p>
            <a:pPr>
              <a:defRPr/>
            </a:pPr>
            <a:endParaRPr lang="en-GB"/>
          </a:p>
        </p:txBody>
      </p:sp>
      <p:sp>
        <p:nvSpPr>
          <p:cNvPr id="1029" name="Rectangle 5"/>
          <p:cNvSpPr>
            <a:spLocks noGrp="1" noChangeArrowheads="1"/>
          </p:cNvSpPr>
          <p:nvPr>
            <p:ph type="ftr"/>
          </p:nvPr>
        </p:nvSpPr>
        <p:spPr bwMode="auto">
          <a:xfrm>
            <a:off x="3124200" y="6248400"/>
            <a:ext cx="2894013" cy="455613"/>
          </a:xfrm>
          <a:prstGeom prst="rect">
            <a:avLst/>
          </a:prstGeom>
          <a:noFill/>
          <a:ln w="9525">
            <a:noFill/>
            <a:round/>
            <a:headEnd/>
            <a:tailEnd/>
          </a:ln>
          <a:effectLst/>
        </p:spPr>
        <p:txBody>
          <a:bodyPr vert="horz" wrap="square" lIns="90000" tIns="46800" rIns="90000" bIns="46800" numCol="1" anchor="t" anchorCtr="0" compatLnSpc="1">
            <a:prstTxWarp prst="textNoShape">
              <a:avLst/>
            </a:prstTxWarp>
          </a:bodyPr>
          <a:lstStyle>
            <a:lvl1pPr algn="ctr">
              <a:lnSpc>
                <a:spcPct val="100000"/>
              </a:lnSpc>
              <a:buClr>
                <a:srgbClr val="040100"/>
              </a:buCl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000" smtClean="0">
                <a:solidFill>
                  <a:srgbClr val="000000"/>
                </a:solidFill>
              </a:defRPr>
            </a:lvl1pPr>
          </a:lstStyle>
          <a:p>
            <a:pPr>
              <a:defRPr/>
            </a:pPr>
            <a:endParaRPr lang="en-GB"/>
          </a:p>
        </p:txBody>
      </p:sp>
      <p:sp>
        <p:nvSpPr>
          <p:cNvPr id="1030" name="Rectangle 6"/>
          <p:cNvSpPr>
            <a:spLocks noGrp="1" noChangeArrowheads="1"/>
          </p:cNvSpPr>
          <p:nvPr>
            <p:ph type="sldNum"/>
          </p:nvPr>
        </p:nvSpPr>
        <p:spPr bwMode="auto">
          <a:xfrm>
            <a:off x="6553200" y="6248400"/>
            <a:ext cx="2132013" cy="455613"/>
          </a:xfrm>
          <a:prstGeom prst="rect">
            <a:avLst/>
          </a:prstGeom>
          <a:noFill/>
          <a:ln w="9525">
            <a:noFill/>
            <a:round/>
            <a:headEnd/>
            <a:tailEnd/>
          </a:ln>
          <a:effectLst/>
        </p:spPr>
        <p:txBody>
          <a:bodyPr vert="horz" wrap="square" lIns="90000" tIns="46800" rIns="90000" bIns="46800" numCol="1" anchor="t" anchorCtr="0" compatLnSpc="1">
            <a:prstTxWarp prst="textNoShape">
              <a:avLst/>
            </a:prstTxWarp>
          </a:bodyPr>
          <a:lstStyle>
            <a:lvl1pPr algn="r">
              <a:lnSpc>
                <a:spcPct val="100000"/>
              </a:lnSpc>
              <a:buClr>
                <a:srgbClr val="040100"/>
              </a:buCl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000" smtClean="0">
                <a:solidFill>
                  <a:srgbClr val="000000"/>
                </a:solidFill>
              </a:defRPr>
            </a:lvl1pPr>
          </a:lstStyle>
          <a:p>
            <a:pPr>
              <a:defRPr/>
            </a:pPr>
            <a:fld id="{F692282C-A21F-4C80-9DA5-F09D8F0103A6}" type="slidenum">
              <a:rPr lang="en-GB"/>
              <a:pPr>
                <a:defRPr/>
              </a:pPr>
              <a:t>‹#›</a:t>
            </a:fld>
            <a:endParaRPr lang="en-GB"/>
          </a:p>
        </p:txBody>
      </p:sp>
      <p:grpSp>
        <p:nvGrpSpPr>
          <p:cNvPr id="2" name="Group 7"/>
          <p:cNvGrpSpPr>
            <a:grpSpLocks/>
          </p:cNvGrpSpPr>
          <p:nvPr/>
        </p:nvGrpSpPr>
        <p:grpSpPr bwMode="auto">
          <a:xfrm>
            <a:off x="8153400" y="152400"/>
            <a:ext cx="790575" cy="1293813"/>
            <a:chOff x="5136" y="96"/>
            <a:chExt cx="498" cy="815"/>
          </a:xfrm>
        </p:grpSpPr>
        <p:sp>
          <p:nvSpPr>
            <p:cNvPr id="1032" name="Oval 8"/>
            <p:cNvSpPr>
              <a:spLocks noChangeArrowheads="1"/>
            </p:cNvSpPr>
            <p:nvPr/>
          </p:nvSpPr>
          <p:spPr bwMode="auto">
            <a:xfrm>
              <a:off x="5136" y="96"/>
              <a:ext cx="76" cy="76"/>
            </a:xfrm>
            <a:prstGeom prst="ellipse">
              <a:avLst/>
            </a:prstGeom>
            <a:solidFill>
              <a:srgbClr val="330066"/>
            </a:solidFill>
            <a:ln w="9525">
              <a:noFill/>
              <a:round/>
              <a:headEnd/>
              <a:tailEnd/>
            </a:ln>
            <a:effectLst/>
          </p:spPr>
          <p:txBody>
            <a:bodyPr wrap="none" anchor="ctr"/>
            <a:lstStyle/>
            <a:p>
              <a:pPr>
                <a:defRPr/>
              </a:pPr>
              <a:endParaRPr lang="fr-FR"/>
            </a:p>
          </p:txBody>
        </p:sp>
        <p:sp>
          <p:nvSpPr>
            <p:cNvPr id="1033" name="Oval 9"/>
            <p:cNvSpPr>
              <a:spLocks noChangeArrowheads="1"/>
            </p:cNvSpPr>
            <p:nvPr/>
          </p:nvSpPr>
          <p:spPr bwMode="auto">
            <a:xfrm>
              <a:off x="5242" y="96"/>
              <a:ext cx="76" cy="76"/>
            </a:xfrm>
            <a:prstGeom prst="ellipse">
              <a:avLst/>
            </a:prstGeom>
            <a:solidFill>
              <a:srgbClr val="330066"/>
            </a:solidFill>
            <a:ln w="9525">
              <a:noFill/>
              <a:round/>
              <a:headEnd/>
              <a:tailEnd/>
            </a:ln>
            <a:effectLst/>
          </p:spPr>
          <p:txBody>
            <a:bodyPr wrap="none" anchor="ctr"/>
            <a:lstStyle/>
            <a:p>
              <a:pPr>
                <a:defRPr/>
              </a:pPr>
              <a:endParaRPr lang="fr-FR"/>
            </a:p>
          </p:txBody>
        </p:sp>
        <p:sp>
          <p:nvSpPr>
            <p:cNvPr id="1034" name="Oval 10"/>
            <p:cNvSpPr>
              <a:spLocks noChangeArrowheads="1"/>
            </p:cNvSpPr>
            <p:nvPr/>
          </p:nvSpPr>
          <p:spPr bwMode="auto">
            <a:xfrm>
              <a:off x="5348" y="96"/>
              <a:ext cx="76" cy="76"/>
            </a:xfrm>
            <a:prstGeom prst="ellipse">
              <a:avLst/>
            </a:prstGeom>
            <a:solidFill>
              <a:srgbClr val="330066"/>
            </a:solidFill>
            <a:ln w="9525">
              <a:noFill/>
              <a:round/>
              <a:headEnd/>
              <a:tailEnd/>
            </a:ln>
            <a:effectLst/>
          </p:spPr>
          <p:txBody>
            <a:bodyPr wrap="none" anchor="ctr"/>
            <a:lstStyle/>
            <a:p>
              <a:pPr>
                <a:defRPr/>
              </a:pPr>
              <a:endParaRPr lang="fr-FR"/>
            </a:p>
          </p:txBody>
        </p:sp>
        <p:sp>
          <p:nvSpPr>
            <p:cNvPr id="1035" name="Oval 11"/>
            <p:cNvSpPr>
              <a:spLocks noChangeArrowheads="1"/>
            </p:cNvSpPr>
            <p:nvPr/>
          </p:nvSpPr>
          <p:spPr bwMode="auto">
            <a:xfrm>
              <a:off x="5136" y="202"/>
              <a:ext cx="76" cy="76"/>
            </a:xfrm>
            <a:prstGeom prst="ellipse">
              <a:avLst/>
            </a:prstGeom>
            <a:solidFill>
              <a:srgbClr val="330066"/>
            </a:solidFill>
            <a:ln w="9525">
              <a:noFill/>
              <a:round/>
              <a:headEnd/>
              <a:tailEnd/>
            </a:ln>
            <a:effectLst/>
          </p:spPr>
          <p:txBody>
            <a:bodyPr wrap="none" anchor="ctr"/>
            <a:lstStyle/>
            <a:p>
              <a:pPr>
                <a:defRPr/>
              </a:pPr>
              <a:endParaRPr lang="fr-FR"/>
            </a:p>
          </p:txBody>
        </p:sp>
        <p:sp>
          <p:nvSpPr>
            <p:cNvPr id="1036" name="Oval 12"/>
            <p:cNvSpPr>
              <a:spLocks noChangeArrowheads="1"/>
            </p:cNvSpPr>
            <p:nvPr/>
          </p:nvSpPr>
          <p:spPr bwMode="auto">
            <a:xfrm>
              <a:off x="5242" y="202"/>
              <a:ext cx="76" cy="76"/>
            </a:xfrm>
            <a:prstGeom prst="ellipse">
              <a:avLst/>
            </a:prstGeom>
            <a:solidFill>
              <a:srgbClr val="330066"/>
            </a:solidFill>
            <a:ln w="9525">
              <a:noFill/>
              <a:round/>
              <a:headEnd/>
              <a:tailEnd/>
            </a:ln>
            <a:effectLst/>
          </p:spPr>
          <p:txBody>
            <a:bodyPr wrap="none" anchor="ctr"/>
            <a:lstStyle/>
            <a:p>
              <a:pPr>
                <a:defRPr/>
              </a:pPr>
              <a:endParaRPr lang="fr-FR"/>
            </a:p>
          </p:txBody>
        </p:sp>
        <p:sp>
          <p:nvSpPr>
            <p:cNvPr id="1037" name="Oval 13"/>
            <p:cNvSpPr>
              <a:spLocks noChangeArrowheads="1"/>
            </p:cNvSpPr>
            <p:nvPr/>
          </p:nvSpPr>
          <p:spPr bwMode="auto">
            <a:xfrm>
              <a:off x="5348" y="202"/>
              <a:ext cx="76" cy="76"/>
            </a:xfrm>
            <a:prstGeom prst="ellipse">
              <a:avLst/>
            </a:prstGeom>
            <a:solidFill>
              <a:srgbClr val="330066"/>
            </a:solidFill>
            <a:ln w="9525">
              <a:noFill/>
              <a:round/>
              <a:headEnd/>
              <a:tailEnd/>
            </a:ln>
            <a:effectLst/>
          </p:spPr>
          <p:txBody>
            <a:bodyPr wrap="none" anchor="ctr"/>
            <a:lstStyle/>
            <a:p>
              <a:pPr>
                <a:defRPr/>
              </a:pPr>
              <a:endParaRPr lang="fr-FR"/>
            </a:p>
          </p:txBody>
        </p:sp>
        <p:sp>
          <p:nvSpPr>
            <p:cNvPr id="1038" name="Oval 14"/>
            <p:cNvSpPr>
              <a:spLocks noChangeArrowheads="1"/>
            </p:cNvSpPr>
            <p:nvPr/>
          </p:nvSpPr>
          <p:spPr bwMode="auto">
            <a:xfrm>
              <a:off x="5453" y="202"/>
              <a:ext cx="76" cy="76"/>
            </a:xfrm>
            <a:prstGeom prst="ellipse">
              <a:avLst/>
            </a:prstGeom>
            <a:solidFill>
              <a:srgbClr val="669999"/>
            </a:solidFill>
            <a:ln w="9525">
              <a:noFill/>
              <a:round/>
              <a:headEnd/>
              <a:tailEnd/>
            </a:ln>
            <a:effectLst/>
          </p:spPr>
          <p:txBody>
            <a:bodyPr wrap="none" anchor="ctr"/>
            <a:lstStyle/>
            <a:p>
              <a:pPr>
                <a:defRPr/>
              </a:pPr>
              <a:endParaRPr lang="fr-FR"/>
            </a:p>
          </p:txBody>
        </p:sp>
        <p:sp>
          <p:nvSpPr>
            <p:cNvPr id="1039" name="Oval 15"/>
            <p:cNvSpPr>
              <a:spLocks noChangeArrowheads="1"/>
            </p:cNvSpPr>
            <p:nvPr/>
          </p:nvSpPr>
          <p:spPr bwMode="auto">
            <a:xfrm>
              <a:off x="5136" y="308"/>
              <a:ext cx="76" cy="76"/>
            </a:xfrm>
            <a:prstGeom prst="ellipse">
              <a:avLst/>
            </a:prstGeom>
            <a:solidFill>
              <a:srgbClr val="330066"/>
            </a:solidFill>
            <a:ln w="9525">
              <a:noFill/>
              <a:round/>
              <a:headEnd/>
              <a:tailEnd/>
            </a:ln>
            <a:effectLst/>
          </p:spPr>
          <p:txBody>
            <a:bodyPr wrap="none" anchor="ctr"/>
            <a:lstStyle/>
            <a:p>
              <a:pPr>
                <a:defRPr/>
              </a:pPr>
              <a:endParaRPr lang="fr-FR"/>
            </a:p>
          </p:txBody>
        </p:sp>
        <p:sp>
          <p:nvSpPr>
            <p:cNvPr id="1040" name="Oval 16"/>
            <p:cNvSpPr>
              <a:spLocks noChangeArrowheads="1"/>
            </p:cNvSpPr>
            <p:nvPr/>
          </p:nvSpPr>
          <p:spPr bwMode="auto">
            <a:xfrm>
              <a:off x="5242" y="308"/>
              <a:ext cx="76" cy="76"/>
            </a:xfrm>
            <a:prstGeom prst="ellipse">
              <a:avLst/>
            </a:prstGeom>
            <a:solidFill>
              <a:srgbClr val="330066"/>
            </a:solidFill>
            <a:ln w="9525">
              <a:noFill/>
              <a:round/>
              <a:headEnd/>
              <a:tailEnd/>
            </a:ln>
            <a:effectLst/>
          </p:spPr>
          <p:txBody>
            <a:bodyPr wrap="none" anchor="ctr"/>
            <a:lstStyle/>
            <a:p>
              <a:pPr>
                <a:defRPr/>
              </a:pPr>
              <a:endParaRPr lang="fr-FR"/>
            </a:p>
          </p:txBody>
        </p:sp>
        <p:sp>
          <p:nvSpPr>
            <p:cNvPr id="1041" name="Oval 17"/>
            <p:cNvSpPr>
              <a:spLocks noChangeArrowheads="1"/>
            </p:cNvSpPr>
            <p:nvPr/>
          </p:nvSpPr>
          <p:spPr bwMode="auto">
            <a:xfrm>
              <a:off x="5348" y="308"/>
              <a:ext cx="76" cy="76"/>
            </a:xfrm>
            <a:prstGeom prst="ellipse">
              <a:avLst/>
            </a:prstGeom>
            <a:solidFill>
              <a:srgbClr val="669999"/>
            </a:solidFill>
            <a:ln w="9525">
              <a:noFill/>
              <a:round/>
              <a:headEnd/>
              <a:tailEnd/>
            </a:ln>
            <a:effectLst/>
          </p:spPr>
          <p:txBody>
            <a:bodyPr wrap="none" anchor="ctr"/>
            <a:lstStyle/>
            <a:p>
              <a:pPr>
                <a:defRPr/>
              </a:pPr>
              <a:endParaRPr lang="fr-FR"/>
            </a:p>
          </p:txBody>
        </p:sp>
        <p:sp>
          <p:nvSpPr>
            <p:cNvPr id="1042" name="Oval 18"/>
            <p:cNvSpPr>
              <a:spLocks noChangeArrowheads="1"/>
            </p:cNvSpPr>
            <p:nvPr/>
          </p:nvSpPr>
          <p:spPr bwMode="auto">
            <a:xfrm>
              <a:off x="5453" y="308"/>
              <a:ext cx="76" cy="76"/>
            </a:xfrm>
            <a:prstGeom prst="ellipse">
              <a:avLst/>
            </a:prstGeom>
            <a:solidFill>
              <a:srgbClr val="669999"/>
            </a:solidFill>
            <a:ln w="9525">
              <a:noFill/>
              <a:round/>
              <a:headEnd/>
              <a:tailEnd/>
            </a:ln>
            <a:effectLst/>
          </p:spPr>
          <p:txBody>
            <a:bodyPr wrap="none" anchor="ctr"/>
            <a:lstStyle/>
            <a:p>
              <a:pPr>
                <a:defRPr/>
              </a:pPr>
              <a:endParaRPr lang="fr-FR"/>
            </a:p>
          </p:txBody>
        </p:sp>
        <p:sp>
          <p:nvSpPr>
            <p:cNvPr id="1043" name="Oval 19"/>
            <p:cNvSpPr>
              <a:spLocks noChangeArrowheads="1"/>
            </p:cNvSpPr>
            <p:nvPr/>
          </p:nvSpPr>
          <p:spPr bwMode="auto">
            <a:xfrm>
              <a:off x="5559" y="308"/>
              <a:ext cx="76" cy="76"/>
            </a:xfrm>
            <a:prstGeom prst="ellipse">
              <a:avLst/>
            </a:prstGeom>
            <a:solidFill>
              <a:srgbClr val="CCCC00"/>
            </a:solidFill>
            <a:ln w="9525">
              <a:noFill/>
              <a:round/>
              <a:headEnd/>
              <a:tailEnd/>
            </a:ln>
            <a:effectLst/>
          </p:spPr>
          <p:txBody>
            <a:bodyPr wrap="none" anchor="ctr"/>
            <a:lstStyle/>
            <a:p>
              <a:pPr>
                <a:defRPr/>
              </a:pPr>
              <a:endParaRPr lang="fr-FR"/>
            </a:p>
          </p:txBody>
        </p:sp>
        <p:sp>
          <p:nvSpPr>
            <p:cNvPr id="1044" name="Oval 20"/>
            <p:cNvSpPr>
              <a:spLocks noChangeArrowheads="1"/>
            </p:cNvSpPr>
            <p:nvPr/>
          </p:nvSpPr>
          <p:spPr bwMode="auto">
            <a:xfrm>
              <a:off x="5136" y="413"/>
              <a:ext cx="76" cy="76"/>
            </a:xfrm>
            <a:prstGeom prst="ellipse">
              <a:avLst/>
            </a:prstGeom>
            <a:solidFill>
              <a:srgbClr val="330066"/>
            </a:solidFill>
            <a:ln w="9525">
              <a:noFill/>
              <a:round/>
              <a:headEnd/>
              <a:tailEnd/>
            </a:ln>
            <a:effectLst/>
          </p:spPr>
          <p:txBody>
            <a:bodyPr wrap="none" anchor="ctr"/>
            <a:lstStyle/>
            <a:p>
              <a:pPr>
                <a:defRPr/>
              </a:pPr>
              <a:endParaRPr lang="fr-FR"/>
            </a:p>
          </p:txBody>
        </p:sp>
        <p:sp>
          <p:nvSpPr>
            <p:cNvPr id="1045" name="Oval 21"/>
            <p:cNvSpPr>
              <a:spLocks noChangeArrowheads="1"/>
            </p:cNvSpPr>
            <p:nvPr/>
          </p:nvSpPr>
          <p:spPr bwMode="auto">
            <a:xfrm>
              <a:off x="5242" y="413"/>
              <a:ext cx="76" cy="76"/>
            </a:xfrm>
            <a:prstGeom prst="ellipse">
              <a:avLst/>
            </a:prstGeom>
            <a:solidFill>
              <a:srgbClr val="669999"/>
            </a:solidFill>
            <a:ln w="9525">
              <a:noFill/>
              <a:round/>
              <a:headEnd/>
              <a:tailEnd/>
            </a:ln>
            <a:effectLst/>
          </p:spPr>
          <p:txBody>
            <a:bodyPr wrap="none" anchor="ctr"/>
            <a:lstStyle/>
            <a:p>
              <a:pPr>
                <a:defRPr/>
              </a:pPr>
              <a:endParaRPr lang="fr-FR"/>
            </a:p>
          </p:txBody>
        </p:sp>
        <p:sp>
          <p:nvSpPr>
            <p:cNvPr id="1046" name="Oval 22"/>
            <p:cNvSpPr>
              <a:spLocks noChangeArrowheads="1"/>
            </p:cNvSpPr>
            <p:nvPr/>
          </p:nvSpPr>
          <p:spPr bwMode="auto">
            <a:xfrm>
              <a:off x="5348" y="413"/>
              <a:ext cx="76" cy="76"/>
            </a:xfrm>
            <a:prstGeom prst="ellipse">
              <a:avLst/>
            </a:prstGeom>
            <a:solidFill>
              <a:srgbClr val="669999"/>
            </a:solidFill>
            <a:ln w="9525">
              <a:noFill/>
              <a:round/>
              <a:headEnd/>
              <a:tailEnd/>
            </a:ln>
            <a:effectLst/>
          </p:spPr>
          <p:txBody>
            <a:bodyPr wrap="none" anchor="ctr"/>
            <a:lstStyle/>
            <a:p>
              <a:pPr>
                <a:defRPr/>
              </a:pPr>
              <a:endParaRPr lang="fr-FR"/>
            </a:p>
          </p:txBody>
        </p:sp>
        <p:sp>
          <p:nvSpPr>
            <p:cNvPr id="1047" name="Oval 23"/>
            <p:cNvSpPr>
              <a:spLocks noChangeArrowheads="1"/>
            </p:cNvSpPr>
            <p:nvPr/>
          </p:nvSpPr>
          <p:spPr bwMode="auto">
            <a:xfrm>
              <a:off x="5453" y="413"/>
              <a:ext cx="76" cy="76"/>
            </a:xfrm>
            <a:prstGeom prst="ellipse">
              <a:avLst/>
            </a:prstGeom>
            <a:solidFill>
              <a:srgbClr val="CCCC00"/>
            </a:solidFill>
            <a:ln w="9525">
              <a:noFill/>
              <a:round/>
              <a:headEnd/>
              <a:tailEnd/>
            </a:ln>
            <a:effectLst/>
          </p:spPr>
          <p:txBody>
            <a:bodyPr wrap="none" anchor="ctr"/>
            <a:lstStyle/>
            <a:p>
              <a:pPr>
                <a:defRPr/>
              </a:pPr>
              <a:endParaRPr lang="fr-FR"/>
            </a:p>
          </p:txBody>
        </p:sp>
        <p:sp>
          <p:nvSpPr>
            <p:cNvPr id="1048" name="Oval 24"/>
            <p:cNvSpPr>
              <a:spLocks noChangeArrowheads="1"/>
            </p:cNvSpPr>
            <p:nvPr/>
          </p:nvSpPr>
          <p:spPr bwMode="auto">
            <a:xfrm>
              <a:off x="5136" y="519"/>
              <a:ext cx="76" cy="76"/>
            </a:xfrm>
            <a:prstGeom prst="ellipse">
              <a:avLst/>
            </a:prstGeom>
            <a:solidFill>
              <a:srgbClr val="669999"/>
            </a:solidFill>
            <a:ln w="9525">
              <a:noFill/>
              <a:round/>
              <a:headEnd/>
              <a:tailEnd/>
            </a:ln>
            <a:effectLst/>
          </p:spPr>
          <p:txBody>
            <a:bodyPr wrap="none" anchor="ctr"/>
            <a:lstStyle/>
            <a:p>
              <a:pPr>
                <a:defRPr/>
              </a:pPr>
              <a:endParaRPr lang="fr-FR"/>
            </a:p>
          </p:txBody>
        </p:sp>
        <p:sp>
          <p:nvSpPr>
            <p:cNvPr id="1049" name="Oval 25"/>
            <p:cNvSpPr>
              <a:spLocks noChangeArrowheads="1"/>
            </p:cNvSpPr>
            <p:nvPr/>
          </p:nvSpPr>
          <p:spPr bwMode="auto">
            <a:xfrm>
              <a:off x="5242" y="519"/>
              <a:ext cx="76" cy="76"/>
            </a:xfrm>
            <a:prstGeom prst="ellipse">
              <a:avLst/>
            </a:prstGeom>
            <a:solidFill>
              <a:srgbClr val="669999"/>
            </a:solidFill>
            <a:ln w="9525">
              <a:noFill/>
              <a:round/>
              <a:headEnd/>
              <a:tailEnd/>
            </a:ln>
            <a:effectLst/>
          </p:spPr>
          <p:txBody>
            <a:bodyPr wrap="none" anchor="ctr"/>
            <a:lstStyle/>
            <a:p>
              <a:pPr>
                <a:defRPr/>
              </a:pPr>
              <a:endParaRPr lang="fr-FR"/>
            </a:p>
          </p:txBody>
        </p:sp>
        <p:sp>
          <p:nvSpPr>
            <p:cNvPr id="1050" name="Oval 26"/>
            <p:cNvSpPr>
              <a:spLocks noChangeArrowheads="1"/>
            </p:cNvSpPr>
            <p:nvPr/>
          </p:nvSpPr>
          <p:spPr bwMode="auto">
            <a:xfrm>
              <a:off x="5348" y="519"/>
              <a:ext cx="76" cy="76"/>
            </a:xfrm>
            <a:prstGeom prst="ellipse">
              <a:avLst/>
            </a:prstGeom>
            <a:solidFill>
              <a:srgbClr val="CCCC00"/>
            </a:solidFill>
            <a:ln w="9525">
              <a:noFill/>
              <a:round/>
              <a:headEnd/>
              <a:tailEnd/>
            </a:ln>
            <a:effectLst/>
          </p:spPr>
          <p:txBody>
            <a:bodyPr wrap="none" anchor="ctr"/>
            <a:lstStyle/>
            <a:p>
              <a:pPr>
                <a:defRPr/>
              </a:pPr>
              <a:endParaRPr lang="fr-FR"/>
            </a:p>
          </p:txBody>
        </p:sp>
        <p:sp>
          <p:nvSpPr>
            <p:cNvPr id="1051" name="Oval 27"/>
            <p:cNvSpPr>
              <a:spLocks noChangeArrowheads="1"/>
            </p:cNvSpPr>
            <p:nvPr/>
          </p:nvSpPr>
          <p:spPr bwMode="auto">
            <a:xfrm>
              <a:off x="5453" y="519"/>
              <a:ext cx="76" cy="76"/>
            </a:xfrm>
            <a:prstGeom prst="ellipse">
              <a:avLst/>
            </a:prstGeom>
            <a:solidFill>
              <a:srgbClr val="CCCC00"/>
            </a:solidFill>
            <a:ln w="9525">
              <a:noFill/>
              <a:round/>
              <a:headEnd/>
              <a:tailEnd/>
            </a:ln>
            <a:effectLst/>
          </p:spPr>
          <p:txBody>
            <a:bodyPr wrap="none" anchor="ctr"/>
            <a:lstStyle/>
            <a:p>
              <a:pPr>
                <a:defRPr/>
              </a:pPr>
              <a:endParaRPr lang="fr-FR"/>
            </a:p>
          </p:txBody>
        </p:sp>
        <p:sp>
          <p:nvSpPr>
            <p:cNvPr id="1052" name="Oval 28"/>
            <p:cNvSpPr>
              <a:spLocks noChangeArrowheads="1"/>
            </p:cNvSpPr>
            <p:nvPr/>
          </p:nvSpPr>
          <p:spPr bwMode="auto">
            <a:xfrm>
              <a:off x="5559" y="519"/>
              <a:ext cx="76" cy="76"/>
            </a:xfrm>
            <a:prstGeom prst="ellipse">
              <a:avLst/>
            </a:prstGeom>
            <a:solidFill>
              <a:srgbClr val="D8D8EC"/>
            </a:solidFill>
            <a:ln w="9525">
              <a:noFill/>
              <a:round/>
              <a:headEnd/>
              <a:tailEnd/>
            </a:ln>
            <a:effectLst/>
          </p:spPr>
          <p:txBody>
            <a:bodyPr wrap="none" anchor="ctr"/>
            <a:lstStyle/>
            <a:p>
              <a:pPr>
                <a:defRPr/>
              </a:pPr>
              <a:endParaRPr lang="fr-FR"/>
            </a:p>
          </p:txBody>
        </p:sp>
        <p:sp>
          <p:nvSpPr>
            <p:cNvPr id="1053" name="Oval 29"/>
            <p:cNvSpPr>
              <a:spLocks noChangeArrowheads="1"/>
            </p:cNvSpPr>
            <p:nvPr/>
          </p:nvSpPr>
          <p:spPr bwMode="auto">
            <a:xfrm>
              <a:off x="5136" y="625"/>
              <a:ext cx="76" cy="76"/>
            </a:xfrm>
            <a:prstGeom prst="ellipse">
              <a:avLst/>
            </a:prstGeom>
            <a:solidFill>
              <a:srgbClr val="669999"/>
            </a:solidFill>
            <a:ln w="9525">
              <a:noFill/>
              <a:round/>
              <a:headEnd/>
              <a:tailEnd/>
            </a:ln>
            <a:effectLst/>
          </p:spPr>
          <p:txBody>
            <a:bodyPr wrap="none" anchor="ctr"/>
            <a:lstStyle/>
            <a:p>
              <a:pPr>
                <a:defRPr/>
              </a:pPr>
              <a:endParaRPr lang="fr-FR"/>
            </a:p>
          </p:txBody>
        </p:sp>
        <p:sp>
          <p:nvSpPr>
            <p:cNvPr id="1054" name="Oval 30"/>
            <p:cNvSpPr>
              <a:spLocks noChangeArrowheads="1"/>
            </p:cNvSpPr>
            <p:nvPr/>
          </p:nvSpPr>
          <p:spPr bwMode="auto">
            <a:xfrm>
              <a:off x="5242" y="625"/>
              <a:ext cx="76" cy="76"/>
            </a:xfrm>
            <a:prstGeom prst="ellipse">
              <a:avLst/>
            </a:prstGeom>
            <a:solidFill>
              <a:srgbClr val="CCCC00"/>
            </a:solidFill>
            <a:ln w="9525">
              <a:noFill/>
              <a:round/>
              <a:headEnd/>
              <a:tailEnd/>
            </a:ln>
            <a:effectLst/>
          </p:spPr>
          <p:txBody>
            <a:bodyPr wrap="none" anchor="ctr"/>
            <a:lstStyle/>
            <a:p>
              <a:pPr>
                <a:defRPr/>
              </a:pPr>
              <a:endParaRPr lang="fr-FR"/>
            </a:p>
          </p:txBody>
        </p:sp>
        <p:sp>
          <p:nvSpPr>
            <p:cNvPr id="1055" name="Oval 31"/>
            <p:cNvSpPr>
              <a:spLocks noChangeArrowheads="1"/>
            </p:cNvSpPr>
            <p:nvPr/>
          </p:nvSpPr>
          <p:spPr bwMode="auto">
            <a:xfrm>
              <a:off x="5348" y="625"/>
              <a:ext cx="76" cy="76"/>
            </a:xfrm>
            <a:prstGeom prst="ellipse">
              <a:avLst/>
            </a:prstGeom>
            <a:solidFill>
              <a:srgbClr val="CCCC00"/>
            </a:solidFill>
            <a:ln w="9525">
              <a:noFill/>
              <a:round/>
              <a:headEnd/>
              <a:tailEnd/>
            </a:ln>
            <a:effectLst/>
          </p:spPr>
          <p:txBody>
            <a:bodyPr wrap="none" anchor="ctr"/>
            <a:lstStyle/>
            <a:p>
              <a:pPr>
                <a:defRPr/>
              </a:pPr>
              <a:endParaRPr lang="fr-FR"/>
            </a:p>
          </p:txBody>
        </p:sp>
        <p:sp>
          <p:nvSpPr>
            <p:cNvPr id="1056" name="Oval 32"/>
            <p:cNvSpPr>
              <a:spLocks noChangeArrowheads="1"/>
            </p:cNvSpPr>
            <p:nvPr/>
          </p:nvSpPr>
          <p:spPr bwMode="auto">
            <a:xfrm>
              <a:off x="5453" y="625"/>
              <a:ext cx="76" cy="76"/>
            </a:xfrm>
            <a:prstGeom prst="ellipse">
              <a:avLst/>
            </a:prstGeom>
            <a:solidFill>
              <a:srgbClr val="D8D8EC"/>
            </a:solidFill>
            <a:ln w="9525">
              <a:noFill/>
              <a:round/>
              <a:headEnd/>
              <a:tailEnd/>
            </a:ln>
            <a:effectLst/>
          </p:spPr>
          <p:txBody>
            <a:bodyPr wrap="none" anchor="ctr"/>
            <a:lstStyle/>
            <a:p>
              <a:pPr>
                <a:defRPr/>
              </a:pPr>
              <a:endParaRPr lang="fr-FR"/>
            </a:p>
          </p:txBody>
        </p:sp>
        <p:sp>
          <p:nvSpPr>
            <p:cNvPr id="1057" name="Oval 33"/>
            <p:cNvSpPr>
              <a:spLocks noChangeArrowheads="1"/>
            </p:cNvSpPr>
            <p:nvPr/>
          </p:nvSpPr>
          <p:spPr bwMode="auto">
            <a:xfrm>
              <a:off x="5136" y="731"/>
              <a:ext cx="76" cy="75"/>
            </a:xfrm>
            <a:prstGeom prst="ellipse">
              <a:avLst/>
            </a:prstGeom>
            <a:solidFill>
              <a:srgbClr val="CCCC00"/>
            </a:solidFill>
            <a:ln w="9525">
              <a:noFill/>
              <a:round/>
              <a:headEnd/>
              <a:tailEnd/>
            </a:ln>
            <a:effectLst/>
          </p:spPr>
          <p:txBody>
            <a:bodyPr wrap="none" anchor="ctr"/>
            <a:lstStyle/>
            <a:p>
              <a:pPr>
                <a:defRPr/>
              </a:pPr>
              <a:endParaRPr lang="fr-FR"/>
            </a:p>
          </p:txBody>
        </p:sp>
        <p:sp>
          <p:nvSpPr>
            <p:cNvPr id="1058" name="Oval 34"/>
            <p:cNvSpPr>
              <a:spLocks noChangeArrowheads="1"/>
            </p:cNvSpPr>
            <p:nvPr/>
          </p:nvSpPr>
          <p:spPr bwMode="auto">
            <a:xfrm>
              <a:off x="5242" y="731"/>
              <a:ext cx="76" cy="75"/>
            </a:xfrm>
            <a:prstGeom prst="ellipse">
              <a:avLst/>
            </a:prstGeom>
            <a:solidFill>
              <a:srgbClr val="CCCC00"/>
            </a:solidFill>
            <a:ln w="9525">
              <a:noFill/>
              <a:round/>
              <a:headEnd/>
              <a:tailEnd/>
            </a:ln>
            <a:effectLst/>
          </p:spPr>
          <p:txBody>
            <a:bodyPr wrap="none" anchor="ctr"/>
            <a:lstStyle/>
            <a:p>
              <a:pPr>
                <a:defRPr/>
              </a:pPr>
              <a:endParaRPr lang="fr-FR"/>
            </a:p>
          </p:txBody>
        </p:sp>
        <p:sp>
          <p:nvSpPr>
            <p:cNvPr id="1059" name="Oval 35"/>
            <p:cNvSpPr>
              <a:spLocks noChangeArrowheads="1"/>
            </p:cNvSpPr>
            <p:nvPr/>
          </p:nvSpPr>
          <p:spPr bwMode="auto">
            <a:xfrm>
              <a:off x="5348" y="731"/>
              <a:ext cx="76" cy="75"/>
            </a:xfrm>
            <a:prstGeom prst="ellipse">
              <a:avLst/>
            </a:prstGeom>
            <a:solidFill>
              <a:srgbClr val="D8D8EC"/>
            </a:solidFill>
            <a:ln w="9525">
              <a:noFill/>
              <a:round/>
              <a:headEnd/>
              <a:tailEnd/>
            </a:ln>
            <a:effectLst/>
          </p:spPr>
          <p:txBody>
            <a:bodyPr wrap="none" anchor="ctr"/>
            <a:lstStyle/>
            <a:p>
              <a:pPr>
                <a:defRPr/>
              </a:pPr>
              <a:endParaRPr lang="fr-FR"/>
            </a:p>
          </p:txBody>
        </p:sp>
        <p:sp>
          <p:nvSpPr>
            <p:cNvPr id="1060" name="Oval 36"/>
            <p:cNvSpPr>
              <a:spLocks noChangeArrowheads="1"/>
            </p:cNvSpPr>
            <p:nvPr/>
          </p:nvSpPr>
          <p:spPr bwMode="auto">
            <a:xfrm>
              <a:off x="5453" y="731"/>
              <a:ext cx="76" cy="75"/>
            </a:xfrm>
            <a:prstGeom prst="ellipse">
              <a:avLst/>
            </a:prstGeom>
            <a:solidFill>
              <a:srgbClr val="D8D8EC"/>
            </a:solidFill>
            <a:ln w="9525">
              <a:noFill/>
              <a:round/>
              <a:headEnd/>
              <a:tailEnd/>
            </a:ln>
            <a:effectLst/>
          </p:spPr>
          <p:txBody>
            <a:bodyPr wrap="none" anchor="ctr"/>
            <a:lstStyle/>
            <a:p>
              <a:pPr>
                <a:defRPr/>
              </a:pPr>
              <a:endParaRPr lang="fr-FR"/>
            </a:p>
          </p:txBody>
        </p:sp>
        <p:sp>
          <p:nvSpPr>
            <p:cNvPr id="1061" name="Oval 37"/>
            <p:cNvSpPr>
              <a:spLocks noChangeArrowheads="1"/>
            </p:cNvSpPr>
            <p:nvPr/>
          </p:nvSpPr>
          <p:spPr bwMode="auto">
            <a:xfrm>
              <a:off x="5242" y="837"/>
              <a:ext cx="76" cy="75"/>
            </a:xfrm>
            <a:prstGeom prst="ellipse">
              <a:avLst/>
            </a:prstGeom>
            <a:solidFill>
              <a:srgbClr val="D8D8EC"/>
            </a:solidFill>
            <a:ln w="9525">
              <a:noFill/>
              <a:round/>
              <a:headEnd/>
              <a:tailEnd/>
            </a:ln>
            <a:effectLst/>
          </p:spPr>
          <p:txBody>
            <a:bodyPr wrap="none" anchor="ctr"/>
            <a:lstStyle/>
            <a:p>
              <a:pPr>
                <a:defRPr/>
              </a:pPr>
              <a:endParaRPr lang="fr-FR"/>
            </a:p>
          </p:txBody>
        </p:sp>
        <p:sp>
          <p:nvSpPr>
            <p:cNvPr id="1062" name="Oval 38"/>
            <p:cNvSpPr>
              <a:spLocks noChangeArrowheads="1"/>
            </p:cNvSpPr>
            <p:nvPr/>
          </p:nvSpPr>
          <p:spPr bwMode="auto">
            <a:xfrm>
              <a:off x="5453" y="837"/>
              <a:ext cx="76" cy="75"/>
            </a:xfrm>
            <a:prstGeom prst="ellipse">
              <a:avLst/>
            </a:prstGeom>
            <a:solidFill>
              <a:srgbClr val="D8D8EC"/>
            </a:solidFill>
            <a:ln w="9525">
              <a:noFill/>
              <a:round/>
              <a:headEnd/>
              <a:tailEnd/>
            </a:ln>
            <a:effectLst/>
          </p:spPr>
          <p:txBody>
            <a:bodyPr wrap="none" anchor="ctr"/>
            <a:lstStyle/>
            <a:p>
              <a:pPr>
                <a:defRPr/>
              </a:pPr>
              <a:endParaRPr lang="fr-FR"/>
            </a:p>
          </p:txBody>
        </p:sp>
      </p:grpSp>
    </p:spTree>
  </p:cSld>
  <p:clrMap bg1="lt1" tx1="dk1" bg2="lt2" tx2="dk2" accent1="accent1" accent2="accent2" accent3="accent3" accent4="accent4" accent5="accent5" accent6="accent6" hlink="hlink" folHlink="folHlink"/>
  <p:sldLayoutIdLst>
    <p:sldLayoutId id="2147483689" r:id="rId1"/>
    <p:sldLayoutId id="2147483690" r:id="rId2"/>
    <p:sldLayoutId id="2147483691" r:id="rId3"/>
    <p:sldLayoutId id="2147483692" r:id="rId4"/>
    <p:sldLayoutId id="2147483693" r:id="rId5"/>
    <p:sldLayoutId id="2147483694" r:id="rId6"/>
    <p:sldLayoutId id="2147483695" r:id="rId7"/>
    <p:sldLayoutId id="2147483696" r:id="rId8"/>
    <p:sldLayoutId id="2147483697" r:id="rId9"/>
    <p:sldLayoutId id="2147483698" r:id="rId10"/>
    <p:sldLayoutId id="2147483699" r:id="rId11"/>
    <p:sldLayoutId id="2147483700" r:id="rId12"/>
  </p:sldLayoutIdLst>
  <p:txStyles>
    <p:titleStyle>
      <a:lvl1pPr algn="l" defTabSz="449263" rtl="0" eaLnBrk="0" fontAlgn="base" hangingPunct="0">
        <a:lnSpc>
          <a:spcPct val="93000"/>
        </a:lnSpc>
        <a:spcBef>
          <a:spcPct val="0"/>
        </a:spcBef>
        <a:spcAft>
          <a:spcPct val="0"/>
        </a:spcAft>
        <a:buClr>
          <a:srgbClr val="330066"/>
        </a:buClr>
        <a:buSzPct val="100000"/>
        <a:buFont typeface="Arial" charset="0"/>
        <a:defRPr sz="3900" b="1">
          <a:solidFill>
            <a:srgbClr val="330066"/>
          </a:solidFill>
          <a:latin typeface="+mj-lt"/>
          <a:ea typeface="+mj-ea"/>
          <a:cs typeface="+mj-cs"/>
        </a:defRPr>
      </a:lvl1pPr>
      <a:lvl2pPr algn="l" defTabSz="449263" rtl="0" eaLnBrk="0" fontAlgn="base" hangingPunct="0">
        <a:lnSpc>
          <a:spcPct val="93000"/>
        </a:lnSpc>
        <a:spcBef>
          <a:spcPct val="0"/>
        </a:spcBef>
        <a:spcAft>
          <a:spcPct val="0"/>
        </a:spcAft>
        <a:buClr>
          <a:srgbClr val="330066"/>
        </a:buClr>
        <a:buSzPct val="100000"/>
        <a:buFont typeface="Arial" charset="0"/>
        <a:defRPr sz="3900" b="1">
          <a:solidFill>
            <a:srgbClr val="330066"/>
          </a:solidFill>
          <a:latin typeface="Arial" charset="0"/>
          <a:cs typeface="Arial" charset="0"/>
        </a:defRPr>
      </a:lvl2pPr>
      <a:lvl3pPr algn="l" defTabSz="449263" rtl="0" eaLnBrk="0" fontAlgn="base" hangingPunct="0">
        <a:lnSpc>
          <a:spcPct val="93000"/>
        </a:lnSpc>
        <a:spcBef>
          <a:spcPct val="0"/>
        </a:spcBef>
        <a:spcAft>
          <a:spcPct val="0"/>
        </a:spcAft>
        <a:buClr>
          <a:srgbClr val="330066"/>
        </a:buClr>
        <a:buSzPct val="100000"/>
        <a:buFont typeface="Arial" charset="0"/>
        <a:defRPr sz="3900" b="1">
          <a:solidFill>
            <a:srgbClr val="330066"/>
          </a:solidFill>
          <a:latin typeface="Arial" charset="0"/>
          <a:cs typeface="Arial" charset="0"/>
        </a:defRPr>
      </a:lvl3pPr>
      <a:lvl4pPr algn="l" defTabSz="449263" rtl="0" eaLnBrk="0" fontAlgn="base" hangingPunct="0">
        <a:lnSpc>
          <a:spcPct val="93000"/>
        </a:lnSpc>
        <a:spcBef>
          <a:spcPct val="0"/>
        </a:spcBef>
        <a:spcAft>
          <a:spcPct val="0"/>
        </a:spcAft>
        <a:buClr>
          <a:srgbClr val="330066"/>
        </a:buClr>
        <a:buSzPct val="100000"/>
        <a:buFont typeface="Arial" charset="0"/>
        <a:defRPr sz="3900" b="1">
          <a:solidFill>
            <a:srgbClr val="330066"/>
          </a:solidFill>
          <a:latin typeface="Arial" charset="0"/>
          <a:cs typeface="Arial" charset="0"/>
        </a:defRPr>
      </a:lvl4pPr>
      <a:lvl5pPr algn="l" defTabSz="449263" rtl="0" eaLnBrk="0" fontAlgn="base" hangingPunct="0">
        <a:lnSpc>
          <a:spcPct val="93000"/>
        </a:lnSpc>
        <a:spcBef>
          <a:spcPct val="0"/>
        </a:spcBef>
        <a:spcAft>
          <a:spcPct val="0"/>
        </a:spcAft>
        <a:buClr>
          <a:srgbClr val="330066"/>
        </a:buClr>
        <a:buSzPct val="100000"/>
        <a:buFont typeface="Arial" charset="0"/>
        <a:defRPr sz="3900" b="1">
          <a:solidFill>
            <a:srgbClr val="330066"/>
          </a:solidFill>
          <a:latin typeface="Arial" charset="0"/>
          <a:cs typeface="Arial" charset="0"/>
        </a:defRPr>
      </a:lvl5pPr>
      <a:lvl6pPr marL="457200" algn="l" defTabSz="449263" rtl="0" fontAlgn="base">
        <a:lnSpc>
          <a:spcPct val="93000"/>
        </a:lnSpc>
        <a:spcBef>
          <a:spcPct val="0"/>
        </a:spcBef>
        <a:spcAft>
          <a:spcPct val="0"/>
        </a:spcAft>
        <a:buClr>
          <a:srgbClr val="330066"/>
        </a:buClr>
        <a:buSzPct val="100000"/>
        <a:buFont typeface="Arial" charset="0"/>
        <a:defRPr sz="3900" b="1">
          <a:solidFill>
            <a:srgbClr val="330066"/>
          </a:solidFill>
          <a:latin typeface="Arial" charset="0"/>
          <a:cs typeface="Arial" charset="0"/>
        </a:defRPr>
      </a:lvl6pPr>
      <a:lvl7pPr marL="914400" algn="l" defTabSz="449263" rtl="0" fontAlgn="base">
        <a:lnSpc>
          <a:spcPct val="93000"/>
        </a:lnSpc>
        <a:spcBef>
          <a:spcPct val="0"/>
        </a:spcBef>
        <a:spcAft>
          <a:spcPct val="0"/>
        </a:spcAft>
        <a:buClr>
          <a:srgbClr val="330066"/>
        </a:buClr>
        <a:buSzPct val="100000"/>
        <a:buFont typeface="Arial" charset="0"/>
        <a:defRPr sz="3900" b="1">
          <a:solidFill>
            <a:srgbClr val="330066"/>
          </a:solidFill>
          <a:latin typeface="Arial" charset="0"/>
          <a:cs typeface="Arial" charset="0"/>
        </a:defRPr>
      </a:lvl7pPr>
      <a:lvl8pPr marL="1371600" algn="l" defTabSz="449263" rtl="0" fontAlgn="base">
        <a:lnSpc>
          <a:spcPct val="93000"/>
        </a:lnSpc>
        <a:spcBef>
          <a:spcPct val="0"/>
        </a:spcBef>
        <a:spcAft>
          <a:spcPct val="0"/>
        </a:spcAft>
        <a:buClr>
          <a:srgbClr val="330066"/>
        </a:buClr>
        <a:buSzPct val="100000"/>
        <a:buFont typeface="Arial" charset="0"/>
        <a:defRPr sz="3900" b="1">
          <a:solidFill>
            <a:srgbClr val="330066"/>
          </a:solidFill>
          <a:latin typeface="Arial" charset="0"/>
          <a:cs typeface="Arial" charset="0"/>
        </a:defRPr>
      </a:lvl8pPr>
      <a:lvl9pPr marL="1828800" algn="l" defTabSz="449263" rtl="0" fontAlgn="base">
        <a:lnSpc>
          <a:spcPct val="93000"/>
        </a:lnSpc>
        <a:spcBef>
          <a:spcPct val="0"/>
        </a:spcBef>
        <a:spcAft>
          <a:spcPct val="0"/>
        </a:spcAft>
        <a:buClr>
          <a:srgbClr val="330066"/>
        </a:buClr>
        <a:buSzPct val="100000"/>
        <a:buFont typeface="Arial" charset="0"/>
        <a:defRPr sz="3900" b="1">
          <a:solidFill>
            <a:srgbClr val="330066"/>
          </a:solidFill>
          <a:latin typeface="Arial" charset="0"/>
          <a:cs typeface="Arial" charset="0"/>
        </a:defRPr>
      </a:lvl9pPr>
    </p:titleStyle>
    <p:bodyStyle>
      <a:lvl1pPr marL="341313" indent="-341313" algn="l" defTabSz="449263" rtl="0" eaLnBrk="0" fontAlgn="base" hangingPunct="0">
        <a:lnSpc>
          <a:spcPct val="93000"/>
        </a:lnSpc>
        <a:spcBef>
          <a:spcPts val="750"/>
        </a:spcBef>
        <a:spcAft>
          <a:spcPct val="0"/>
        </a:spcAft>
        <a:buClr>
          <a:srgbClr val="330066"/>
        </a:buClr>
        <a:buSzPct val="70000"/>
        <a:buFont typeface="Wingdings" pitchFamily="2" charset="2"/>
        <a:buChar char=""/>
        <a:defRPr sz="3000">
          <a:solidFill>
            <a:srgbClr val="000000"/>
          </a:solidFill>
          <a:latin typeface="+mn-lt"/>
          <a:ea typeface="+mn-ea"/>
          <a:cs typeface="+mn-cs"/>
        </a:defRPr>
      </a:lvl1pPr>
      <a:lvl2pPr marL="690563" indent="-347663" algn="l" defTabSz="449263" rtl="0" eaLnBrk="0" fontAlgn="base" hangingPunct="0">
        <a:lnSpc>
          <a:spcPct val="93000"/>
        </a:lnSpc>
        <a:spcBef>
          <a:spcPts val="650"/>
        </a:spcBef>
        <a:spcAft>
          <a:spcPct val="0"/>
        </a:spcAft>
        <a:buClr>
          <a:srgbClr val="669999"/>
        </a:buClr>
        <a:buSzPct val="70000"/>
        <a:buFont typeface="Wingdings" pitchFamily="2" charset="2"/>
        <a:buChar char=""/>
        <a:defRPr sz="2600">
          <a:solidFill>
            <a:srgbClr val="000000"/>
          </a:solidFill>
          <a:latin typeface="+mn-lt"/>
          <a:cs typeface="+mn-cs"/>
        </a:defRPr>
      </a:lvl2pPr>
      <a:lvl3pPr marL="985838" indent="-292100" algn="l" defTabSz="449263" rtl="0" eaLnBrk="0" fontAlgn="base" hangingPunct="0">
        <a:lnSpc>
          <a:spcPct val="93000"/>
        </a:lnSpc>
        <a:spcBef>
          <a:spcPts val="575"/>
        </a:spcBef>
        <a:spcAft>
          <a:spcPct val="0"/>
        </a:spcAft>
        <a:buClr>
          <a:srgbClr val="CCCC00"/>
        </a:buClr>
        <a:buSzPct val="70000"/>
        <a:buFont typeface="Wingdings" pitchFamily="2" charset="2"/>
        <a:buChar char=""/>
        <a:defRPr sz="2300">
          <a:solidFill>
            <a:srgbClr val="000000"/>
          </a:solidFill>
          <a:latin typeface="+mn-lt"/>
          <a:cs typeface="+mn-cs"/>
        </a:defRPr>
      </a:lvl3pPr>
      <a:lvl4pPr marL="1279525" indent="-290513" algn="l" defTabSz="449263" rtl="0" eaLnBrk="0" fontAlgn="base" hangingPunct="0">
        <a:lnSpc>
          <a:spcPct val="93000"/>
        </a:lnSpc>
        <a:spcBef>
          <a:spcPts val="500"/>
        </a:spcBef>
        <a:spcAft>
          <a:spcPct val="0"/>
        </a:spcAft>
        <a:buClr>
          <a:srgbClr val="330066"/>
        </a:buClr>
        <a:buSzPct val="75000"/>
        <a:buFont typeface="Wingdings" pitchFamily="2" charset="2"/>
        <a:buChar char=""/>
        <a:defRPr sz="2000">
          <a:solidFill>
            <a:srgbClr val="000000"/>
          </a:solidFill>
          <a:latin typeface="+mn-lt"/>
          <a:cs typeface="+mn-cs"/>
        </a:defRPr>
      </a:lvl4pPr>
      <a:lvl5pPr marL="1597025" indent="-314325" algn="l" defTabSz="449263" rtl="0" eaLnBrk="0" fontAlgn="base" hangingPunct="0">
        <a:lnSpc>
          <a:spcPct val="93000"/>
        </a:lnSpc>
        <a:spcBef>
          <a:spcPts val="500"/>
        </a:spcBef>
        <a:spcAft>
          <a:spcPct val="0"/>
        </a:spcAft>
        <a:buClr>
          <a:srgbClr val="330066"/>
        </a:buClr>
        <a:buSzPct val="80000"/>
        <a:buFont typeface="Wingdings" pitchFamily="2" charset="2"/>
        <a:buChar char=""/>
        <a:defRPr sz="2000">
          <a:solidFill>
            <a:srgbClr val="000000"/>
          </a:solidFill>
          <a:latin typeface="+mn-lt"/>
          <a:cs typeface="+mn-cs"/>
        </a:defRPr>
      </a:lvl5pPr>
      <a:lvl6pPr marL="2054225" indent="-314325" algn="l" defTabSz="449263" rtl="0" fontAlgn="base">
        <a:lnSpc>
          <a:spcPct val="93000"/>
        </a:lnSpc>
        <a:spcBef>
          <a:spcPts val="500"/>
        </a:spcBef>
        <a:spcAft>
          <a:spcPct val="0"/>
        </a:spcAft>
        <a:buClr>
          <a:srgbClr val="330066"/>
        </a:buClr>
        <a:buSzPct val="80000"/>
        <a:buFont typeface="Wingdings" charset="2"/>
        <a:buChar char=""/>
        <a:defRPr sz="2000">
          <a:solidFill>
            <a:srgbClr val="000000"/>
          </a:solidFill>
          <a:latin typeface="+mn-lt"/>
          <a:cs typeface="+mn-cs"/>
        </a:defRPr>
      </a:lvl6pPr>
      <a:lvl7pPr marL="2511425" indent="-314325" algn="l" defTabSz="449263" rtl="0" fontAlgn="base">
        <a:lnSpc>
          <a:spcPct val="93000"/>
        </a:lnSpc>
        <a:spcBef>
          <a:spcPts val="500"/>
        </a:spcBef>
        <a:spcAft>
          <a:spcPct val="0"/>
        </a:spcAft>
        <a:buClr>
          <a:srgbClr val="330066"/>
        </a:buClr>
        <a:buSzPct val="80000"/>
        <a:buFont typeface="Wingdings" charset="2"/>
        <a:buChar char=""/>
        <a:defRPr sz="2000">
          <a:solidFill>
            <a:srgbClr val="000000"/>
          </a:solidFill>
          <a:latin typeface="+mn-lt"/>
          <a:cs typeface="+mn-cs"/>
        </a:defRPr>
      </a:lvl7pPr>
      <a:lvl8pPr marL="2968625" indent="-314325" algn="l" defTabSz="449263" rtl="0" fontAlgn="base">
        <a:lnSpc>
          <a:spcPct val="93000"/>
        </a:lnSpc>
        <a:spcBef>
          <a:spcPts val="500"/>
        </a:spcBef>
        <a:spcAft>
          <a:spcPct val="0"/>
        </a:spcAft>
        <a:buClr>
          <a:srgbClr val="330066"/>
        </a:buClr>
        <a:buSzPct val="80000"/>
        <a:buFont typeface="Wingdings" charset="2"/>
        <a:buChar char=""/>
        <a:defRPr sz="2000">
          <a:solidFill>
            <a:srgbClr val="000000"/>
          </a:solidFill>
          <a:latin typeface="+mn-lt"/>
          <a:cs typeface="+mn-cs"/>
        </a:defRPr>
      </a:lvl8pPr>
      <a:lvl9pPr marL="3425825" indent="-314325" algn="l" defTabSz="449263" rtl="0" fontAlgn="base">
        <a:lnSpc>
          <a:spcPct val="93000"/>
        </a:lnSpc>
        <a:spcBef>
          <a:spcPts val="500"/>
        </a:spcBef>
        <a:spcAft>
          <a:spcPct val="0"/>
        </a:spcAft>
        <a:buClr>
          <a:srgbClr val="330066"/>
        </a:buClr>
        <a:buSzPct val="80000"/>
        <a:buFont typeface="Wingdings" charset="2"/>
        <a:buChar char=""/>
        <a:defRPr sz="2000">
          <a:solidFill>
            <a:srgbClr val="000000"/>
          </a:solidFill>
          <a:latin typeface="+mn-lt"/>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pedagogie.ac-toulouse.fr/col-marengo-toulouse/vieeleve/ecoecole/videos.html" TargetMode="External"/><Relationship Id="rId2" Type="http://schemas.openxmlformats.org/officeDocument/2006/relationships/notesSlide" Target="../notesSlides/notesSlide1.xml"/><Relationship Id="rId1" Type="http://schemas.openxmlformats.org/officeDocument/2006/relationships/slideLayout" Target="../slideLayouts/slideLayout25.xml"/><Relationship Id="rId4" Type="http://schemas.openxmlformats.org/officeDocument/2006/relationships/image" Target="../media/image1.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7.xml"/></Relationships>
</file>

<file path=ppt/slides/_rels/slide1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7.xml"/></Relationships>
</file>

<file path=ppt/slides/_rels/slide2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Espace réservé du numéro de diapositive 4"/>
          <p:cNvSpPr>
            <a:spLocks noGrp="1"/>
          </p:cNvSpPr>
          <p:nvPr>
            <p:ph type="sldNum" sz="quarter" idx="12"/>
          </p:nvPr>
        </p:nvSpPr>
        <p:spPr>
          <a:noFill/>
        </p:spPr>
        <p:txBody>
          <a:bodyPr/>
          <a:lstStyle/>
          <a:p>
            <a:pPr>
              <a:buFont typeface="Wingdings" pitchFamily="2" charset="2"/>
              <a:buNone/>
            </a:pPr>
            <a:fld id="{2AD7A09F-A61F-4E43-B8D6-DBB1B24DCD3C}" type="slidenum">
              <a:rPr lang="en-GB">
                <a:latin typeface="Times New Roman" pitchFamily="18" charset="0"/>
              </a:rPr>
              <a:pPr>
                <a:buFont typeface="Wingdings" pitchFamily="2" charset="2"/>
                <a:buNone/>
              </a:pPr>
              <a:t>1</a:t>
            </a:fld>
            <a:endParaRPr lang="en-GB">
              <a:latin typeface="Times New Roman" pitchFamily="18" charset="0"/>
            </a:endParaRPr>
          </a:p>
        </p:txBody>
      </p:sp>
      <p:sp>
        <p:nvSpPr>
          <p:cNvPr id="9" name="Rectangle 1"/>
          <p:cNvSpPr txBox="1">
            <a:spLocks noChangeArrowheads="1"/>
          </p:cNvSpPr>
          <p:nvPr/>
        </p:nvSpPr>
        <p:spPr bwMode="auto">
          <a:xfrm>
            <a:off x="1285852" y="285728"/>
            <a:ext cx="6781800" cy="2133600"/>
          </a:xfrm>
          <a:prstGeom prst="rect">
            <a:avLst/>
          </a:prstGeom>
          <a:noFill/>
          <a:ln w="9525">
            <a:noFill/>
            <a:round/>
            <a:headEnd/>
            <a:tailEnd/>
          </a:ln>
        </p:spPr>
        <p:txBody>
          <a:bodyPr vert="horz" wrap="square" lIns="90000" tIns="46800" rIns="90000" bIns="46800" numCol="1" anchor="b" anchorCtr="0" compatLnSpc="1">
            <a:prstTxWarp prst="textNoShape">
              <a:avLst/>
            </a:prstTxWarp>
          </a:bodyPr>
          <a:lstStyle/>
          <a:p>
            <a:pPr marL="0" marR="0" lvl="0" indent="0" algn="l" defTabSz="449263" rtl="0" eaLnBrk="0" fontAlgn="base" latinLnBrk="0" hangingPunct="0">
              <a:lnSpc>
                <a:spcPct val="93000"/>
              </a:lnSpc>
              <a:spcBef>
                <a:spcPct val="0"/>
              </a:spcBef>
              <a:spcAft>
                <a:spcPct val="0"/>
              </a:spcAft>
              <a:buClr>
                <a:srgbClr val="330066"/>
              </a:buClr>
              <a:buSzPct val="100000"/>
              <a:buFont typeface="Arial"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kumimoji="0" lang="fr-FR" sz="3900" b="1" i="0" u="none" strike="noStrike" kern="0" cap="none" spc="0" normalizeH="0" baseline="0" noProof="0" smtClean="0">
                <a:ln>
                  <a:noFill/>
                </a:ln>
                <a:solidFill>
                  <a:srgbClr val="330066"/>
                </a:solidFill>
                <a:effectLst/>
                <a:uLnTx/>
                <a:uFillTx/>
                <a:latin typeface="+mj-lt"/>
                <a:ea typeface="+mj-ea"/>
                <a:cs typeface="+mj-cs"/>
              </a:rPr>
              <a:t>Environnement et Ressources Naturelles</a:t>
            </a:r>
            <a:r>
              <a:rPr kumimoji="0" lang="en-GB" sz="4400" b="1" i="0" u="none" strike="noStrike" kern="0" cap="none" spc="0" normalizeH="0" baseline="0" noProof="0" smtClean="0">
                <a:ln>
                  <a:noFill/>
                </a:ln>
                <a:solidFill>
                  <a:srgbClr val="330066"/>
                </a:solidFill>
                <a:effectLst/>
                <a:uLnTx/>
                <a:uFillTx/>
                <a:latin typeface="+mj-lt"/>
                <a:ea typeface="+mj-ea"/>
                <a:cs typeface="+mj-cs"/>
              </a:rPr>
              <a:t> </a:t>
            </a:r>
            <a:endParaRPr kumimoji="0" lang="en-GB" sz="4400" b="1" i="0" u="none" strike="noStrike" kern="0" cap="none" spc="0" normalizeH="0" baseline="0" noProof="0" dirty="0" smtClean="0">
              <a:ln>
                <a:noFill/>
              </a:ln>
              <a:solidFill>
                <a:srgbClr val="330066"/>
              </a:solidFill>
              <a:effectLst/>
              <a:uLnTx/>
              <a:uFillTx/>
              <a:latin typeface="+mj-lt"/>
              <a:ea typeface="+mj-ea"/>
              <a:cs typeface="+mj-cs"/>
            </a:endParaRPr>
          </a:p>
        </p:txBody>
      </p:sp>
      <p:sp>
        <p:nvSpPr>
          <p:cNvPr id="10" name="Rectangle 2"/>
          <p:cNvSpPr txBox="1">
            <a:spLocks noChangeArrowheads="1"/>
          </p:cNvSpPr>
          <p:nvPr/>
        </p:nvSpPr>
        <p:spPr bwMode="auto">
          <a:xfrm>
            <a:off x="2714612" y="4143380"/>
            <a:ext cx="4605326" cy="1071570"/>
          </a:xfrm>
          <a:prstGeom prst="rect">
            <a:avLst/>
          </a:prstGeom>
          <a:noFill/>
          <a:ln w="9525">
            <a:noFill/>
            <a:round/>
            <a:headEnd/>
            <a:tailEnd/>
          </a:ln>
        </p:spPr>
        <p:txBody>
          <a:bodyPr vert="horz" wrap="square" lIns="90000" tIns="46800" rIns="90000" bIns="46800" numCol="1" anchor="t" anchorCtr="0" compatLnSpc="1">
            <a:prstTxWarp prst="textNoShape">
              <a:avLst/>
            </a:prstTxWarp>
          </a:bodyPr>
          <a:lstStyle/>
          <a:p>
            <a:pPr marL="0" marR="0" lvl="0" indent="0" algn="r" defTabSz="449263" rtl="0" eaLnBrk="1" fontAlgn="base" latinLnBrk="0" hangingPunct="1">
              <a:lnSpc>
                <a:spcPct val="100000"/>
              </a:lnSpc>
              <a:spcBef>
                <a:spcPts val="800"/>
              </a:spcBef>
              <a:spcAft>
                <a:spcPct val="0"/>
              </a:spcAft>
              <a:buClr>
                <a:srgbClr val="330066"/>
              </a:buClr>
              <a:buSzPct val="70000"/>
              <a:buFont typeface="Wingdings" charset="2"/>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kumimoji="0" lang="en-GB" sz="2400" b="0" i="0" u="none" strike="noStrike" kern="0" cap="none" spc="0" normalizeH="0" baseline="0" noProof="0" dirty="0" smtClean="0">
                <a:ln>
                  <a:noFill/>
                </a:ln>
                <a:solidFill>
                  <a:srgbClr val="000000"/>
                </a:solidFill>
                <a:effectLst/>
                <a:uLnTx/>
                <a:uFillTx/>
                <a:latin typeface="+mn-lt"/>
                <a:ea typeface="+mn-ea"/>
                <a:cs typeface="+mn-cs"/>
              </a:rPr>
              <a:t>Dr. </a:t>
            </a:r>
            <a:r>
              <a:rPr kumimoji="0" lang="en-GB" sz="2400" b="0" i="0" u="none" strike="noStrike" kern="0" cap="none" spc="0" normalizeH="0" baseline="0" noProof="0" dirty="0" err="1" smtClean="0">
                <a:ln>
                  <a:noFill/>
                </a:ln>
                <a:solidFill>
                  <a:srgbClr val="000000"/>
                </a:solidFill>
                <a:effectLst/>
                <a:uLnTx/>
                <a:uFillTx/>
                <a:latin typeface="+mn-lt"/>
                <a:ea typeface="+mn-ea"/>
                <a:cs typeface="+mn-cs"/>
              </a:rPr>
              <a:t>Mehaiguene</a:t>
            </a:r>
            <a:r>
              <a:rPr kumimoji="0" lang="en-GB" sz="2400" b="0" i="0" u="none" strike="noStrike" kern="0" cap="none" spc="0" normalizeH="0" baseline="0" noProof="0" dirty="0" smtClean="0">
                <a:ln>
                  <a:noFill/>
                </a:ln>
                <a:solidFill>
                  <a:srgbClr val="000000"/>
                </a:solidFill>
                <a:effectLst/>
                <a:uLnTx/>
                <a:uFillTx/>
                <a:latin typeface="+mn-lt"/>
                <a:ea typeface="+mn-ea"/>
                <a:cs typeface="+mn-cs"/>
              </a:rPr>
              <a:t> </a:t>
            </a:r>
            <a:r>
              <a:rPr kumimoji="0" lang="en-GB" sz="2400" b="0" i="0" u="none" strike="noStrike" kern="0" cap="none" spc="0" normalizeH="0" baseline="0" noProof="0" dirty="0" err="1" smtClean="0">
                <a:ln>
                  <a:noFill/>
                </a:ln>
                <a:solidFill>
                  <a:srgbClr val="000000"/>
                </a:solidFill>
                <a:effectLst/>
                <a:uLnTx/>
                <a:uFillTx/>
                <a:latin typeface="+mn-lt"/>
                <a:ea typeface="+mn-ea"/>
                <a:cs typeface="+mn-cs"/>
              </a:rPr>
              <a:t>Madjid</a:t>
            </a:r>
            <a:endParaRPr kumimoji="0" lang="en-GB" sz="2400" b="0" i="0" u="none" strike="noStrike" kern="0" cap="none" spc="0" normalizeH="0" baseline="0" noProof="0" dirty="0" smtClean="0">
              <a:ln>
                <a:noFill/>
              </a:ln>
              <a:solidFill>
                <a:srgbClr val="000000"/>
              </a:solidFill>
              <a:effectLst/>
              <a:uLnTx/>
              <a:uFillTx/>
              <a:latin typeface="+mn-lt"/>
              <a:ea typeface="+mn-ea"/>
              <a:cs typeface="+mn-cs"/>
            </a:endParaRPr>
          </a:p>
          <a:p>
            <a:pPr marL="0" marR="0" lvl="0" indent="0" algn="r" defTabSz="449263" rtl="0" eaLnBrk="1" fontAlgn="base" latinLnBrk="0" hangingPunct="1">
              <a:lnSpc>
                <a:spcPct val="100000"/>
              </a:lnSpc>
              <a:spcBef>
                <a:spcPts val="800"/>
              </a:spcBef>
              <a:spcAft>
                <a:spcPct val="0"/>
              </a:spcAft>
              <a:buClr>
                <a:srgbClr val="330066"/>
              </a:buClr>
              <a:buSzPct val="70000"/>
              <a:buFont typeface="Wingdings" charset="2"/>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kumimoji="0" lang="fr-FR" sz="2400" b="0" i="0" u="none" strike="noStrike" kern="0" cap="none" spc="0" normalizeH="0" baseline="0" dirty="0" smtClean="0">
                <a:ln>
                  <a:noFill/>
                </a:ln>
                <a:solidFill>
                  <a:srgbClr val="000000"/>
                </a:solidFill>
                <a:effectLst/>
                <a:uLnTx/>
                <a:uFillTx/>
                <a:latin typeface="+mn-lt"/>
                <a:ea typeface="+mn-ea"/>
                <a:cs typeface="+mn-cs"/>
              </a:rPr>
              <a:t>Année</a:t>
            </a:r>
            <a:r>
              <a:rPr kumimoji="0" lang="en-GB" sz="2400" b="0" i="0" u="none" strike="noStrike" kern="0" cap="none" spc="0" normalizeH="0" baseline="0" noProof="0" dirty="0" smtClean="0">
                <a:ln>
                  <a:noFill/>
                </a:ln>
                <a:solidFill>
                  <a:srgbClr val="000000"/>
                </a:solidFill>
                <a:effectLst/>
                <a:uLnTx/>
                <a:uFillTx/>
                <a:latin typeface="+mn-lt"/>
                <a:ea typeface="+mn-ea"/>
                <a:cs typeface="+mn-cs"/>
              </a:rPr>
              <a:t> </a:t>
            </a:r>
            <a:r>
              <a:rPr kumimoji="0" lang="en-GB" sz="2400" b="0" i="0" u="none" strike="noStrike" kern="0" cap="none" spc="0" normalizeH="0" baseline="0" noProof="0" dirty="0" smtClean="0">
                <a:ln>
                  <a:noFill/>
                </a:ln>
                <a:solidFill>
                  <a:srgbClr val="000000"/>
                </a:solidFill>
                <a:effectLst/>
                <a:uLnTx/>
                <a:uFillTx/>
                <a:latin typeface="+mn-lt"/>
                <a:ea typeface="+mn-ea"/>
                <a:cs typeface="+mn-cs"/>
              </a:rPr>
              <a:t>2019 </a:t>
            </a:r>
            <a:r>
              <a:rPr kumimoji="0" lang="en-GB" sz="2400" b="0" i="0" u="none" strike="noStrike" kern="0" cap="none" spc="0" normalizeH="0" baseline="0" noProof="0" dirty="0" smtClean="0">
                <a:ln>
                  <a:noFill/>
                </a:ln>
                <a:solidFill>
                  <a:srgbClr val="000000"/>
                </a:solidFill>
                <a:effectLst/>
                <a:uLnTx/>
                <a:uFillTx/>
                <a:latin typeface="+mn-lt"/>
                <a:ea typeface="+mn-ea"/>
                <a:cs typeface="+mn-cs"/>
              </a:rPr>
              <a:t>– </a:t>
            </a:r>
            <a:r>
              <a:rPr kumimoji="0" lang="en-GB" sz="2400" b="0" i="0" u="none" strike="noStrike" kern="0" cap="none" spc="0" normalizeH="0" baseline="0" noProof="0" dirty="0" smtClean="0">
                <a:ln>
                  <a:noFill/>
                </a:ln>
                <a:solidFill>
                  <a:srgbClr val="000000"/>
                </a:solidFill>
                <a:effectLst/>
                <a:uLnTx/>
                <a:uFillTx/>
                <a:latin typeface="+mn-lt"/>
                <a:ea typeface="+mn-ea"/>
                <a:cs typeface="+mn-cs"/>
              </a:rPr>
              <a:t>2020</a:t>
            </a:r>
            <a:endParaRPr kumimoji="0" lang="en-GB" sz="2400" b="0" i="0" u="none" strike="noStrike" kern="0" cap="none" spc="0" normalizeH="0" baseline="0" noProof="0" dirty="0" smtClean="0">
              <a:ln>
                <a:noFill/>
              </a:ln>
              <a:solidFill>
                <a:srgbClr val="000000"/>
              </a:solidFill>
              <a:effectLst/>
              <a:uLnTx/>
              <a:uFillTx/>
              <a:latin typeface="+mn-lt"/>
              <a:ea typeface="+mn-ea"/>
              <a:cs typeface="+mn-cs"/>
            </a:endParaRPr>
          </a:p>
          <a:p>
            <a:pPr marL="0" marR="0" lvl="0" indent="0" algn="r" defTabSz="449263" rtl="0" eaLnBrk="1" fontAlgn="base" latinLnBrk="0" hangingPunct="1">
              <a:lnSpc>
                <a:spcPct val="100000"/>
              </a:lnSpc>
              <a:spcBef>
                <a:spcPts val="800"/>
              </a:spcBef>
              <a:spcAft>
                <a:spcPct val="0"/>
              </a:spcAft>
              <a:buClr>
                <a:srgbClr val="330066"/>
              </a:buClr>
              <a:buSzPct val="70000"/>
              <a:buFont typeface="Wingdings" charset="2"/>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kumimoji="0" lang="en-GB" sz="2400" b="0" i="0" u="none" strike="noStrike" kern="0" cap="none" spc="0" normalizeH="0" baseline="0" noProof="0" dirty="0" smtClean="0">
                <a:ln>
                  <a:noFill/>
                </a:ln>
                <a:solidFill>
                  <a:srgbClr val="000000"/>
                </a:solidFill>
                <a:effectLst/>
                <a:uLnTx/>
                <a:uFillTx/>
                <a:latin typeface="+mn-lt"/>
                <a:ea typeface="+mn-ea"/>
                <a:cs typeface="+mn-cs"/>
              </a:rPr>
              <a:t> </a:t>
            </a:r>
          </a:p>
        </p:txBody>
      </p:sp>
      <p:pic>
        <p:nvPicPr>
          <p:cNvPr id="11" name="Picture 25" descr="ecologie3">
            <a:hlinkClick r:id="rId3"/>
          </p:cNvPr>
          <p:cNvPicPr>
            <a:picLocks noChangeAspect="1" noChangeArrowheads="1"/>
          </p:cNvPicPr>
          <p:nvPr/>
        </p:nvPicPr>
        <p:blipFill>
          <a:blip r:embed="rId4"/>
          <a:srcRect/>
          <a:stretch>
            <a:fillRect/>
          </a:stretch>
        </p:blipFill>
        <p:spPr bwMode="auto">
          <a:xfrm>
            <a:off x="0" y="3000372"/>
            <a:ext cx="3238500" cy="2971800"/>
          </a:xfrm>
          <a:prstGeom prst="rect">
            <a:avLst/>
          </a:prstGeom>
          <a:noFill/>
        </p:spPr>
      </p:pic>
    </p:spTree>
  </p:cSld>
  <p:clrMapOvr>
    <a:masterClrMapping/>
  </p:clrMapOvr>
  <p:transition>
    <p:fade/>
  </p:transition>
  <p:timing>
    <p:tnLst>
      <p:par>
        <p:cTn id="1" dur="indefinite" restart="never" nodeType="tmRoot">
          <p:childTnLst>
            <p:seq concurrent="1" nextAc="seek">
              <p:cTn id="2" dur="0" nodeType="mainSeq">
                <p:childTnLst>
                  <p:par>
                    <p:cTn id="3" fill="hold">
                      <p:stCondLst>
                        <p:cond delay="indefinite"/>
                        <p:cond evt="onBegin" delay="0">
                          <p:tn val="2"/>
                        </p:cond>
                      </p:stCondLst>
                      <p:childTnLst>
                        <p:par>
                          <p:cTn id="4" fill="hold">
                            <p:stCondLst>
                              <p:cond delay="0"/>
                            </p:stCondLst>
                            <p:childTnLst>
                              <p:par>
                                <p:cTn id="5" presetID="53" presetClass="entr" presetSubtype="0" fill="hold" nodeType="withEffect">
                                  <p:stCondLst>
                                    <p:cond delay="0"/>
                                  </p:stCondLst>
                                  <p:childTnLst>
                                    <p:set>
                                      <p:cBhvr>
                                        <p:cTn id="6" dur="1" fill="hold">
                                          <p:stCondLst>
                                            <p:cond delay="0"/>
                                          </p:stCondLst>
                                        </p:cTn>
                                        <p:tgtEl>
                                          <p:spTgt spid="11"/>
                                        </p:tgtEl>
                                        <p:attrNameLst>
                                          <p:attrName>style.visibility</p:attrName>
                                        </p:attrNameLst>
                                      </p:cBhvr>
                                      <p:to>
                                        <p:strVal val="visible"/>
                                      </p:to>
                                    </p:set>
                                    <p:anim calcmode="lin" valueType="num">
                                      <p:cBhvr>
                                        <p:cTn id="7" dur="500" fill="hold"/>
                                        <p:tgtEl>
                                          <p:spTgt spid="11"/>
                                        </p:tgtEl>
                                        <p:attrNameLst>
                                          <p:attrName>ppt_w</p:attrName>
                                        </p:attrNameLst>
                                      </p:cBhvr>
                                      <p:tavLst>
                                        <p:tav tm="0">
                                          <p:val>
                                            <p:fltVal val="0"/>
                                          </p:val>
                                        </p:tav>
                                        <p:tav tm="100000">
                                          <p:val>
                                            <p:strVal val="#ppt_w"/>
                                          </p:val>
                                        </p:tav>
                                      </p:tavLst>
                                    </p:anim>
                                    <p:anim calcmode="lin" valueType="num">
                                      <p:cBhvr>
                                        <p:cTn id="8" dur="500" fill="hold"/>
                                        <p:tgtEl>
                                          <p:spTgt spid="11"/>
                                        </p:tgtEl>
                                        <p:attrNameLst>
                                          <p:attrName>ppt_h</p:attrName>
                                        </p:attrNameLst>
                                      </p:cBhvr>
                                      <p:tavLst>
                                        <p:tav tm="0">
                                          <p:val>
                                            <p:fltVal val="0"/>
                                          </p:val>
                                        </p:tav>
                                        <p:tav tm="100000">
                                          <p:val>
                                            <p:strVal val="#ppt_h"/>
                                          </p:val>
                                        </p:tav>
                                      </p:tavLst>
                                    </p:anim>
                                    <p:animEffect transition="in" filter="fade">
                                      <p:cBhvr>
                                        <p:cTn id="9"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z="2800" dirty="0" smtClean="0"/>
              <a:t>1.3.2 Effets positifs de l’homme sur l’environnement</a:t>
            </a:r>
            <a:endParaRPr lang="fr-FR" sz="2800" dirty="0"/>
          </a:p>
        </p:txBody>
      </p:sp>
      <p:sp>
        <p:nvSpPr>
          <p:cNvPr id="3" name="Espace réservé du contenu 2"/>
          <p:cNvSpPr>
            <a:spLocks noGrp="1"/>
          </p:cNvSpPr>
          <p:nvPr>
            <p:ph idx="1"/>
          </p:nvPr>
        </p:nvSpPr>
        <p:spPr>
          <a:xfrm>
            <a:off x="457200" y="1719263"/>
            <a:ext cx="8228013" cy="1924051"/>
          </a:xfrm>
        </p:spPr>
        <p:txBody>
          <a:bodyPr/>
          <a:lstStyle/>
          <a:p>
            <a:pPr algn="just"/>
            <a:r>
              <a:rPr lang="fr-FR" dirty="0" smtClean="0"/>
              <a:t>L’homme a aussi des effets favorables sur l’environnement. La législation en faveur de l’écologie dans presque tous les pays du monde le prouve.</a:t>
            </a:r>
            <a:endParaRPr lang="fr-FR" dirty="0"/>
          </a:p>
        </p:txBody>
      </p:sp>
      <p:sp>
        <p:nvSpPr>
          <p:cNvPr id="4" name="Espace réservé du contenu 2"/>
          <p:cNvSpPr txBox="1">
            <a:spLocks/>
          </p:cNvSpPr>
          <p:nvPr/>
        </p:nvSpPr>
        <p:spPr bwMode="auto">
          <a:xfrm>
            <a:off x="428596" y="3786190"/>
            <a:ext cx="8228013" cy="2643206"/>
          </a:xfrm>
          <a:prstGeom prst="rect">
            <a:avLst/>
          </a:prstGeom>
          <a:noFill/>
          <a:ln w="9525">
            <a:noFill/>
            <a:round/>
            <a:headEnd/>
            <a:tailEnd/>
          </a:ln>
        </p:spPr>
        <p:txBody>
          <a:bodyPr vert="horz" wrap="square" lIns="90000" tIns="46800" rIns="90000" bIns="46800" numCol="1" anchor="t" anchorCtr="0" compatLnSpc="1">
            <a:prstTxWarp prst="textNoShape">
              <a:avLst/>
            </a:prstTxWarp>
          </a:bodyPr>
          <a:lstStyle/>
          <a:p>
            <a:pPr marL="341313" indent="-341313" algn="just" defTabSz="449263" eaLnBrk="0" fontAlgn="base" hangingPunct="0">
              <a:lnSpc>
                <a:spcPct val="93000"/>
              </a:lnSpc>
              <a:spcBef>
                <a:spcPts val="750"/>
              </a:spcBef>
              <a:spcAft>
                <a:spcPct val="0"/>
              </a:spcAft>
              <a:buClr>
                <a:srgbClr val="330066"/>
              </a:buClr>
              <a:buSzPct val="70000"/>
              <a:buFont typeface="Wingdings" pitchFamily="2" charset="2"/>
              <a:buChar char=""/>
            </a:pPr>
            <a:r>
              <a:rPr lang="fr-FR" sz="2000" dirty="0" smtClean="0"/>
              <a:t>Les tendances actuelles à travers le monde pour réduire la pollution commencent à être palpables. Certains déchets industriels ou ménagers sont recyclés. La loi règlemente de plus en plus le rejet des déchets nocifs. Ces derniers sont triés, valorisés et traités dans des lieux adaptés comme les incinérateurs, ou encore transformés en énergie. Le recyclage permet aussi de récupérer la matière première et donc de l’économiser, tout en l’empêchant de polluer la nature.</a:t>
            </a:r>
            <a:endParaRPr kumimoji="0" lang="fr-FR" sz="2000" b="0" i="0" u="none" strike="noStrike" kern="0" cap="none" spc="0" normalizeH="0" baseline="0" noProof="0" dirty="0">
              <a:ln>
                <a:noFill/>
              </a:ln>
              <a:solidFill>
                <a:srgbClr val="000000"/>
              </a:solidFill>
              <a:effectLst/>
              <a:uLnTx/>
              <a:uFillTx/>
              <a:latin typeface="+mn-lt"/>
              <a:ea typeface="+mn-ea"/>
              <a:cs typeface="+mn-cs"/>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z="2800" dirty="0" smtClean="0"/>
              <a:t>1.3.2 Effets positifs de l’homme sur l’environnement</a:t>
            </a:r>
            <a:endParaRPr lang="fr-FR" sz="2800" dirty="0"/>
          </a:p>
        </p:txBody>
      </p:sp>
      <p:sp>
        <p:nvSpPr>
          <p:cNvPr id="3" name="Espace réservé du contenu 2"/>
          <p:cNvSpPr>
            <a:spLocks noGrp="1"/>
          </p:cNvSpPr>
          <p:nvPr>
            <p:ph idx="1"/>
          </p:nvPr>
        </p:nvSpPr>
        <p:spPr>
          <a:xfrm>
            <a:off x="457200" y="1719263"/>
            <a:ext cx="8228013" cy="1924051"/>
          </a:xfrm>
        </p:spPr>
        <p:txBody>
          <a:bodyPr/>
          <a:lstStyle/>
          <a:p>
            <a:pPr algn="just"/>
            <a:r>
              <a:rPr lang="fr-FR" sz="2400" dirty="0" smtClean="0"/>
              <a:t>Les STEP (Stations d’Epuration) des eaux usées permettent également de récupérer les résidus d’épuration des eaux et d’en faire du biogaz utilisé pour produire de l’énergie thermique et électrique..</a:t>
            </a:r>
            <a:endParaRPr lang="fr-FR" sz="2400" dirty="0"/>
          </a:p>
        </p:txBody>
      </p:sp>
      <p:sp>
        <p:nvSpPr>
          <p:cNvPr id="4" name="Espace réservé du contenu 2"/>
          <p:cNvSpPr txBox="1">
            <a:spLocks/>
          </p:cNvSpPr>
          <p:nvPr/>
        </p:nvSpPr>
        <p:spPr bwMode="auto">
          <a:xfrm>
            <a:off x="428596" y="3786190"/>
            <a:ext cx="8228013" cy="2357454"/>
          </a:xfrm>
          <a:prstGeom prst="rect">
            <a:avLst/>
          </a:prstGeom>
          <a:noFill/>
          <a:ln w="9525">
            <a:noFill/>
            <a:round/>
            <a:headEnd/>
            <a:tailEnd/>
          </a:ln>
        </p:spPr>
        <p:txBody>
          <a:bodyPr vert="horz" wrap="square" lIns="90000" tIns="46800" rIns="90000" bIns="46800" numCol="1" anchor="t" anchorCtr="0" compatLnSpc="1">
            <a:prstTxWarp prst="textNoShape">
              <a:avLst/>
            </a:prstTxWarp>
          </a:bodyPr>
          <a:lstStyle/>
          <a:p>
            <a:pPr marL="341313" indent="-341313" algn="just" defTabSz="449263" eaLnBrk="0" fontAlgn="base" hangingPunct="0">
              <a:lnSpc>
                <a:spcPct val="93000"/>
              </a:lnSpc>
              <a:spcBef>
                <a:spcPts val="750"/>
              </a:spcBef>
              <a:spcAft>
                <a:spcPct val="0"/>
              </a:spcAft>
              <a:buClr>
                <a:srgbClr val="330066"/>
              </a:buClr>
              <a:buSzPct val="70000"/>
              <a:buFont typeface="Wingdings" pitchFamily="2" charset="2"/>
              <a:buChar char=""/>
            </a:pPr>
            <a:r>
              <a:rPr lang="fr-FR" sz="2000" dirty="0" smtClean="0"/>
              <a:t>La protection des forêts contre la désertification et la déforestation est aussi une action favorable de l’homme sur l’environnement. La faune et la flore sont sauvegardées et les espèces qui y vivent sont ainsi préservées. La création des parcs nationaux et des réserves protégées ainsi que la règlementation de la chasse et de la pêche permettent actuellement de réduire d’une manière significative les effets destructeurs de l’homme sur la nature.</a:t>
            </a:r>
            <a:endParaRPr kumimoji="0" lang="fr-FR" sz="2000" b="0" i="0" u="none" strike="noStrike" kern="0" cap="none" spc="0" normalizeH="0" baseline="0" noProof="0" dirty="0">
              <a:ln>
                <a:noFill/>
              </a:ln>
              <a:solidFill>
                <a:srgbClr val="000000"/>
              </a:solidFill>
              <a:effectLst/>
              <a:uLnTx/>
              <a:uFillTx/>
              <a:latin typeface="+mn-lt"/>
              <a:ea typeface="+mn-ea"/>
              <a:cs typeface="+mn-cs"/>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Environnement et ressources</a:t>
            </a:r>
            <a:br>
              <a:rPr lang="fr-FR" dirty="0" smtClean="0"/>
            </a:br>
            <a:r>
              <a:rPr lang="fr-FR" dirty="0" smtClean="0"/>
              <a:t>naturelles</a:t>
            </a:r>
            <a:endParaRPr lang="fr-FR" dirty="0"/>
          </a:p>
        </p:txBody>
      </p:sp>
      <p:sp>
        <p:nvSpPr>
          <p:cNvPr id="3" name="Espace réservé du contenu 2"/>
          <p:cNvSpPr>
            <a:spLocks noGrp="1"/>
          </p:cNvSpPr>
          <p:nvPr>
            <p:ph idx="1"/>
          </p:nvPr>
        </p:nvSpPr>
        <p:spPr/>
        <p:txBody>
          <a:bodyPr/>
          <a:lstStyle/>
          <a:p>
            <a:pPr algn="just"/>
            <a:r>
              <a:rPr lang="fr-FR" sz="2400" dirty="0" smtClean="0"/>
              <a:t>Le développement de l’humanité durant les 50 dernières années s’est accéléré d’une manière exponentielle, en entrainant une augmentation importante de la consommation d’énergie dans le monde, particulièrement dans les pays industrialisés. Les ressources en matière première ne cessent de diminuer, tandis que la demande en énergie ne cesse d’augmenter. A ce rythme, les ressources de la Terre s’épuiseront, ce qui posera un réel problème aux générations futures. Le développement technologique doit nécessairement tenir compte des ressources mondiales et s’y adapter.</a:t>
            </a:r>
            <a:endParaRPr lang="fr-FR" sz="24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122238"/>
            <a:ext cx="7542213" cy="734994"/>
          </a:xfrm>
        </p:spPr>
        <p:txBody>
          <a:bodyPr/>
          <a:lstStyle/>
          <a:p>
            <a:r>
              <a:rPr lang="fr-FR" dirty="0" smtClean="0"/>
              <a:t>3.2 Ressources naturelles</a:t>
            </a:r>
            <a:endParaRPr lang="fr-FR" dirty="0"/>
          </a:p>
        </p:txBody>
      </p:sp>
      <p:sp>
        <p:nvSpPr>
          <p:cNvPr id="3" name="Espace réservé du contenu 2"/>
          <p:cNvSpPr>
            <a:spLocks noGrp="1"/>
          </p:cNvSpPr>
          <p:nvPr>
            <p:ph idx="1"/>
          </p:nvPr>
        </p:nvSpPr>
        <p:spPr>
          <a:xfrm>
            <a:off x="457200" y="1285860"/>
            <a:ext cx="8228013" cy="5357850"/>
          </a:xfrm>
        </p:spPr>
        <p:txBody>
          <a:bodyPr/>
          <a:lstStyle/>
          <a:p>
            <a:pPr algn="just"/>
            <a:r>
              <a:rPr lang="fr-FR" sz="2400" dirty="0" smtClean="0"/>
              <a:t>La Terre regorge de ressources naturelles que l’homme utilise soit directement, soit en tant que matière première pour produire de l’énergie ou d’autres produits de consommation.</a:t>
            </a:r>
          </a:p>
          <a:p>
            <a:pPr algn="just"/>
            <a:r>
              <a:rPr lang="fr-FR" sz="2400" dirty="0" smtClean="0"/>
              <a:t>Les ressources naturelles peuvent être définies comme les matières naturelles stockées dans la nature. Ce sont des matières utiles et dont les réserves sont limitées. Ces matières ne sont pas produites par l’homme. Elles existent naturellement. Les ressources naturelles sont importantes dans la fonction de production d’un pays, qui dépend du capital, du travail et des ressources naturelles.</a:t>
            </a:r>
          </a:p>
          <a:p>
            <a:pPr algn="just"/>
            <a:r>
              <a:rPr lang="fr-FR" sz="2400" dirty="0" smtClean="0"/>
              <a:t>Toutes les marchandises contiennent des ressources naturelles ou nécessitent des ressources naturelles pour être produites.</a:t>
            </a:r>
            <a:endParaRPr lang="fr-FR" sz="24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28596" y="928670"/>
            <a:ext cx="8228013" cy="5572164"/>
          </a:xfrm>
        </p:spPr>
        <p:txBody>
          <a:bodyPr/>
          <a:lstStyle/>
          <a:p>
            <a:pPr algn="just"/>
            <a:r>
              <a:rPr lang="fr-FR" sz="2000" dirty="0" smtClean="0"/>
              <a:t>Les caractéristiques des ressources naturelles sont les suivantes :</a:t>
            </a:r>
          </a:p>
          <a:p>
            <a:pPr algn="just">
              <a:buNone/>
            </a:pPr>
            <a:r>
              <a:rPr lang="fr-FR" sz="2000" dirty="0" smtClean="0"/>
              <a:t>- elles sont épuisables, c’est-à-dire limitées dans le temps,</a:t>
            </a:r>
          </a:p>
          <a:p>
            <a:pPr algn="just">
              <a:buNone/>
            </a:pPr>
            <a:r>
              <a:rPr lang="fr-FR" sz="2000" dirty="0" smtClean="0"/>
              <a:t>- elles sont réparties entre les pays dans un même pays de manière inégale,</a:t>
            </a:r>
          </a:p>
          <a:p>
            <a:pPr algn="just">
              <a:buNone/>
            </a:pPr>
            <a:r>
              <a:rPr lang="fr-FR" sz="2000" dirty="0" smtClean="0"/>
              <a:t>- elles peuvent parfois profiter à des personnes qui n’interviennent ni dans leur extraction, ni dans leur transformation,</a:t>
            </a:r>
          </a:p>
          <a:p>
            <a:pPr algn="just">
              <a:buNone/>
            </a:pPr>
            <a:r>
              <a:rPr lang="fr-FR" sz="2000" dirty="0" smtClean="0"/>
              <a:t>- elles occupent une place prépondérante dans les marchés mondiaux, à un point tel que certains pays ne misent que sur elles dans leur économie.</a:t>
            </a:r>
          </a:p>
          <a:p>
            <a:pPr algn="just">
              <a:buNone/>
            </a:pPr>
            <a:r>
              <a:rPr lang="fr-FR" sz="2000" dirty="0" smtClean="0"/>
              <a:t>- certains pays sont à la fois exportateurs et importateurs de ressources naturelles,</a:t>
            </a:r>
          </a:p>
          <a:p>
            <a:pPr algn="just">
              <a:buFontTx/>
              <a:buChar char="-"/>
            </a:pPr>
            <a:r>
              <a:rPr lang="fr-FR" sz="2000" dirty="0" smtClean="0"/>
              <a:t>leurs prix sont instables dans les marchés mondiaux. Ils peuvent fluctuer d’une manière très importante et dictent parfois la tendance économique mondiale,</a:t>
            </a:r>
          </a:p>
          <a:p>
            <a:pPr>
              <a:buNone/>
            </a:pPr>
            <a:r>
              <a:rPr lang="fr-FR" sz="2000" dirty="0" smtClean="0"/>
              <a:t>- elles jouent un rôle géopolitique dans le monde.</a:t>
            </a:r>
          </a:p>
          <a:p>
            <a:r>
              <a:rPr lang="fr-FR" sz="2000" dirty="0" smtClean="0"/>
              <a:t>Les principales ressources naturelles sont les suivantes :</a:t>
            </a:r>
            <a:endParaRPr lang="fr-FR" sz="20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122238"/>
            <a:ext cx="7542213" cy="877870"/>
          </a:xfrm>
        </p:spPr>
        <p:txBody>
          <a:bodyPr/>
          <a:lstStyle/>
          <a:p>
            <a:r>
              <a:rPr lang="fr-FR" dirty="0" smtClean="0"/>
              <a:t>3.2.1 Eau</a:t>
            </a:r>
            <a:endParaRPr lang="fr-FR" dirty="0"/>
          </a:p>
        </p:txBody>
      </p:sp>
      <p:sp>
        <p:nvSpPr>
          <p:cNvPr id="3" name="Espace réservé du contenu 2"/>
          <p:cNvSpPr>
            <a:spLocks noGrp="1"/>
          </p:cNvSpPr>
          <p:nvPr>
            <p:ph idx="1"/>
          </p:nvPr>
        </p:nvSpPr>
        <p:spPr/>
        <p:txBody>
          <a:bodyPr/>
          <a:lstStyle/>
          <a:p>
            <a:pPr algn="just"/>
            <a:r>
              <a:rPr lang="fr-FR" sz="2800" dirty="0" smtClean="0"/>
              <a:t>L’eau représente la majeure partie de notre planète. Elle existe dans la nature sous différentes formes : les eaux souterraines, et les eaux de surface comme les rivières, les mers et les océans. Les nappes phréatiques qui sont des réserves très profondes au sous-sol qui mettent des centaines d’années à se constituer sont à l’origine des eaux souterraines.</a:t>
            </a:r>
            <a:endParaRPr lang="fr-FR" sz="28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au 3"/>
          <p:cNvGraphicFramePr>
            <a:graphicFrameLocks noGrp="1"/>
          </p:cNvGraphicFramePr>
          <p:nvPr/>
        </p:nvGraphicFramePr>
        <p:xfrm>
          <a:off x="2647192" y="1397000"/>
          <a:ext cx="4093837" cy="4872951"/>
        </p:xfrm>
        <a:graphic>
          <a:graphicData uri="http://schemas.openxmlformats.org/drawingml/2006/table">
            <a:tbl>
              <a:tblPr/>
              <a:tblGrid>
                <a:gridCol w="1253490"/>
                <a:gridCol w="884987"/>
                <a:gridCol w="984412"/>
                <a:gridCol w="970948"/>
              </a:tblGrid>
              <a:tr h="237688">
                <a:tc>
                  <a:txBody>
                    <a:bodyPr/>
                    <a:lstStyle/>
                    <a:p>
                      <a:pPr marL="94615" eaLnBrk="0">
                        <a:lnSpc>
                          <a:spcPct val="115000"/>
                        </a:lnSpc>
                        <a:spcAft>
                          <a:spcPts val="0"/>
                        </a:spcAft>
                      </a:pPr>
                      <a:r>
                        <a:rPr lang="fr-FR" sz="1600" b="1" dirty="0">
                          <a:latin typeface="Times New Roman"/>
                          <a:ea typeface="Times New Roman"/>
                          <a:cs typeface="Arial"/>
                        </a:rPr>
                        <a:t>Composant</a:t>
                      </a:r>
                      <a:endParaRPr lang="fr-FR" sz="1600" dirty="0">
                        <a:latin typeface="Times New Roman"/>
                        <a:ea typeface="Times New Roman"/>
                        <a:cs typeface="Arial"/>
                      </a:endParaRPr>
                    </a:p>
                  </a:txBody>
                  <a:tcPr marL="0" marR="0" marT="0" marB="0">
                    <a:lnL>
                      <a:noFill/>
                    </a:lnL>
                    <a:lnR>
                      <a:noFill/>
                    </a:lnR>
                    <a:lnT>
                      <a:noFill/>
                    </a:lnT>
                    <a:lnB w="19050" cap="flat" cmpd="sng" algn="ctr">
                      <a:solidFill>
                        <a:srgbClr val="000000"/>
                      </a:solidFill>
                      <a:prstDash val="solid"/>
                      <a:round/>
                      <a:headEnd type="none" w="med" len="med"/>
                      <a:tailEnd type="none" w="med" len="med"/>
                    </a:lnB>
                  </a:tcPr>
                </a:tc>
                <a:tc>
                  <a:txBody>
                    <a:bodyPr/>
                    <a:lstStyle/>
                    <a:p>
                      <a:pPr algn="ctr" eaLnBrk="0">
                        <a:lnSpc>
                          <a:spcPct val="115000"/>
                        </a:lnSpc>
                        <a:spcAft>
                          <a:spcPts val="0"/>
                        </a:spcAft>
                      </a:pPr>
                      <a:r>
                        <a:rPr lang="fr-FR" sz="1600" b="1">
                          <a:latin typeface="Times New Roman"/>
                          <a:ea typeface="Times New Roman"/>
                          <a:cs typeface="Arial"/>
                        </a:rPr>
                        <a:t>Océans</a:t>
                      </a:r>
                      <a:endParaRPr lang="fr-FR" sz="1600">
                        <a:latin typeface="Times New Roman"/>
                        <a:ea typeface="Times New Roman"/>
                        <a:cs typeface="Arial"/>
                      </a:endParaRPr>
                    </a:p>
                  </a:txBody>
                  <a:tcPr marL="0" marR="0" marT="0" marB="0">
                    <a:lnL>
                      <a:noFill/>
                    </a:lnL>
                    <a:lnR>
                      <a:noFill/>
                    </a:lnR>
                    <a:lnT>
                      <a:noFill/>
                    </a:lnT>
                    <a:lnB w="19050" cap="flat" cmpd="sng" algn="ctr">
                      <a:solidFill>
                        <a:srgbClr val="000000"/>
                      </a:solidFill>
                      <a:prstDash val="solid"/>
                      <a:round/>
                      <a:headEnd type="none" w="med" len="med"/>
                      <a:tailEnd type="none" w="med" len="med"/>
                    </a:lnB>
                  </a:tcPr>
                </a:tc>
                <a:tc>
                  <a:txBody>
                    <a:bodyPr/>
                    <a:lstStyle/>
                    <a:p>
                      <a:pPr algn="ctr" eaLnBrk="0">
                        <a:lnSpc>
                          <a:spcPct val="115000"/>
                        </a:lnSpc>
                        <a:spcAft>
                          <a:spcPts val="0"/>
                        </a:spcAft>
                      </a:pPr>
                      <a:r>
                        <a:rPr lang="fr-FR" sz="1600" b="1">
                          <a:latin typeface="Times New Roman"/>
                          <a:ea typeface="Times New Roman"/>
                          <a:cs typeface="Arial"/>
                        </a:rPr>
                        <a:t>Rivières</a:t>
                      </a:r>
                      <a:endParaRPr lang="fr-FR" sz="1600">
                        <a:latin typeface="Times New Roman"/>
                        <a:ea typeface="Times New Roman"/>
                        <a:cs typeface="Arial"/>
                      </a:endParaRPr>
                    </a:p>
                  </a:txBody>
                  <a:tcPr marL="0" marR="0" marT="0" marB="0">
                    <a:lnL>
                      <a:noFill/>
                    </a:lnL>
                    <a:lnR>
                      <a:noFill/>
                    </a:lnR>
                    <a:lnT>
                      <a:noFill/>
                    </a:lnT>
                    <a:lnB w="19050" cap="flat" cmpd="sng" algn="ctr">
                      <a:solidFill>
                        <a:srgbClr val="000000"/>
                      </a:solidFill>
                      <a:prstDash val="solid"/>
                      <a:round/>
                      <a:headEnd type="none" w="med" len="med"/>
                      <a:tailEnd type="none" w="med" len="med"/>
                    </a:lnB>
                  </a:tcPr>
                </a:tc>
                <a:tc>
                  <a:txBody>
                    <a:bodyPr/>
                    <a:lstStyle/>
                    <a:p>
                      <a:pPr algn="ctr" eaLnBrk="0">
                        <a:lnSpc>
                          <a:spcPct val="115000"/>
                        </a:lnSpc>
                        <a:spcAft>
                          <a:spcPts val="0"/>
                        </a:spcAft>
                      </a:pPr>
                      <a:r>
                        <a:rPr lang="fr-FR" sz="1600" b="1">
                          <a:latin typeface="Times New Roman"/>
                          <a:ea typeface="Times New Roman"/>
                          <a:cs typeface="Arial"/>
                        </a:rPr>
                        <a:t>Pluie</a:t>
                      </a:r>
                      <a:endParaRPr lang="fr-FR" sz="1600">
                        <a:latin typeface="Times New Roman"/>
                        <a:ea typeface="Times New Roman"/>
                        <a:cs typeface="Arial"/>
                      </a:endParaRPr>
                    </a:p>
                  </a:txBody>
                  <a:tcPr marL="0" marR="0" marT="0" marB="0">
                    <a:lnL>
                      <a:noFill/>
                    </a:lnL>
                    <a:lnR>
                      <a:noFill/>
                    </a:lnR>
                    <a:lnT>
                      <a:noFill/>
                    </a:lnT>
                    <a:lnB w="19050" cap="flat" cmpd="sng" algn="ctr">
                      <a:solidFill>
                        <a:srgbClr val="000000"/>
                      </a:solidFill>
                      <a:prstDash val="solid"/>
                      <a:round/>
                      <a:headEnd type="none" w="med" len="med"/>
                      <a:tailEnd type="none" w="med" len="med"/>
                    </a:lnB>
                  </a:tcPr>
                </a:tc>
              </a:tr>
              <a:tr h="310703">
                <a:tc>
                  <a:txBody>
                    <a:bodyPr/>
                    <a:lstStyle/>
                    <a:p>
                      <a:pPr marL="94615" eaLnBrk="0">
                        <a:lnSpc>
                          <a:spcPct val="115000"/>
                        </a:lnSpc>
                        <a:spcAft>
                          <a:spcPts val="0"/>
                        </a:spcAft>
                      </a:pPr>
                      <a:r>
                        <a:rPr lang="fr-FR" sz="1600">
                          <a:latin typeface="Times New Roman"/>
                          <a:ea typeface="Times New Roman"/>
                          <a:cs typeface="Arial"/>
                        </a:rPr>
                        <a:t>Cl</a:t>
                      </a:r>
                      <a:r>
                        <a:rPr lang="fr-FR" sz="1600" baseline="30000">
                          <a:latin typeface="Times New Roman"/>
                          <a:ea typeface="Times New Roman"/>
                          <a:cs typeface="Arial"/>
                        </a:rPr>
                        <a:t>-</a:t>
                      </a:r>
                      <a:endParaRPr lang="fr-FR" sz="1600">
                        <a:latin typeface="Times New Roman"/>
                        <a:ea typeface="Times New Roman"/>
                        <a:cs typeface="Arial"/>
                      </a:endParaRPr>
                    </a:p>
                  </a:txBody>
                  <a:tcPr marL="0" marR="0" marT="0" marB="0" anchor="ctr">
                    <a:lnL>
                      <a:noFill/>
                    </a:lnL>
                    <a:lnR>
                      <a:noFill/>
                    </a:lnR>
                    <a:lnT w="19050" cap="flat" cmpd="sng" algn="ctr">
                      <a:solidFill>
                        <a:srgbClr val="000000"/>
                      </a:solidFill>
                      <a:prstDash val="solid"/>
                      <a:round/>
                      <a:headEnd type="none" w="med" len="med"/>
                      <a:tailEnd type="none" w="med" len="med"/>
                    </a:lnT>
                    <a:lnB>
                      <a:noFill/>
                    </a:lnB>
                  </a:tcPr>
                </a:tc>
                <a:tc>
                  <a:txBody>
                    <a:bodyPr/>
                    <a:lstStyle/>
                    <a:p>
                      <a:pPr algn="ctr" eaLnBrk="0">
                        <a:lnSpc>
                          <a:spcPct val="115000"/>
                        </a:lnSpc>
                        <a:spcAft>
                          <a:spcPts val="0"/>
                        </a:spcAft>
                      </a:pPr>
                      <a:r>
                        <a:rPr lang="fr-FR" sz="1600">
                          <a:latin typeface="Times New Roman"/>
                          <a:ea typeface="Times New Roman"/>
                          <a:cs typeface="Arial"/>
                        </a:rPr>
                        <a:t>19 000</a:t>
                      </a:r>
                    </a:p>
                  </a:txBody>
                  <a:tcPr marL="0" marR="0" marT="0" marB="0" anchor="ctr">
                    <a:lnL>
                      <a:noFill/>
                    </a:lnL>
                    <a:lnR>
                      <a:noFill/>
                    </a:lnR>
                    <a:lnT w="19050" cap="flat" cmpd="sng" algn="ctr">
                      <a:solidFill>
                        <a:srgbClr val="000000"/>
                      </a:solidFill>
                      <a:prstDash val="solid"/>
                      <a:round/>
                      <a:headEnd type="none" w="med" len="med"/>
                      <a:tailEnd type="none" w="med" len="med"/>
                    </a:lnT>
                    <a:lnB>
                      <a:noFill/>
                    </a:lnB>
                  </a:tcPr>
                </a:tc>
                <a:tc>
                  <a:txBody>
                    <a:bodyPr/>
                    <a:lstStyle/>
                    <a:p>
                      <a:pPr algn="ctr" eaLnBrk="0">
                        <a:lnSpc>
                          <a:spcPct val="115000"/>
                        </a:lnSpc>
                        <a:spcAft>
                          <a:spcPts val="0"/>
                        </a:spcAft>
                      </a:pPr>
                      <a:r>
                        <a:rPr lang="fr-FR" sz="1600">
                          <a:latin typeface="Times New Roman"/>
                          <a:ea typeface="Times New Roman"/>
                          <a:cs typeface="Arial"/>
                        </a:rPr>
                        <a:t>5,8 - 7,8</a:t>
                      </a:r>
                    </a:p>
                  </a:txBody>
                  <a:tcPr marL="0" marR="0" marT="0" marB="0" anchor="ctr">
                    <a:lnL>
                      <a:noFill/>
                    </a:lnL>
                    <a:lnR>
                      <a:noFill/>
                    </a:lnR>
                    <a:lnT w="19050" cap="flat" cmpd="sng" algn="ctr">
                      <a:solidFill>
                        <a:srgbClr val="000000"/>
                      </a:solidFill>
                      <a:prstDash val="solid"/>
                      <a:round/>
                      <a:headEnd type="none" w="med" len="med"/>
                      <a:tailEnd type="none" w="med" len="med"/>
                    </a:lnT>
                    <a:lnB>
                      <a:noFill/>
                    </a:lnB>
                  </a:tcPr>
                </a:tc>
                <a:tc>
                  <a:txBody>
                    <a:bodyPr/>
                    <a:lstStyle/>
                    <a:p>
                      <a:pPr algn="ctr" eaLnBrk="0">
                        <a:lnSpc>
                          <a:spcPct val="115000"/>
                        </a:lnSpc>
                        <a:spcAft>
                          <a:spcPts val="0"/>
                        </a:spcAft>
                      </a:pPr>
                      <a:r>
                        <a:rPr lang="fr-FR" sz="1600">
                          <a:latin typeface="Times New Roman"/>
                          <a:ea typeface="Times New Roman"/>
                          <a:cs typeface="Arial"/>
                        </a:rPr>
                        <a:t>0,2 – 0,6</a:t>
                      </a:r>
                    </a:p>
                  </a:txBody>
                  <a:tcPr marL="0" marR="0" marT="0" marB="0" anchor="ctr">
                    <a:lnL>
                      <a:noFill/>
                    </a:lnL>
                    <a:lnR>
                      <a:noFill/>
                    </a:lnR>
                    <a:lnT w="19050" cap="flat" cmpd="sng" algn="ctr">
                      <a:solidFill>
                        <a:srgbClr val="000000"/>
                      </a:solidFill>
                      <a:prstDash val="solid"/>
                      <a:round/>
                      <a:headEnd type="none" w="med" len="med"/>
                      <a:tailEnd type="none" w="med" len="med"/>
                    </a:lnT>
                    <a:lnB>
                      <a:noFill/>
                    </a:lnB>
                  </a:tcPr>
                </a:tc>
              </a:tr>
              <a:tr h="211278">
                <a:tc>
                  <a:txBody>
                    <a:bodyPr/>
                    <a:lstStyle/>
                    <a:p>
                      <a:pPr marL="94615" eaLnBrk="0">
                        <a:lnSpc>
                          <a:spcPct val="115000"/>
                        </a:lnSpc>
                        <a:spcAft>
                          <a:spcPts val="0"/>
                        </a:spcAft>
                      </a:pPr>
                      <a:r>
                        <a:rPr lang="fr-FR" sz="1600">
                          <a:latin typeface="Times New Roman"/>
                          <a:ea typeface="Times New Roman"/>
                          <a:cs typeface="Arial"/>
                        </a:rPr>
                        <a:t>Na +</a:t>
                      </a:r>
                    </a:p>
                  </a:txBody>
                  <a:tcPr marL="0" marR="0" marT="0" marB="0" anchor="ctr">
                    <a:lnL>
                      <a:noFill/>
                    </a:lnL>
                    <a:lnR>
                      <a:noFill/>
                    </a:lnR>
                    <a:lnT>
                      <a:noFill/>
                    </a:lnT>
                    <a:lnB>
                      <a:noFill/>
                    </a:lnB>
                  </a:tcPr>
                </a:tc>
                <a:tc>
                  <a:txBody>
                    <a:bodyPr/>
                    <a:lstStyle/>
                    <a:p>
                      <a:pPr algn="ctr" eaLnBrk="0">
                        <a:lnSpc>
                          <a:spcPct val="115000"/>
                        </a:lnSpc>
                        <a:spcAft>
                          <a:spcPts val="0"/>
                        </a:spcAft>
                      </a:pPr>
                      <a:r>
                        <a:rPr lang="fr-FR" sz="1600">
                          <a:latin typeface="Times New Roman"/>
                          <a:ea typeface="Times New Roman"/>
                          <a:cs typeface="Arial"/>
                        </a:rPr>
                        <a:t>10 500</a:t>
                      </a:r>
                    </a:p>
                  </a:txBody>
                  <a:tcPr marL="0" marR="0" marT="0" marB="0" anchor="ctr">
                    <a:lnL>
                      <a:noFill/>
                    </a:lnL>
                    <a:lnR>
                      <a:noFill/>
                    </a:lnR>
                    <a:lnT>
                      <a:noFill/>
                    </a:lnT>
                    <a:lnB>
                      <a:noFill/>
                    </a:lnB>
                  </a:tcPr>
                </a:tc>
                <a:tc>
                  <a:txBody>
                    <a:bodyPr/>
                    <a:lstStyle/>
                    <a:p>
                      <a:pPr algn="ctr" eaLnBrk="0">
                        <a:lnSpc>
                          <a:spcPct val="115000"/>
                        </a:lnSpc>
                        <a:spcAft>
                          <a:spcPts val="0"/>
                        </a:spcAft>
                      </a:pPr>
                      <a:r>
                        <a:rPr lang="fr-FR" sz="1600">
                          <a:latin typeface="Times New Roman"/>
                          <a:ea typeface="Times New Roman"/>
                          <a:cs typeface="Arial"/>
                        </a:rPr>
                        <a:t>5,3 - 6,3</a:t>
                      </a:r>
                    </a:p>
                  </a:txBody>
                  <a:tcPr marL="0" marR="0" marT="0" marB="0" anchor="ctr">
                    <a:lnL>
                      <a:noFill/>
                    </a:lnL>
                    <a:lnR>
                      <a:noFill/>
                    </a:lnR>
                    <a:lnT>
                      <a:noFill/>
                    </a:lnT>
                    <a:lnB>
                      <a:noFill/>
                    </a:lnB>
                  </a:tcPr>
                </a:tc>
                <a:tc>
                  <a:txBody>
                    <a:bodyPr/>
                    <a:lstStyle/>
                    <a:p>
                      <a:pPr algn="ctr" eaLnBrk="0">
                        <a:lnSpc>
                          <a:spcPct val="115000"/>
                        </a:lnSpc>
                        <a:spcAft>
                          <a:spcPts val="0"/>
                        </a:spcAft>
                      </a:pPr>
                      <a:r>
                        <a:rPr lang="fr-FR" sz="1600">
                          <a:latin typeface="Times New Roman"/>
                          <a:ea typeface="Times New Roman"/>
                          <a:cs typeface="Arial"/>
                        </a:rPr>
                        <a:t>0,2 – 0,6</a:t>
                      </a:r>
                    </a:p>
                  </a:txBody>
                  <a:tcPr marL="0" marR="0" marT="0" marB="0" anchor="ctr">
                    <a:lnL>
                      <a:noFill/>
                    </a:lnL>
                    <a:lnR>
                      <a:noFill/>
                    </a:lnR>
                    <a:lnT>
                      <a:noFill/>
                    </a:lnT>
                    <a:lnB>
                      <a:noFill/>
                    </a:lnB>
                  </a:tcPr>
                </a:tc>
              </a:tr>
              <a:tr h="216457">
                <a:tc>
                  <a:txBody>
                    <a:bodyPr/>
                    <a:lstStyle/>
                    <a:p>
                      <a:pPr marL="94615" eaLnBrk="0">
                        <a:lnSpc>
                          <a:spcPct val="115000"/>
                        </a:lnSpc>
                        <a:spcAft>
                          <a:spcPts val="0"/>
                        </a:spcAft>
                      </a:pPr>
                      <a:r>
                        <a:rPr lang="fr-FR" sz="1600">
                          <a:latin typeface="Times New Roman"/>
                          <a:ea typeface="Times New Roman"/>
                          <a:cs typeface="Arial"/>
                        </a:rPr>
                        <a:t>SO4</a:t>
                      </a:r>
                      <a:r>
                        <a:rPr lang="fr-FR" sz="1600" baseline="30000">
                          <a:latin typeface="Times New Roman"/>
                          <a:ea typeface="Times New Roman"/>
                          <a:cs typeface="Arial"/>
                        </a:rPr>
                        <a:t>2-</a:t>
                      </a:r>
                      <a:endParaRPr lang="fr-FR" sz="1600">
                        <a:latin typeface="Times New Roman"/>
                        <a:ea typeface="Times New Roman"/>
                        <a:cs typeface="Arial"/>
                      </a:endParaRPr>
                    </a:p>
                  </a:txBody>
                  <a:tcPr marL="0" marR="0" marT="0" marB="0" anchor="ctr">
                    <a:lnL>
                      <a:noFill/>
                    </a:lnL>
                    <a:lnR>
                      <a:noFill/>
                    </a:lnR>
                    <a:lnT>
                      <a:noFill/>
                    </a:lnT>
                    <a:lnB>
                      <a:noFill/>
                    </a:lnB>
                  </a:tcPr>
                </a:tc>
                <a:tc>
                  <a:txBody>
                    <a:bodyPr/>
                    <a:lstStyle/>
                    <a:p>
                      <a:pPr algn="ctr" eaLnBrk="0">
                        <a:lnSpc>
                          <a:spcPct val="115000"/>
                        </a:lnSpc>
                        <a:spcAft>
                          <a:spcPts val="0"/>
                        </a:spcAft>
                      </a:pPr>
                      <a:r>
                        <a:rPr lang="fr-FR" sz="1600">
                          <a:latin typeface="Times New Roman"/>
                          <a:ea typeface="Times New Roman"/>
                          <a:cs typeface="Arial"/>
                        </a:rPr>
                        <a:t>2 700</a:t>
                      </a:r>
                    </a:p>
                  </a:txBody>
                  <a:tcPr marL="0" marR="0" marT="0" marB="0" anchor="ctr">
                    <a:lnL>
                      <a:noFill/>
                    </a:lnL>
                    <a:lnR>
                      <a:noFill/>
                    </a:lnR>
                    <a:lnT>
                      <a:noFill/>
                    </a:lnT>
                    <a:lnB>
                      <a:noFill/>
                    </a:lnB>
                  </a:tcPr>
                </a:tc>
                <a:tc>
                  <a:txBody>
                    <a:bodyPr/>
                    <a:lstStyle/>
                    <a:p>
                      <a:pPr algn="ctr" eaLnBrk="0">
                        <a:lnSpc>
                          <a:spcPct val="115000"/>
                        </a:lnSpc>
                        <a:spcAft>
                          <a:spcPts val="0"/>
                        </a:spcAft>
                      </a:pPr>
                      <a:r>
                        <a:rPr lang="fr-FR" sz="1600">
                          <a:latin typeface="Times New Roman"/>
                          <a:ea typeface="Times New Roman"/>
                          <a:cs typeface="Arial"/>
                        </a:rPr>
                        <a:t>8,3 - 11</a:t>
                      </a:r>
                    </a:p>
                  </a:txBody>
                  <a:tcPr marL="0" marR="0" marT="0" marB="0" anchor="ctr">
                    <a:lnL>
                      <a:noFill/>
                    </a:lnL>
                    <a:lnR>
                      <a:noFill/>
                    </a:lnR>
                    <a:lnT>
                      <a:noFill/>
                    </a:lnT>
                    <a:lnB>
                      <a:noFill/>
                    </a:lnB>
                  </a:tcPr>
                </a:tc>
                <a:tc>
                  <a:txBody>
                    <a:bodyPr/>
                    <a:lstStyle/>
                    <a:p>
                      <a:pPr algn="ctr" eaLnBrk="0">
                        <a:lnSpc>
                          <a:spcPct val="115000"/>
                        </a:lnSpc>
                        <a:spcAft>
                          <a:spcPts val="0"/>
                        </a:spcAft>
                      </a:pPr>
                      <a:r>
                        <a:rPr lang="fr-FR" sz="1600">
                          <a:latin typeface="Times New Roman"/>
                          <a:ea typeface="Times New Roman"/>
                          <a:cs typeface="Arial"/>
                        </a:rPr>
                        <a:t>1,1 – 2,2</a:t>
                      </a:r>
                    </a:p>
                  </a:txBody>
                  <a:tcPr marL="0" marR="0" marT="0" marB="0" anchor="ctr">
                    <a:lnL>
                      <a:noFill/>
                    </a:lnL>
                    <a:lnR>
                      <a:noFill/>
                    </a:lnR>
                    <a:lnT>
                      <a:noFill/>
                    </a:lnT>
                    <a:lnB>
                      <a:noFill/>
                    </a:lnB>
                  </a:tcPr>
                </a:tc>
              </a:tr>
              <a:tr h="213350">
                <a:tc>
                  <a:txBody>
                    <a:bodyPr/>
                    <a:lstStyle/>
                    <a:p>
                      <a:pPr marL="94615" eaLnBrk="0">
                        <a:lnSpc>
                          <a:spcPct val="115000"/>
                        </a:lnSpc>
                        <a:spcAft>
                          <a:spcPts val="0"/>
                        </a:spcAft>
                      </a:pPr>
                      <a:r>
                        <a:rPr lang="fr-FR" sz="1600" spc="30">
                          <a:latin typeface="Times New Roman"/>
                          <a:ea typeface="Times New Roman"/>
                          <a:cs typeface="Arial"/>
                        </a:rPr>
                        <a:t>Mg</a:t>
                      </a:r>
                      <a:r>
                        <a:rPr lang="fr-FR" sz="1600" spc="30" baseline="30000">
                          <a:latin typeface="Times New Roman"/>
                          <a:ea typeface="Times New Roman"/>
                          <a:cs typeface="Arial"/>
                        </a:rPr>
                        <a:t>2+</a:t>
                      </a:r>
                      <a:endParaRPr lang="fr-FR" sz="1600">
                        <a:latin typeface="Times New Roman"/>
                        <a:ea typeface="Times New Roman"/>
                        <a:cs typeface="Arial"/>
                      </a:endParaRPr>
                    </a:p>
                  </a:txBody>
                  <a:tcPr marL="0" marR="0" marT="0" marB="0" anchor="ctr">
                    <a:lnL>
                      <a:noFill/>
                    </a:lnL>
                    <a:lnR>
                      <a:noFill/>
                    </a:lnR>
                    <a:lnT>
                      <a:noFill/>
                    </a:lnT>
                    <a:lnB>
                      <a:noFill/>
                    </a:lnB>
                  </a:tcPr>
                </a:tc>
                <a:tc>
                  <a:txBody>
                    <a:bodyPr/>
                    <a:lstStyle/>
                    <a:p>
                      <a:pPr algn="ctr" eaLnBrk="0">
                        <a:lnSpc>
                          <a:spcPct val="115000"/>
                        </a:lnSpc>
                        <a:spcAft>
                          <a:spcPts val="0"/>
                        </a:spcAft>
                      </a:pPr>
                      <a:r>
                        <a:rPr lang="fr-FR" sz="1600">
                          <a:latin typeface="Times New Roman"/>
                          <a:ea typeface="Times New Roman"/>
                          <a:cs typeface="Arial"/>
                        </a:rPr>
                        <a:t>1 350</a:t>
                      </a:r>
                    </a:p>
                  </a:txBody>
                  <a:tcPr marL="0" marR="0" marT="0" marB="0" anchor="ctr">
                    <a:lnL>
                      <a:noFill/>
                    </a:lnL>
                    <a:lnR>
                      <a:noFill/>
                    </a:lnR>
                    <a:lnT>
                      <a:noFill/>
                    </a:lnT>
                    <a:lnB>
                      <a:noFill/>
                    </a:lnB>
                  </a:tcPr>
                </a:tc>
                <a:tc>
                  <a:txBody>
                    <a:bodyPr/>
                    <a:lstStyle/>
                    <a:p>
                      <a:pPr algn="ctr" eaLnBrk="0">
                        <a:lnSpc>
                          <a:spcPct val="115000"/>
                        </a:lnSpc>
                        <a:spcAft>
                          <a:spcPts val="0"/>
                        </a:spcAft>
                      </a:pPr>
                      <a:r>
                        <a:rPr lang="fr-FR" sz="1600">
                          <a:latin typeface="Times New Roman"/>
                          <a:ea typeface="Times New Roman"/>
                          <a:cs typeface="Arial"/>
                        </a:rPr>
                        <a:t>3,4 - 4,1</a:t>
                      </a:r>
                    </a:p>
                  </a:txBody>
                  <a:tcPr marL="0" marR="0" marT="0" marB="0" anchor="ctr">
                    <a:lnL>
                      <a:noFill/>
                    </a:lnL>
                    <a:lnR>
                      <a:noFill/>
                    </a:lnR>
                    <a:lnT>
                      <a:noFill/>
                    </a:lnT>
                    <a:lnB>
                      <a:noFill/>
                    </a:lnB>
                  </a:tcPr>
                </a:tc>
                <a:tc>
                  <a:txBody>
                    <a:bodyPr/>
                    <a:lstStyle/>
                    <a:p>
                      <a:pPr algn="ctr" eaLnBrk="0">
                        <a:lnSpc>
                          <a:spcPct val="115000"/>
                        </a:lnSpc>
                        <a:spcAft>
                          <a:spcPts val="0"/>
                        </a:spcAft>
                      </a:pPr>
                      <a:r>
                        <a:rPr lang="fr-FR" sz="1600">
                          <a:latin typeface="Times New Roman"/>
                          <a:ea typeface="Times New Roman"/>
                          <a:cs typeface="Arial"/>
                        </a:rPr>
                        <a:t>0,3 – 1,5</a:t>
                      </a:r>
                    </a:p>
                  </a:txBody>
                  <a:tcPr marL="0" marR="0" marT="0" marB="0" anchor="ctr">
                    <a:lnL>
                      <a:noFill/>
                    </a:lnL>
                    <a:lnR>
                      <a:noFill/>
                    </a:lnR>
                    <a:lnT>
                      <a:noFill/>
                    </a:lnT>
                    <a:lnB>
                      <a:noFill/>
                    </a:lnB>
                  </a:tcPr>
                </a:tc>
              </a:tr>
              <a:tr h="198850">
                <a:tc>
                  <a:txBody>
                    <a:bodyPr/>
                    <a:lstStyle/>
                    <a:p>
                      <a:pPr marL="94615" eaLnBrk="0">
                        <a:lnSpc>
                          <a:spcPct val="115000"/>
                        </a:lnSpc>
                        <a:spcAft>
                          <a:spcPts val="0"/>
                        </a:spcAft>
                      </a:pPr>
                      <a:r>
                        <a:rPr lang="fr-FR" sz="1600">
                          <a:latin typeface="Times New Roman"/>
                          <a:ea typeface="Times New Roman"/>
                          <a:cs typeface="Arial"/>
                        </a:rPr>
                        <a:t>Ca2 +</a:t>
                      </a:r>
                    </a:p>
                  </a:txBody>
                  <a:tcPr marL="0" marR="0" marT="0" marB="0" anchor="ctr">
                    <a:lnL>
                      <a:noFill/>
                    </a:lnL>
                    <a:lnR>
                      <a:noFill/>
                    </a:lnR>
                    <a:lnT>
                      <a:noFill/>
                    </a:lnT>
                    <a:lnB>
                      <a:noFill/>
                    </a:lnB>
                  </a:tcPr>
                </a:tc>
                <a:tc>
                  <a:txBody>
                    <a:bodyPr/>
                    <a:lstStyle/>
                    <a:p>
                      <a:pPr algn="ctr" eaLnBrk="0">
                        <a:lnSpc>
                          <a:spcPct val="115000"/>
                        </a:lnSpc>
                        <a:spcAft>
                          <a:spcPts val="0"/>
                        </a:spcAft>
                      </a:pPr>
                      <a:r>
                        <a:rPr lang="fr-FR" sz="1600">
                          <a:latin typeface="Times New Roman"/>
                          <a:ea typeface="Times New Roman"/>
                          <a:cs typeface="Arial"/>
                        </a:rPr>
                        <a:t>410</a:t>
                      </a:r>
                    </a:p>
                  </a:txBody>
                  <a:tcPr marL="0" marR="0" marT="0" marB="0" anchor="ctr">
                    <a:lnL>
                      <a:noFill/>
                    </a:lnL>
                    <a:lnR>
                      <a:noFill/>
                    </a:lnR>
                    <a:lnT>
                      <a:noFill/>
                    </a:lnT>
                    <a:lnB>
                      <a:noFill/>
                    </a:lnB>
                  </a:tcPr>
                </a:tc>
                <a:tc>
                  <a:txBody>
                    <a:bodyPr/>
                    <a:lstStyle/>
                    <a:p>
                      <a:pPr algn="ctr" eaLnBrk="0">
                        <a:lnSpc>
                          <a:spcPct val="115000"/>
                        </a:lnSpc>
                        <a:spcAft>
                          <a:spcPts val="0"/>
                        </a:spcAft>
                      </a:pPr>
                      <a:r>
                        <a:rPr lang="fr-FR" sz="1600">
                          <a:latin typeface="Times New Roman"/>
                          <a:ea typeface="Times New Roman"/>
                          <a:cs typeface="Arial"/>
                        </a:rPr>
                        <a:t>13,4 - 15</a:t>
                      </a:r>
                    </a:p>
                  </a:txBody>
                  <a:tcPr marL="0" marR="0" marT="0" marB="0" anchor="ctr">
                    <a:lnL>
                      <a:noFill/>
                    </a:lnL>
                    <a:lnR>
                      <a:noFill/>
                    </a:lnR>
                    <a:lnT>
                      <a:noFill/>
                    </a:lnT>
                    <a:lnB>
                      <a:noFill/>
                    </a:lnB>
                  </a:tcPr>
                </a:tc>
                <a:tc>
                  <a:txBody>
                    <a:bodyPr/>
                    <a:lstStyle/>
                    <a:p>
                      <a:pPr algn="ctr" eaLnBrk="0">
                        <a:lnSpc>
                          <a:spcPct val="115000"/>
                        </a:lnSpc>
                        <a:spcAft>
                          <a:spcPts val="0"/>
                        </a:spcAft>
                      </a:pPr>
                      <a:r>
                        <a:rPr lang="fr-FR" sz="1600">
                          <a:latin typeface="Times New Roman"/>
                          <a:ea typeface="Times New Roman"/>
                          <a:cs typeface="Arial"/>
                        </a:rPr>
                        <a:t>0,05 – 1,50</a:t>
                      </a:r>
                    </a:p>
                  </a:txBody>
                  <a:tcPr marL="0" marR="0" marT="0" marB="0" anchor="ctr">
                    <a:lnL>
                      <a:noFill/>
                    </a:lnL>
                    <a:lnR>
                      <a:noFill/>
                    </a:lnR>
                    <a:lnT>
                      <a:noFill/>
                    </a:lnT>
                    <a:lnB>
                      <a:noFill/>
                    </a:lnB>
                  </a:tcPr>
                </a:tc>
              </a:tr>
              <a:tr h="228885">
                <a:tc>
                  <a:txBody>
                    <a:bodyPr/>
                    <a:lstStyle/>
                    <a:p>
                      <a:pPr marL="94615" eaLnBrk="0">
                        <a:lnSpc>
                          <a:spcPct val="115000"/>
                        </a:lnSpc>
                        <a:spcAft>
                          <a:spcPts val="0"/>
                        </a:spcAft>
                      </a:pPr>
                      <a:r>
                        <a:rPr lang="fr-FR" sz="1600">
                          <a:latin typeface="Times New Roman"/>
                          <a:ea typeface="Times New Roman"/>
                          <a:cs typeface="Arial"/>
                        </a:rPr>
                        <a:t>K+</a:t>
                      </a:r>
                    </a:p>
                  </a:txBody>
                  <a:tcPr marL="0" marR="0" marT="0" marB="0" anchor="ctr">
                    <a:lnL>
                      <a:noFill/>
                    </a:lnL>
                    <a:lnR>
                      <a:noFill/>
                    </a:lnR>
                    <a:lnT>
                      <a:noFill/>
                    </a:lnT>
                    <a:lnB>
                      <a:noFill/>
                    </a:lnB>
                  </a:tcPr>
                </a:tc>
                <a:tc>
                  <a:txBody>
                    <a:bodyPr/>
                    <a:lstStyle/>
                    <a:p>
                      <a:pPr algn="ctr" eaLnBrk="0">
                        <a:lnSpc>
                          <a:spcPct val="115000"/>
                        </a:lnSpc>
                        <a:spcAft>
                          <a:spcPts val="0"/>
                        </a:spcAft>
                      </a:pPr>
                      <a:r>
                        <a:rPr lang="fr-FR" sz="1600">
                          <a:latin typeface="Times New Roman"/>
                          <a:ea typeface="Times New Roman"/>
                          <a:cs typeface="Arial"/>
                        </a:rPr>
                        <a:t>390</a:t>
                      </a:r>
                    </a:p>
                  </a:txBody>
                  <a:tcPr marL="0" marR="0" marT="0" marB="0" anchor="ctr">
                    <a:lnL>
                      <a:noFill/>
                    </a:lnL>
                    <a:lnR>
                      <a:noFill/>
                    </a:lnR>
                    <a:lnT>
                      <a:noFill/>
                    </a:lnT>
                    <a:lnB>
                      <a:noFill/>
                    </a:lnB>
                  </a:tcPr>
                </a:tc>
                <a:tc>
                  <a:txBody>
                    <a:bodyPr/>
                    <a:lstStyle/>
                    <a:p>
                      <a:pPr algn="ctr" eaLnBrk="0">
                        <a:lnSpc>
                          <a:spcPct val="115000"/>
                        </a:lnSpc>
                        <a:spcAft>
                          <a:spcPts val="0"/>
                        </a:spcAft>
                      </a:pPr>
                      <a:r>
                        <a:rPr lang="fr-FR" sz="1600">
                          <a:latin typeface="Times New Roman"/>
                          <a:ea typeface="Times New Roman"/>
                          <a:cs typeface="Arial"/>
                        </a:rPr>
                        <a:t>1,3 - 2,3</a:t>
                      </a:r>
                    </a:p>
                  </a:txBody>
                  <a:tcPr marL="0" marR="0" marT="0" marB="0" anchor="ctr">
                    <a:lnL>
                      <a:noFill/>
                    </a:lnL>
                    <a:lnR>
                      <a:noFill/>
                    </a:lnR>
                    <a:lnT>
                      <a:noFill/>
                    </a:lnT>
                    <a:lnB>
                      <a:noFill/>
                    </a:lnB>
                  </a:tcPr>
                </a:tc>
                <a:tc>
                  <a:txBody>
                    <a:bodyPr/>
                    <a:lstStyle/>
                    <a:p>
                      <a:pPr algn="ctr" eaLnBrk="0">
                        <a:lnSpc>
                          <a:spcPct val="115000"/>
                        </a:lnSpc>
                        <a:spcAft>
                          <a:spcPts val="0"/>
                        </a:spcAft>
                      </a:pPr>
                      <a:r>
                        <a:rPr lang="fr-FR" sz="1600">
                          <a:latin typeface="Times New Roman"/>
                          <a:ea typeface="Times New Roman"/>
                          <a:cs typeface="Arial"/>
                        </a:rPr>
                        <a:t>0,07 – 0,11</a:t>
                      </a:r>
                    </a:p>
                  </a:txBody>
                  <a:tcPr marL="0" marR="0" marT="0" marB="0" anchor="ctr">
                    <a:lnL>
                      <a:noFill/>
                    </a:lnL>
                    <a:lnR>
                      <a:noFill/>
                    </a:lnR>
                    <a:lnT>
                      <a:noFill/>
                    </a:lnT>
                    <a:lnB>
                      <a:noFill/>
                    </a:lnB>
                  </a:tcPr>
                </a:tc>
              </a:tr>
              <a:tr h="216457">
                <a:tc>
                  <a:txBody>
                    <a:bodyPr/>
                    <a:lstStyle/>
                    <a:p>
                      <a:pPr marL="94615" eaLnBrk="0">
                        <a:lnSpc>
                          <a:spcPct val="115000"/>
                        </a:lnSpc>
                        <a:spcAft>
                          <a:spcPts val="0"/>
                        </a:spcAft>
                      </a:pPr>
                      <a:r>
                        <a:rPr lang="fr-FR" sz="1600">
                          <a:latin typeface="Times New Roman"/>
                          <a:ea typeface="Times New Roman"/>
                          <a:cs typeface="Arial"/>
                        </a:rPr>
                        <a:t>HCO3 -</a:t>
                      </a:r>
                    </a:p>
                  </a:txBody>
                  <a:tcPr marL="0" marR="0" marT="0" marB="0" anchor="ctr">
                    <a:lnL>
                      <a:noFill/>
                    </a:lnL>
                    <a:lnR>
                      <a:noFill/>
                    </a:lnR>
                    <a:lnT>
                      <a:noFill/>
                    </a:lnT>
                    <a:lnB>
                      <a:noFill/>
                    </a:lnB>
                  </a:tcPr>
                </a:tc>
                <a:tc>
                  <a:txBody>
                    <a:bodyPr/>
                    <a:lstStyle/>
                    <a:p>
                      <a:pPr algn="ctr" eaLnBrk="0">
                        <a:lnSpc>
                          <a:spcPct val="115000"/>
                        </a:lnSpc>
                        <a:spcAft>
                          <a:spcPts val="0"/>
                        </a:spcAft>
                      </a:pPr>
                      <a:r>
                        <a:rPr lang="fr-FR" sz="1600">
                          <a:latin typeface="Times New Roman"/>
                          <a:ea typeface="Times New Roman"/>
                          <a:cs typeface="Arial"/>
                        </a:rPr>
                        <a:t>142</a:t>
                      </a:r>
                    </a:p>
                  </a:txBody>
                  <a:tcPr marL="0" marR="0" marT="0" marB="0" anchor="ctr">
                    <a:lnL>
                      <a:noFill/>
                    </a:lnL>
                    <a:lnR>
                      <a:noFill/>
                    </a:lnR>
                    <a:lnT>
                      <a:noFill/>
                    </a:lnT>
                    <a:lnB>
                      <a:noFill/>
                    </a:lnB>
                  </a:tcPr>
                </a:tc>
                <a:tc>
                  <a:txBody>
                    <a:bodyPr/>
                    <a:lstStyle/>
                    <a:p>
                      <a:pPr algn="ctr" eaLnBrk="0">
                        <a:lnSpc>
                          <a:spcPct val="115000"/>
                        </a:lnSpc>
                        <a:spcAft>
                          <a:spcPts val="0"/>
                        </a:spcAft>
                      </a:pPr>
                      <a:r>
                        <a:rPr lang="fr-FR" sz="1600">
                          <a:latin typeface="Times New Roman"/>
                          <a:ea typeface="Times New Roman"/>
                          <a:cs typeface="Arial"/>
                        </a:rPr>
                        <a:t>52 - 58</a:t>
                      </a:r>
                    </a:p>
                  </a:txBody>
                  <a:tcPr marL="0" marR="0" marT="0" marB="0" anchor="ctr">
                    <a:lnL>
                      <a:noFill/>
                    </a:lnL>
                    <a:lnR>
                      <a:noFill/>
                    </a:lnR>
                    <a:lnT>
                      <a:noFill/>
                    </a:lnT>
                    <a:lnB>
                      <a:noFill/>
                    </a:lnB>
                  </a:tcPr>
                </a:tc>
                <a:tc>
                  <a:txBody>
                    <a:bodyPr/>
                    <a:lstStyle/>
                    <a:p>
                      <a:pPr algn="ctr" eaLnBrk="0">
                        <a:lnSpc>
                          <a:spcPct val="115000"/>
                        </a:lnSpc>
                        <a:spcAft>
                          <a:spcPts val="0"/>
                        </a:spcAft>
                      </a:pPr>
                      <a:r>
                        <a:rPr lang="fr-FR" sz="1600">
                          <a:latin typeface="Times New Roman"/>
                          <a:ea typeface="Times New Roman"/>
                          <a:cs typeface="Arial"/>
                        </a:rPr>
                        <a:t>1 – 10</a:t>
                      </a:r>
                    </a:p>
                  </a:txBody>
                  <a:tcPr marL="0" marR="0" marT="0" marB="0" anchor="ctr">
                    <a:lnL>
                      <a:noFill/>
                    </a:lnL>
                    <a:lnR>
                      <a:noFill/>
                    </a:lnR>
                    <a:lnT>
                      <a:noFill/>
                    </a:lnT>
                    <a:lnB>
                      <a:noFill/>
                    </a:lnB>
                  </a:tcPr>
                </a:tc>
              </a:tr>
              <a:tr h="213350">
                <a:tc>
                  <a:txBody>
                    <a:bodyPr/>
                    <a:lstStyle/>
                    <a:p>
                      <a:pPr marL="94615" eaLnBrk="0">
                        <a:lnSpc>
                          <a:spcPct val="115000"/>
                        </a:lnSpc>
                        <a:spcAft>
                          <a:spcPts val="0"/>
                        </a:spcAft>
                      </a:pPr>
                      <a:r>
                        <a:rPr lang="fr-FR" sz="1600">
                          <a:latin typeface="Times New Roman"/>
                          <a:ea typeface="Times New Roman"/>
                          <a:cs typeface="Arial"/>
                        </a:rPr>
                        <a:t>Br</a:t>
                      </a:r>
                      <a:r>
                        <a:rPr lang="fr-FR" sz="1600" baseline="30000">
                          <a:latin typeface="Times New Roman"/>
                          <a:ea typeface="Times New Roman"/>
                          <a:cs typeface="Arial"/>
                        </a:rPr>
                        <a:t>-</a:t>
                      </a:r>
                      <a:endParaRPr lang="fr-FR" sz="1600">
                        <a:latin typeface="Times New Roman"/>
                        <a:ea typeface="Times New Roman"/>
                        <a:cs typeface="Arial"/>
                      </a:endParaRPr>
                    </a:p>
                  </a:txBody>
                  <a:tcPr marL="0" marR="0" marT="0" marB="0" anchor="ctr">
                    <a:lnL>
                      <a:noFill/>
                    </a:lnL>
                    <a:lnR>
                      <a:noFill/>
                    </a:lnR>
                    <a:lnT>
                      <a:noFill/>
                    </a:lnT>
                    <a:lnB>
                      <a:noFill/>
                    </a:lnB>
                  </a:tcPr>
                </a:tc>
                <a:tc>
                  <a:txBody>
                    <a:bodyPr/>
                    <a:lstStyle/>
                    <a:p>
                      <a:pPr algn="ctr" eaLnBrk="0">
                        <a:lnSpc>
                          <a:spcPct val="115000"/>
                        </a:lnSpc>
                        <a:spcAft>
                          <a:spcPts val="0"/>
                        </a:spcAft>
                      </a:pPr>
                      <a:r>
                        <a:rPr lang="fr-FR" sz="1600">
                          <a:latin typeface="Times New Roman"/>
                          <a:ea typeface="Times New Roman"/>
                          <a:cs typeface="Arial"/>
                        </a:rPr>
                        <a:t>0,67</a:t>
                      </a:r>
                    </a:p>
                  </a:txBody>
                  <a:tcPr marL="0" marR="0" marT="0" marB="0" anchor="ctr">
                    <a:lnL>
                      <a:noFill/>
                    </a:lnL>
                    <a:lnR>
                      <a:noFill/>
                    </a:lnR>
                    <a:lnT>
                      <a:noFill/>
                    </a:lnT>
                    <a:lnB>
                      <a:noFill/>
                    </a:lnB>
                  </a:tcPr>
                </a:tc>
                <a:tc>
                  <a:txBody>
                    <a:bodyPr/>
                    <a:lstStyle/>
                    <a:p>
                      <a:pPr algn="ctr" eaLnBrk="0">
                        <a:lnSpc>
                          <a:spcPct val="115000"/>
                        </a:lnSpc>
                        <a:spcAft>
                          <a:spcPts val="0"/>
                        </a:spcAft>
                      </a:pPr>
                      <a:r>
                        <a:rPr lang="fr-FR" sz="1600">
                          <a:latin typeface="Times New Roman"/>
                          <a:ea typeface="Times New Roman"/>
                          <a:cs typeface="Arial"/>
                        </a:rPr>
                        <a:t>&lt; 20</a:t>
                      </a:r>
                    </a:p>
                  </a:txBody>
                  <a:tcPr marL="0" marR="0" marT="0" marB="0" anchor="ctr">
                    <a:lnL>
                      <a:noFill/>
                    </a:lnL>
                    <a:lnR>
                      <a:noFill/>
                    </a:lnR>
                    <a:lnT>
                      <a:noFill/>
                    </a:lnT>
                    <a:lnB>
                      <a:noFill/>
                    </a:lnB>
                  </a:tcPr>
                </a:tc>
                <a:tc>
                  <a:txBody>
                    <a:bodyPr/>
                    <a:lstStyle/>
                    <a:p>
                      <a:pPr algn="ctr" eaLnBrk="0">
                        <a:lnSpc>
                          <a:spcPct val="115000"/>
                        </a:lnSpc>
                        <a:spcAft>
                          <a:spcPts val="0"/>
                        </a:spcAft>
                      </a:pPr>
                      <a:r>
                        <a:rPr lang="fr-FR" sz="1600">
                          <a:latin typeface="Times New Roman"/>
                          <a:ea typeface="Times New Roman"/>
                          <a:cs typeface="Arial"/>
                        </a:rPr>
                        <a:t>&lt; 0,15</a:t>
                      </a:r>
                    </a:p>
                  </a:txBody>
                  <a:tcPr marL="0" marR="0" marT="0" marB="0" anchor="ctr">
                    <a:lnL>
                      <a:noFill/>
                    </a:lnL>
                    <a:lnR>
                      <a:noFill/>
                    </a:lnR>
                    <a:lnT>
                      <a:noFill/>
                    </a:lnT>
                    <a:lnB>
                      <a:noFill/>
                    </a:lnB>
                  </a:tcPr>
                </a:tc>
              </a:tr>
              <a:tr h="226296">
                <a:tc>
                  <a:txBody>
                    <a:bodyPr/>
                    <a:lstStyle/>
                    <a:p>
                      <a:pPr marL="94615" eaLnBrk="0">
                        <a:lnSpc>
                          <a:spcPct val="115000"/>
                        </a:lnSpc>
                        <a:spcAft>
                          <a:spcPts val="0"/>
                        </a:spcAft>
                      </a:pPr>
                      <a:r>
                        <a:rPr lang="fr-FR" sz="1600" spc="-20">
                          <a:latin typeface="Times New Roman"/>
                          <a:ea typeface="Times New Roman"/>
                          <a:cs typeface="Arial"/>
                        </a:rPr>
                        <a:t>Sr</a:t>
                      </a:r>
                      <a:r>
                        <a:rPr lang="fr-FR" sz="1600" spc="-20" baseline="30000">
                          <a:latin typeface="Times New Roman"/>
                          <a:ea typeface="Times New Roman"/>
                          <a:cs typeface="Arial"/>
                        </a:rPr>
                        <a:t>2+</a:t>
                      </a:r>
                      <a:endParaRPr lang="fr-FR" sz="1600">
                        <a:latin typeface="Times New Roman"/>
                        <a:ea typeface="Times New Roman"/>
                        <a:cs typeface="Arial"/>
                      </a:endParaRPr>
                    </a:p>
                  </a:txBody>
                  <a:tcPr marL="0" marR="0" marT="0" marB="0">
                    <a:lnL>
                      <a:noFill/>
                    </a:lnL>
                    <a:lnR>
                      <a:noFill/>
                    </a:lnR>
                    <a:lnT>
                      <a:noFill/>
                    </a:lnT>
                    <a:lnB>
                      <a:noFill/>
                    </a:lnB>
                  </a:tcPr>
                </a:tc>
                <a:tc>
                  <a:txBody>
                    <a:bodyPr/>
                    <a:lstStyle/>
                    <a:p>
                      <a:pPr algn="ctr" eaLnBrk="0">
                        <a:lnSpc>
                          <a:spcPct val="115000"/>
                        </a:lnSpc>
                        <a:spcAft>
                          <a:spcPts val="0"/>
                        </a:spcAft>
                      </a:pPr>
                      <a:r>
                        <a:rPr lang="fr-FR" sz="1600">
                          <a:latin typeface="Times New Roman"/>
                          <a:ea typeface="Times New Roman"/>
                          <a:cs typeface="Arial"/>
                        </a:rPr>
                        <a:t>8</a:t>
                      </a:r>
                    </a:p>
                  </a:txBody>
                  <a:tcPr marL="0" marR="0" marT="0" marB="0" anchor="ctr">
                    <a:lnL>
                      <a:noFill/>
                    </a:lnL>
                    <a:lnR>
                      <a:noFill/>
                    </a:lnR>
                    <a:lnT>
                      <a:noFill/>
                    </a:lnT>
                    <a:lnB>
                      <a:noFill/>
                    </a:lnB>
                  </a:tcPr>
                </a:tc>
                <a:tc>
                  <a:txBody>
                    <a:bodyPr/>
                    <a:lstStyle/>
                    <a:p>
                      <a:pPr algn="ctr" eaLnBrk="0">
                        <a:lnSpc>
                          <a:spcPct val="115000"/>
                        </a:lnSpc>
                        <a:spcAft>
                          <a:spcPts val="0"/>
                        </a:spcAft>
                      </a:pPr>
                      <a:r>
                        <a:rPr lang="fr-FR" sz="1600">
                          <a:latin typeface="Times New Roman"/>
                          <a:ea typeface="Times New Roman"/>
                          <a:cs typeface="Arial"/>
                        </a:rPr>
                        <a:t>0,06 - 0,11</a:t>
                      </a:r>
                    </a:p>
                  </a:txBody>
                  <a:tcPr marL="0" marR="0" marT="0" marB="0" anchor="ctr">
                    <a:lnL>
                      <a:noFill/>
                    </a:lnL>
                    <a:lnR>
                      <a:noFill/>
                    </a:lnR>
                    <a:lnT>
                      <a:noFill/>
                    </a:lnT>
                    <a:lnB>
                      <a:noFill/>
                    </a:lnB>
                  </a:tcPr>
                </a:tc>
                <a:tc>
                  <a:txBody>
                    <a:bodyPr/>
                    <a:lstStyle/>
                    <a:p>
                      <a:pPr algn="ctr" eaLnBrk="0">
                        <a:lnSpc>
                          <a:spcPct val="115000"/>
                        </a:lnSpc>
                        <a:spcAft>
                          <a:spcPts val="0"/>
                        </a:spcAft>
                      </a:pPr>
                      <a:r>
                        <a:rPr lang="fr-FR" sz="1600">
                          <a:latin typeface="Times New Roman"/>
                          <a:ea typeface="Times New Roman"/>
                          <a:cs typeface="Arial"/>
                        </a:rPr>
                        <a:t>_</a:t>
                      </a:r>
                    </a:p>
                  </a:txBody>
                  <a:tcPr marL="0" marR="0" marT="0" marB="0" anchor="ctr">
                    <a:lnL>
                      <a:noFill/>
                    </a:lnL>
                    <a:lnR>
                      <a:noFill/>
                    </a:lnR>
                    <a:lnT>
                      <a:noFill/>
                    </a:lnT>
                    <a:lnB>
                      <a:noFill/>
                    </a:lnB>
                  </a:tcPr>
                </a:tc>
              </a:tr>
              <a:tr h="189011">
                <a:tc>
                  <a:txBody>
                    <a:bodyPr/>
                    <a:lstStyle/>
                    <a:p>
                      <a:pPr marL="94615" eaLnBrk="0">
                        <a:lnSpc>
                          <a:spcPct val="115000"/>
                        </a:lnSpc>
                        <a:spcAft>
                          <a:spcPts val="0"/>
                        </a:spcAft>
                      </a:pPr>
                      <a:r>
                        <a:rPr lang="fr-FR" sz="1600">
                          <a:latin typeface="Times New Roman"/>
                          <a:ea typeface="Times New Roman"/>
                          <a:cs typeface="Arial"/>
                        </a:rPr>
                        <a:t>SiO2</a:t>
                      </a:r>
                    </a:p>
                  </a:txBody>
                  <a:tcPr marL="0" marR="0" marT="0" marB="0" anchor="ctr">
                    <a:lnL>
                      <a:noFill/>
                    </a:lnL>
                    <a:lnR>
                      <a:noFill/>
                    </a:lnR>
                    <a:lnT>
                      <a:noFill/>
                    </a:lnT>
                    <a:lnB>
                      <a:noFill/>
                    </a:lnB>
                  </a:tcPr>
                </a:tc>
                <a:tc>
                  <a:txBody>
                    <a:bodyPr/>
                    <a:lstStyle/>
                    <a:p>
                      <a:pPr algn="ctr" eaLnBrk="0">
                        <a:lnSpc>
                          <a:spcPct val="115000"/>
                        </a:lnSpc>
                        <a:spcAft>
                          <a:spcPts val="0"/>
                        </a:spcAft>
                      </a:pPr>
                      <a:r>
                        <a:rPr lang="fr-FR" sz="1600">
                          <a:latin typeface="Times New Roman"/>
                          <a:ea typeface="Times New Roman"/>
                          <a:cs typeface="Arial"/>
                        </a:rPr>
                        <a:t>6,4</a:t>
                      </a:r>
                    </a:p>
                  </a:txBody>
                  <a:tcPr marL="0" marR="0" marT="0" marB="0" anchor="ctr">
                    <a:lnL>
                      <a:noFill/>
                    </a:lnL>
                    <a:lnR>
                      <a:noFill/>
                    </a:lnR>
                    <a:lnT>
                      <a:noFill/>
                    </a:lnT>
                    <a:lnB>
                      <a:noFill/>
                    </a:lnB>
                  </a:tcPr>
                </a:tc>
                <a:tc>
                  <a:txBody>
                    <a:bodyPr/>
                    <a:lstStyle/>
                    <a:p>
                      <a:pPr algn="ctr" eaLnBrk="0">
                        <a:lnSpc>
                          <a:spcPct val="115000"/>
                        </a:lnSpc>
                        <a:spcAft>
                          <a:spcPts val="0"/>
                        </a:spcAft>
                      </a:pPr>
                      <a:r>
                        <a:rPr lang="fr-FR" sz="1600">
                          <a:latin typeface="Times New Roman"/>
                          <a:ea typeface="Times New Roman"/>
                          <a:cs typeface="Arial"/>
                        </a:rPr>
                        <a:t>10,4 - 13</a:t>
                      </a:r>
                    </a:p>
                  </a:txBody>
                  <a:tcPr marL="0" marR="0" marT="0" marB="0" anchor="ctr">
                    <a:lnL>
                      <a:noFill/>
                    </a:lnL>
                    <a:lnR>
                      <a:noFill/>
                    </a:lnR>
                    <a:lnT>
                      <a:noFill/>
                    </a:lnT>
                    <a:lnB>
                      <a:noFill/>
                    </a:lnB>
                  </a:tcPr>
                </a:tc>
                <a:tc>
                  <a:txBody>
                    <a:bodyPr/>
                    <a:lstStyle/>
                    <a:p>
                      <a:pPr algn="ctr" eaLnBrk="0">
                        <a:lnSpc>
                          <a:spcPct val="115000"/>
                        </a:lnSpc>
                        <a:spcAft>
                          <a:spcPts val="0"/>
                        </a:spcAft>
                      </a:pPr>
                      <a:r>
                        <a:rPr lang="fr-FR" sz="1600">
                          <a:latin typeface="Times New Roman"/>
                          <a:ea typeface="Times New Roman"/>
                          <a:cs typeface="Arial"/>
                        </a:rPr>
                        <a:t>0,1</a:t>
                      </a:r>
                    </a:p>
                  </a:txBody>
                  <a:tcPr marL="0" marR="0" marT="0" marB="0" anchor="ctr">
                    <a:lnL>
                      <a:noFill/>
                    </a:lnL>
                    <a:lnR>
                      <a:noFill/>
                    </a:lnR>
                    <a:lnT>
                      <a:noFill/>
                    </a:lnT>
                    <a:lnB>
                      <a:noFill/>
                    </a:lnB>
                  </a:tcPr>
                </a:tc>
              </a:tr>
              <a:tr h="226296">
                <a:tc>
                  <a:txBody>
                    <a:bodyPr/>
                    <a:lstStyle/>
                    <a:p>
                      <a:pPr marL="94615" eaLnBrk="0">
                        <a:lnSpc>
                          <a:spcPct val="115000"/>
                        </a:lnSpc>
                        <a:spcAft>
                          <a:spcPts val="0"/>
                        </a:spcAft>
                      </a:pPr>
                      <a:r>
                        <a:rPr lang="fr-FR" sz="1600">
                          <a:latin typeface="Times New Roman"/>
                          <a:ea typeface="Times New Roman"/>
                          <a:cs typeface="Arial"/>
                        </a:rPr>
                        <a:t>B3-</a:t>
                      </a:r>
                    </a:p>
                  </a:txBody>
                  <a:tcPr marL="0" marR="0" marT="0" marB="0" anchor="ctr">
                    <a:lnL>
                      <a:noFill/>
                    </a:lnL>
                    <a:lnR>
                      <a:noFill/>
                    </a:lnR>
                    <a:lnT>
                      <a:noFill/>
                    </a:lnT>
                    <a:lnB>
                      <a:noFill/>
                    </a:lnB>
                  </a:tcPr>
                </a:tc>
                <a:tc>
                  <a:txBody>
                    <a:bodyPr/>
                    <a:lstStyle/>
                    <a:p>
                      <a:pPr algn="ctr" eaLnBrk="0">
                        <a:lnSpc>
                          <a:spcPct val="115000"/>
                        </a:lnSpc>
                        <a:spcAft>
                          <a:spcPts val="0"/>
                        </a:spcAft>
                      </a:pPr>
                      <a:r>
                        <a:rPr lang="fr-FR" sz="1600">
                          <a:latin typeface="Times New Roman"/>
                          <a:ea typeface="Times New Roman"/>
                          <a:cs typeface="Arial"/>
                        </a:rPr>
                        <a:t>4,5</a:t>
                      </a:r>
                    </a:p>
                  </a:txBody>
                  <a:tcPr marL="0" marR="0" marT="0" marB="0" anchor="ctr">
                    <a:lnL>
                      <a:noFill/>
                    </a:lnL>
                    <a:lnR>
                      <a:noFill/>
                    </a:lnR>
                    <a:lnT>
                      <a:noFill/>
                    </a:lnT>
                    <a:lnB>
                      <a:noFill/>
                    </a:lnB>
                  </a:tcPr>
                </a:tc>
                <a:tc>
                  <a:txBody>
                    <a:bodyPr/>
                    <a:lstStyle/>
                    <a:p>
                      <a:pPr algn="ctr" eaLnBrk="0">
                        <a:lnSpc>
                          <a:spcPct val="115000"/>
                        </a:lnSpc>
                        <a:spcAft>
                          <a:spcPts val="0"/>
                        </a:spcAft>
                      </a:pPr>
                      <a:r>
                        <a:rPr lang="fr-FR" sz="1600">
                          <a:latin typeface="Times New Roman"/>
                          <a:ea typeface="Times New Roman"/>
                          <a:cs typeface="Arial"/>
                        </a:rPr>
                        <a:t>0,3</a:t>
                      </a:r>
                    </a:p>
                  </a:txBody>
                  <a:tcPr marL="0" marR="0" marT="0" marB="0" anchor="ctr">
                    <a:lnL>
                      <a:noFill/>
                    </a:lnL>
                    <a:lnR>
                      <a:noFill/>
                    </a:lnR>
                    <a:lnT>
                      <a:noFill/>
                    </a:lnT>
                    <a:lnB>
                      <a:noFill/>
                    </a:lnB>
                  </a:tcPr>
                </a:tc>
                <a:tc>
                  <a:txBody>
                    <a:bodyPr/>
                    <a:lstStyle/>
                    <a:p>
                      <a:pPr algn="ctr" eaLnBrk="0">
                        <a:lnSpc>
                          <a:spcPct val="115000"/>
                        </a:lnSpc>
                        <a:spcAft>
                          <a:spcPts val="0"/>
                        </a:spcAft>
                      </a:pPr>
                      <a:r>
                        <a:rPr lang="fr-FR" sz="1600">
                          <a:latin typeface="Times New Roman"/>
                          <a:ea typeface="Times New Roman"/>
                          <a:cs typeface="Arial"/>
                        </a:rPr>
                        <a:t>_</a:t>
                      </a:r>
                    </a:p>
                  </a:txBody>
                  <a:tcPr marL="0" marR="0" marT="0" marB="0" anchor="ctr">
                    <a:lnL>
                      <a:noFill/>
                    </a:lnL>
                    <a:lnR>
                      <a:noFill/>
                    </a:lnR>
                    <a:lnT>
                      <a:noFill/>
                    </a:lnT>
                    <a:lnB>
                      <a:noFill/>
                    </a:lnB>
                  </a:tcPr>
                </a:tc>
              </a:tr>
              <a:tr h="218528">
                <a:tc>
                  <a:txBody>
                    <a:bodyPr/>
                    <a:lstStyle/>
                    <a:p>
                      <a:pPr marL="94615" eaLnBrk="0">
                        <a:lnSpc>
                          <a:spcPct val="115000"/>
                        </a:lnSpc>
                        <a:spcAft>
                          <a:spcPts val="0"/>
                        </a:spcAft>
                      </a:pPr>
                      <a:r>
                        <a:rPr lang="fr-FR" sz="1600">
                          <a:latin typeface="Times New Roman"/>
                          <a:ea typeface="Times New Roman"/>
                          <a:cs typeface="Arial"/>
                        </a:rPr>
                        <a:t>F-</a:t>
                      </a:r>
                    </a:p>
                  </a:txBody>
                  <a:tcPr marL="0" marR="0" marT="0" marB="0" anchor="ctr">
                    <a:lnL>
                      <a:noFill/>
                    </a:lnL>
                    <a:lnR>
                      <a:noFill/>
                    </a:lnR>
                    <a:lnT>
                      <a:noFill/>
                    </a:lnT>
                    <a:lnB>
                      <a:noFill/>
                    </a:lnB>
                  </a:tcPr>
                </a:tc>
                <a:tc>
                  <a:txBody>
                    <a:bodyPr/>
                    <a:lstStyle/>
                    <a:p>
                      <a:pPr algn="ctr" eaLnBrk="0">
                        <a:lnSpc>
                          <a:spcPct val="115000"/>
                        </a:lnSpc>
                        <a:spcAft>
                          <a:spcPts val="0"/>
                        </a:spcAft>
                      </a:pPr>
                      <a:r>
                        <a:rPr lang="fr-FR" sz="1600">
                          <a:latin typeface="Times New Roman"/>
                          <a:ea typeface="Times New Roman"/>
                          <a:cs typeface="Arial"/>
                        </a:rPr>
                        <a:t>1,3</a:t>
                      </a:r>
                    </a:p>
                  </a:txBody>
                  <a:tcPr marL="0" marR="0" marT="0" marB="0" anchor="ctr">
                    <a:lnL>
                      <a:noFill/>
                    </a:lnL>
                    <a:lnR>
                      <a:noFill/>
                    </a:lnR>
                    <a:lnT>
                      <a:noFill/>
                    </a:lnT>
                    <a:lnB>
                      <a:noFill/>
                    </a:lnB>
                  </a:tcPr>
                </a:tc>
                <a:tc>
                  <a:txBody>
                    <a:bodyPr/>
                    <a:lstStyle/>
                    <a:p>
                      <a:pPr algn="ctr" eaLnBrk="0">
                        <a:lnSpc>
                          <a:spcPct val="115000"/>
                        </a:lnSpc>
                        <a:spcAft>
                          <a:spcPts val="0"/>
                        </a:spcAft>
                      </a:pPr>
                      <a:r>
                        <a:rPr lang="fr-FR" sz="1600">
                          <a:latin typeface="Times New Roman"/>
                          <a:ea typeface="Times New Roman"/>
                          <a:cs typeface="Arial"/>
                        </a:rPr>
                        <a:t>&lt; 1</a:t>
                      </a:r>
                    </a:p>
                  </a:txBody>
                  <a:tcPr marL="0" marR="0" marT="0" marB="0" anchor="ctr">
                    <a:lnL>
                      <a:noFill/>
                    </a:lnL>
                    <a:lnR>
                      <a:noFill/>
                    </a:lnR>
                    <a:lnT>
                      <a:noFill/>
                    </a:lnT>
                    <a:lnB>
                      <a:noFill/>
                    </a:lnB>
                  </a:tcPr>
                </a:tc>
                <a:tc>
                  <a:txBody>
                    <a:bodyPr/>
                    <a:lstStyle/>
                    <a:p>
                      <a:pPr algn="ctr" eaLnBrk="0">
                        <a:lnSpc>
                          <a:spcPct val="115000"/>
                        </a:lnSpc>
                        <a:spcAft>
                          <a:spcPts val="0"/>
                        </a:spcAft>
                      </a:pPr>
                      <a:r>
                        <a:rPr lang="fr-FR" sz="1600">
                          <a:latin typeface="Times New Roman"/>
                          <a:ea typeface="Times New Roman"/>
                          <a:cs typeface="Arial"/>
                        </a:rPr>
                        <a:t>_</a:t>
                      </a:r>
                    </a:p>
                  </a:txBody>
                  <a:tcPr marL="0" marR="0" marT="0" marB="0" anchor="ctr">
                    <a:lnL>
                      <a:noFill/>
                    </a:lnL>
                    <a:lnR>
                      <a:noFill/>
                    </a:lnR>
                    <a:lnT>
                      <a:noFill/>
                    </a:lnT>
                    <a:lnB>
                      <a:noFill/>
                    </a:lnB>
                  </a:tcPr>
                </a:tc>
              </a:tr>
              <a:tr h="263580">
                <a:tc>
                  <a:txBody>
                    <a:bodyPr/>
                    <a:lstStyle/>
                    <a:p>
                      <a:pPr marL="94615" eaLnBrk="0">
                        <a:lnSpc>
                          <a:spcPct val="115000"/>
                        </a:lnSpc>
                        <a:spcAft>
                          <a:spcPts val="0"/>
                        </a:spcAft>
                      </a:pPr>
                      <a:r>
                        <a:rPr lang="fr-FR" sz="1600">
                          <a:latin typeface="Times New Roman"/>
                          <a:ea typeface="Times New Roman"/>
                          <a:cs typeface="Arial"/>
                        </a:rPr>
                        <a:t>pH</a:t>
                      </a:r>
                    </a:p>
                  </a:txBody>
                  <a:tcPr marL="0" marR="0" marT="0" marB="0" anchor="ctr">
                    <a:lnL>
                      <a:noFill/>
                    </a:lnL>
                    <a:lnR>
                      <a:noFill/>
                    </a:lnR>
                    <a:lnT>
                      <a:noFill/>
                    </a:lnT>
                    <a:lnB>
                      <a:noFill/>
                    </a:lnB>
                  </a:tcPr>
                </a:tc>
                <a:tc>
                  <a:txBody>
                    <a:bodyPr/>
                    <a:lstStyle/>
                    <a:p>
                      <a:pPr algn="ctr" eaLnBrk="0">
                        <a:lnSpc>
                          <a:spcPct val="115000"/>
                        </a:lnSpc>
                        <a:spcAft>
                          <a:spcPts val="0"/>
                        </a:spcAft>
                      </a:pPr>
                      <a:r>
                        <a:rPr lang="fr-FR" sz="1600">
                          <a:latin typeface="Times New Roman"/>
                          <a:ea typeface="Times New Roman"/>
                          <a:cs typeface="Arial"/>
                        </a:rPr>
                        <a:t>8,2</a:t>
                      </a:r>
                    </a:p>
                  </a:txBody>
                  <a:tcPr marL="0" marR="0" marT="0" marB="0" anchor="ctr">
                    <a:lnL>
                      <a:noFill/>
                    </a:lnL>
                    <a:lnR>
                      <a:noFill/>
                    </a:lnR>
                    <a:lnT>
                      <a:noFill/>
                    </a:lnT>
                    <a:lnB>
                      <a:noFill/>
                    </a:lnB>
                  </a:tcPr>
                </a:tc>
                <a:tc>
                  <a:txBody>
                    <a:bodyPr/>
                    <a:lstStyle/>
                    <a:p>
                      <a:pPr algn="ctr" eaLnBrk="0">
                        <a:lnSpc>
                          <a:spcPct val="115000"/>
                        </a:lnSpc>
                        <a:spcAft>
                          <a:spcPts val="0"/>
                        </a:spcAft>
                      </a:pPr>
                      <a:r>
                        <a:rPr lang="fr-FR" sz="1600">
                          <a:latin typeface="Times New Roman"/>
                          <a:ea typeface="Times New Roman"/>
                          <a:cs typeface="Arial"/>
                        </a:rPr>
                        <a:t>6, 7,2 , 7,5</a:t>
                      </a:r>
                    </a:p>
                  </a:txBody>
                  <a:tcPr marL="0" marR="0" marT="0" marB="0" anchor="ctr">
                    <a:lnL>
                      <a:noFill/>
                    </a:lnL>
                    <a:lnR>
                      <a:noFill/>
                    </a:lnR>
                    <a:lnT>
                      <a:noFill/>
                    </a:lnT>
                    <a:lnB>
                      <a:noFill/>
                    </a:lnB>
                  </a:tcPr>
                </a:tc>
                <a:tc>
                  <a:txBody>
                    <a:bodyPr/>
                    <a:lstStyle/>
                    <a:p>
                      <a:pPr algn="ctr" eaLnBrk="0">
                        <a:lnSpc>
                          <a:spcPct val="115000"/>
                        </a:lnSpc>
                        <a:spcAft>
                          <a:spcPts val="0"/>
                        </a:spcAft>
                      </a:pPr>
                      <a:r>
                        <a:rPr lang="fr-FR" sz="1600">
                          <a:latin typeface="Times New Roman"/>
                          <a:ea typeface="Times New Roman"/>
                          <a:cs typeface="Arial"/>
                        </a:rPr>
                        <a:t>5,7</a:t>
                      </a:r>
                    </a:p>
                  </a:txBody>
                  <a:tcPr marL="0" marR="0" marT="0" marB="0" anchor="ctr">
                    <a:lnL>
                      <a:noFill/>
                    </a:lnL>
                    <a:lnR>
                      <a:noFill/>
                    </a:lnR>
                    <a:lnT>
                      <a:noFill/>
                    </a:lnT>
                    <a:lnB>
                      <a:noFill/>
                    </a:lnB>
                  </a:tcPr>
                </a:tc>
              </a:tr>
              <a:tr h="328310">
                <a:tc>
                  <a:txBody>
                    <a:bodyPr/>
                    <a:lstStyle/>
                    <a:p>
                      <a:pPr marL="94615" eaLnBrk="0">
                        <a:lnSpc>
                          <a:spcPct val="115000"/>
                        </a:lnSpc>
                        <a:spcAft>
                          <a:spcPts val="0"/>
                        </a:spcAft>
                      </a:pPr>
                      <a:r>
                        <a:rPr lang="fr-FR" sz="1600">
                          <a:latin typeface="Times New Roman"/>
                          <a:ea typeface="Times New Roman"/>
                          <a:cs typeface="Arial"/>
                        </a:rPr>
                        <a:t>Dureté totale</a:t>
                      </a:r>
                    </a:p>
                  </a:txBody>
                  <a:tcPr marL="0" marR="0" marT="0" marB="0" anchor="ctr">
                    <a:lnL>
                      <a:noFill/>
                    </a:lnL>
                    <a:lnR>
                      <a:noFill/>
                    </a:lnR>
                    <a:lnT>
                      <a:noFill/>
                    </a:lnT>
                    <a:lnB>
                      <a:noFill/>
                    </a:lnB>
                  </a:tcPr>
                </a:tc>
                <a:tc>
                  <a:txBody>
                    <a:bodyPr/>
                    <a:lstStyle/>
                    <a:p>
                      <a:pPr algn="ctr" eaLnBrk="0">
                        <a:lnSpc>
                          <a:spcPct val="115000"/>
                        </a:lnSpc>
                        <a:spcAft>
                          <a:spcPts val="0"/>
                        </a:spcAft>
                      </a:pPr>
                      <a:r>
                        <a:rPr lang="fr-FR" sz="1600">
                          <a:latin typeface="Times New Roman"/>
                          <a:ea typeface="Times New Roman"/>
                          <a:cs typeface="Arial"/>
                        </a:rPr>
                        <a:t>_</a:t>
                      </a:r>
                    </a:p>
                  </a:txBody>
                  <a:tcPr marL="0" marR="0" marT="0" marB="0">
                    <a:lnL>
                      <a:noFill/>
                    </a:lnL>
                    <a:lnR>
                      <a:noFill/>
                    </a:lnR>
                    <a:lnT>
                      <a:noFill/>
                    </a:lnT>
                    <a:lnB>
                      <a:noFill/>
                    </a:lnB>
                  </a:tcPr>
                </a:tc>
                <a:tc>
                  <a:txBody>
                    <a:bodyPr/>
                    <a:lstStyle/>
                    <a:p>
                      <a:pPr algn="ctr" eaLnBrk="0">
                        <a:lnSpc>
                          <a:spcPct val="115000"/>
                        </a:lnSpc>
                        <a:spcAft>
                          <a:spcPts val="0"/>
                        </a:spcAft>
                      </a:pPr>
                      <a:r>
                        <a:rPr lang="fr-FR" sz="1600">
                          <a:latin typeface="Times New Roman"/>
                          <a:ea typeface="Times New Roman"/>
                          <a:cs typeface="Arial"/>
                        </a:rPr>
                        <a:t>10 – 200</a:t>
                      </a:r>
                    </a:p>
                  </a:txBody>
                  <a:tcPr marL="0" marR="0" marT="0" marB="0" anchor="ctr">
                    <a:lnL>
                      <a:noFill/>
                    </a:lnL>
                    <a:lnR>
                      <a:noFill/>
                    </a:lnR>
                    <a:lnT>
                      <a:noFill/>
                    </a:lnT>
                    <a:lnB>
                      <a:noFill/>
                    </a:lnB>
                  </a:tcPr>
                </a:tc>
                <a:tc>
                  <a:txBody>
                    <a:bodyPr/>
                    <a:lstStyle/>
                    <a:p>
                      <a:pPr algn="ctr" eaLnBrk="0">
                        <a:lnSpc>
                          <a:spcPct val="115000"/>
                        </a:lnSpc>
                        <a:spcAft>
                          <a:spcPts val="0"/>
                        </a:spcAft>
                      </a:pPr>
                      <a:r>
                        <a:rPr lang="fr-FR" sz="1600">
                          <a:latin typeface="Times New Roman"/>
                          <a:ea typeface="Times New Roman"/>
                          <a:cs typeface="Arial"/>
                        </a:rPr>
                        <a:t>_</a:t>
                      </a:r>
                    </a:p>
                  </a:txBody>
                  <a:tcPr marL="0" marR="0" marT="0" marB="0" anchor="ctr">
                    <a:lnL>
                      <a:noFill/>
                    </a:lnL>
                    <a:lnR>
                      <a:noFill/>
                    </a:lnR>
                    <a:lnT>
                      <a:noFill/>
                    </a:lnT>
                    <a:lnB>
                      <a:noFill/>
                    </a:lnB>
                  </a:tcPr>
                </a:tc>
              </a:tr>
              <a:tr h="308114">
                <a:tc>
                  <a:txBody>
                    <a:bodyPr/>
                    <a:lstStyle/>
                    <a:p>
                      <a:pPr marL="94615" eaLnBrk="0">
                        <a:lnSpc>
                          <a:spcPct val="115000"/>
                        </a:lnSpc>
                        <a:spcAft>
                          <a:spcPts val="0"/>
                        </a:spcAft>
                      </a:pPr>
                      <a:r>
                        <a:rPr lang="fr-FR" sz="1600">
                          <a:latin typeface="Times New Roman"/>
                          <a:ea typeface="Times New Roman"/>
                          <a:cs typeface="Arial"/>
                        </a:rPr>
                        <a:t>Ammoniaque</a:t>
                      </a:r>
                    </a:p>
                  </a:txBody>
                  <a:tcPr marL="0" marR="0" marT="0" marB="0" anchor="ctr">
                    <a:lnL>
                      <a:noFill/>
                    </a:lnL>
                    <a:lnR>
                      <a:noFill/>
                    </a:lnR>
                    <a:lnT>
                      <a:noFill/>
                    </a:lnT>
                    <a:lnB>
                      <a:noFill/>
                    </a:lnB>
                  </a:tcPr>
                </a:tc>
                <a:tc>
                  <a:txBody>
                    <a:bodyPr/>
                    <a:lstStyle/>
                    <a:p>
                      <a:pPr algn="ctr" eaLnBrk="0">
                        <a:lnSpc>
                          <a:spcPct val="115000"/>
                        </a:lnSpc>
                        <a:spcAft>
                          <a:spcPts val="0"/>
                        </a:spcAft>
                      </a:pPr>
                      <a:r>
                        <a:rPr lang="fr-FR" sz="1600">
                          <a:latin typeface="Times New Roman"/>
                          <a:ea typeface="Times New Roman"/>
                          <a:cs typeface="Arial"/>
                        </a:rPr>
                        <a:t>_</a:t>
                      </a:r>
                    </a:p>
                  </a:txBody>
                  <a:tcPr marL="0" marR="0" marT="0" marB="0" anchor="ctr">
                    <a:lnL>
                      <a:noFill/>
                    </a:lnL>
                    <a:lnR>
                      <a:noFill/>
                    </a:lnR>
                    <a:lnT>
                      <a:noFill/>
                    </a:lnT>
                    <a:lnB>
                      <a:noFill/>
                    </a:lnB>
                  </a:tcPr>
                </a:tc>
                <a:tc>
                  <a:txBody>
                    <a:bodyPr/>
                    <a:lstStyle/>
                    <a:p>
                      <a:pPr algn="ctr" eaLnBrk="0">
                        <a:lnSpc>
                          <a:spcPct val="115000"/>
                        </a:lnSpc>
                        <a:spcAft>
                          <a:spcPts val="0"/>
                        </a:spcAft>
                      </a:pPr>
                      <a:r>
                        <a:rPr lang="fr-FR" sz="1600">
                          <a:latin typeface="Times New Roman"/>
                          <a:ea typeface="Times New Roman"/>
                          <a:cs typeface="Arial"/>
                        </a:rPr>
                        <a:t>0,05 – 0,5</a:t>
                      </a:r>
                    </a:p>
                  </a:txBody>
                  <a:tcPr marL="0" marR="0" marT="0" marB="0" anchor="ctr">
                    <a:lnL>
                      <a:noFill/>
                    </a:lnL>
                    <a:lnR>
                      <a:noFill/>
                    </a:lnR>
                    <a:lnT>
                      <a:noFill/>
                    </a:lnT>
                    <a:lnB>
                      <a:noFill/>
                    </a:lnB>
                  </a:tcPr>
                </a:tc>
                <a:tc>
                  <a:txBody>
                    <a:bodyPr/>
                    <a:lstStyle/>
                    <a:p>
                      <a:pPr eaLnBrk="0">
                        <a:lnSpc>
                          <a:spcPct val="115000"/>
                        </a:lnSpc>
                        <a:spcAft>
                          <a:spcPts val="0"/>
                        </a:spcAft>
                      </a:pPr>
                      <a:endParaRPr lang="fr-FR" sz="1600">
                        <a:latin typeface="Times New Roman"/>
                        <a:ea typeface="Times New Roman"/>
                        <a:cs typeface="Arial"/>
                      </a:endParaRPr>
                    </a:p>
                  </a:txBody>
                  <a:tcPr marL="0" marR="0" marT="0" marB="0">
                    <a:lnL>
                      <a:noFill/>
                    </a:lnL>
                    <a:lnR>
                      <a:noFill/>
                    </a:lnR>
                    <a:lnT>
                      <a:noFill/>
                    </a:lnT>
                    <a:lnB>
                      <a:noFill/>
                    </a:lnB>
                  </a:tcPr>
                </a:tc>
              </a:tr>
              <a:tr h="256848">
                <a:tc>
                  <a:txBody>
                    <a:bodyPr/>
                    <a:lstStyle/>
                    <a:p>
                      <a:pPr marL="94615" eaLnBrk="0">
                        <a:lnSpc>
                          <a:spcPct val="115000"/>
                        </a:lnSpc>
                        <a:spcAft>
                          <a:spcPts val="0"/>
                        </a:spcAft>
                      </a:pPr>
                      <a:r>
                        <a:rPr lang="fr-FR" sz="1600">
                          <a:latin typeface="Times New Roman"/>
                          <a:ea typeface="Times New Roman"/>
                          <a:cs typeface="Arial"/>
                        </a:rPr>
                        <a:t>Nitrates</a:t>
                      </a:r>
                    </a:p>
                  </a:txBody>
                  <a:tcPr marL="0" marR="0" marT="0" marB="0" anchor="ctr">
                    <a:lnL>
                      <a:noFill/>
                    </a:lnL>
                    <a:lnR>
                      <a:noFill/>
                    </a:lnR>
                    <a:lnT>
                      <a:noFill/>
                    </a:lnT>
                    <a:lnB>
                      <a:noFill/>
                    </a:lnB>
                  </a:tcPr>
                </a:tc>
                <a:tc>
                  <a:txBody>
                    <a:bodyPr/>
                    <a:lstStyle/>
                    <a:p>
                      <a:pPr algn="ctr" eaLnBrk="0">
                        <a:lnSpc>
                          <a:spcPct val="115000"/>
                        </a:lnSpc>
                        <a:spcAft>
                          <a:spcPts val="0"/>
                        </a:spcAft>
                      </a:pPr>
                      <a:r>
                        <a:rPr lang="fr-FR" sz="1600">
                          <a:latin typeface="Times New Roman"/>
                          <a:ea typeface="Times New Roman"/>
                          <a:cs typeface="Arial"/>
                        </a:rPr>
                        <a:t>_</a:t>
                      </a:r>
                    </a:p>
                  </a:txBody>
                  <a:tcPr marL="0" marR="0" marT="0" marB="0">
                    <a:lnL>
                      <a:noFill/>
                    </a:lnL>
                    <a:lnR>
                      <a:noFill/>
                    </a:lnR>
                    <a:lnT>
                      <a:noFill/>
                    </a:lnT>
                    <a:lnB>
                      <a:noFill/>
                    </a:lnB>
                  </a:tcPr>
                </a:tc>
                <a:tc>
                  <a:txBody>
                    <a:bodyPr/>
                    <a:lstStyle/>
                    <a:p>
                      <a:pPr algn="ctr" eaLnBrk="0">
                        <a:lnSpc>
                          <a:spcPct val="115000"/>
                        </a:lnSpc>
                        <a:spcAft>
                          <a:spcPts val="0"/>
                        </a:spcAft>
                      </a:pPr>
                      <a:r>
                        <a:rPr lang="fr-FR" sz="1600">
                          <a:latin typeface="Times New Roman"/>
                          <a:ea typeface="Times New Roman"/>
                          <a:cs typeface="Arial"/>
                        </a:rPr>
                        <a:t>0,1 – 2,0</a:t>
                      </a:r>
                    </a:p>
                  </a:txBody>
                  <a:tcPr marL="0" marR="0" marT="0" marB="0" anchor="ctr">
                    <a:lnL>
                      <a:noFill/>
                    </a:lnL>
                    <a:lnR>
                      <a:noFill/>
                    </a:lnR>
                    <a:lnT>
                      <a:noFill/>
                    </a:lnT>
                    <a:lnB>
                      <a:noFill/>
                    </a:lnB>
                  </a:tcPr>
                </a:tc>
                <a:tc>
                  <a:txBody>
                    <a:bodyPr/>
                    <a:lstStyle/>
                    <a:p>
                      <a:pPr eaLnBrk="0">
                        <a:lnSpc>
                          <a:spcPct val="115000"/>
                        </a:lnSpc>
                        <a:spcAft>
                          <a:spcPts val="0"/>
                        </a:spcAft>
                      </a:pPr>
                      <a:endParaRPr lang="fr-FR" sz="1600" dirty="0">
                        <a:latin typeface="Times New Roman"/>
                        <a:ea typeface="Times New Roman"/>
                        <a:cs typeface="Arial"/>
                      </a:endParaRPr>
                    </a:p>
                  </a:txBody>
                  <a:tcPr marL="0" marR="0" marT="0" marB="0">
                    <a:lnL>
                      <a:noFill/>
                    </a:lnL>
                    <a:lnR>
                      <a:noFill/>
                    </a:lnR>
                    <a:lnT>
                      <a:noFill/>
                    </a:lnT>
                    <a:lnB>
                      <a:noFill/>
                    </a:lnB>
                  </a:tcPr>
                </a:tc>
              </a:tr>
            </a:tbl>
          </a:graphicData>
        </a:graphic>
      </p:graphicFrame>
      <p:sp>
        <p:nvSpPr>
          <p:cNvPr id="2049" name="Line 1"/>
          <p:cNvSpPr>
            <a:spLocks noChangeShapeType="1"/>
          </p:cNvSpPr>
          <p:nvPr/>
        </p:nvSpPr>
        <p:spPr bwMode="auto">
          <a:xfrm>
            <a:off x="647700" y="11113"/>
            <a:ext cx="4686300" cy="0"/>
          </a:xfrm>
          <a:prstGeom prst="line">
            <a:avLst/>
          </a:prstGeom>
          <a:noFill/>
          <a:ln w="21590">
            <a:solidFill>
              <a:srgbClr val="000000"/>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6" name="Rectangle 5"/>
          <p:cNvSpPr/>
          <p:nvPr/>
        </p:nvSpPr>
        <p:spPr>
          <a:xfrm>
            <a:off x="214282" y="214290"/>
            <a:ext cx="7500990" cy="646331"/>
          </a:xfrm>
          <a:prstGeom prst="rect">
            <a:avLst/>
          </a:prstGeom>
        </p:spPr>
        <p:txBody>
          <a:bodyPr wrap="square">
            <a:spAutoFit/>
          </a:bodyPr>
          <a:lstStyle/>
          <a:p>
            <a:pPr eaLnBrk="0"/>
            <a:r>
              <a:rPr lang="fr-FR" b="1" dirty="0" smtClean="0"/>
              <a:t>Tableau 3.1.</a:t>
            </a:r>
            <a:r>
              <a:rPr lang="fr-FR" dirty="0" smtClean="0"/>
              <a:t> Constituants majeurs et caractéristiques des eaux naturelles non polluées  (les concentrations sont en mg/L)</a:t>
            </a:r>
            <a:endParaRPr lang="fr-FR"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214282" y="285728"/>
            <a:ext cx="8228013" cy="6357982"/>
          </a:xfrm>
        </p:spPr>
        <p:txBody>
          <a:bodyPr/>
          <a:lstStyle/>
          <a:p>
            <a:pPr algn="just"/>
            <a:r>
              <a:rPr lang="fr-FR" sz="1900" dirty="0" smtClean="0"/>
              <a:t>Dans la Terre, l’eau peut être potable ou non. 97% de l’eau est salée. L’eau potable ne représente que 1% de l’eau présente sur terre. Les réserves en eau potable sont à préserver car elles s’amoindrissent de plus en plus et sont difficiles à reconstituer, particulièrement dans les zones arides ou désertiques. La constitution et les caractéristiques des eaux non polluées sont présentées dans le tableau 3.1.</a:t>
            </a:r>
          </a:p>
          <a:p>
            <a:pPr algn="just"/>
            <a:r>
              <a:rPr lang="fr-FR" sz="1900" dirty="0" smtClean="0"/>
              <a:t>D’autre part, les cours d’eau, les mers et les océans contiennent de la faune et de la flore qui constituent une source d’alimentation non négligeable pour les humains. Des millions de personnes dans le monde se nourrissent et vivent de la pêche.</a:t>
            </a:r>
          </a:p>
          <a:p>
            <a:pPr algn="just"/>
            <a:r>
              <a:rPr lang="fr-FR" sz="1900" dirty="0" smtClean="0"/>
              <a:t>La distribution de l’utilisation de l’eau dans le monde se fait de la manière suivante : </a:t>
            </a:r>
          </a:p>
          <a:p>
            <a:pPr algn="just">
              <a:buNone/>
            </a:pPr>
            <a:r>
              <a:rPr lang="fr-FR" sz="1900" dirty="0" smtClean="0"/>
              <a:t>- environ 20% de l’eau est utilisée dans le domaine de l’industrie,</a:t>
            </a:r>
          </a:p>
          <a:p>
            <a:pPr algn="just">
              <a:buNone/>
            </a:pPr>
            <a:r>
              <a:rPr lang="fr-FR" sz="1900" dirty="0" smtClean="0"/>
              <a:t>- 70% de l’eau est utilisée dans le domaine de l’agriculture pour l’irrigation des terres, </a:t>
            </a:r>
          </a:p>
          <a:p>
            <a:pPr algn="just">
              <a:buFontTx/>
              <a:buChar char="-"/>
            </a:pPr>
            <a:r>
              <a:rPr lang="fr-FR" sz="1900" dirty="0" smtClean="0"/>
              <a:t>8% à 10% de l’eau est d’usage domestique (boisson, cuisine, hygiène).</a:t>
            </a:r>
          </a:p>
          <a:p>
            <a:pPr marL="0" indent="22225" algn="just">
              <a:buNone/>
            </a:pPr>
            <a:endParaRPr lang="fr-FR" sz="1900" dirty="0" smtClean="0"/>
          </a:p>
          <a:p>
            <a:pPr marL="0" indent="22225" algn="just">
              <a:buNone/>
            </a:pPr>
            <a:r>
              <a:rPr lang="fr-FR" sz="1900" dirty="0" smtClean="0"/>
              <a:t>Plusieurs pays dans le monde souffrent de la sécheresse ou du manque d’eau. Des milliers de personnes meurent chaque année de maladies transmises par de l’eau impropre à la consommation..</a:t>
            </a:r>
          </a:p>
          <a:p>
            <a:pPr marL="0" indent="22225" algn="just">
              <a:buNone/>
            </a:pPr>
            <a:endParaRPr lang="fr-FR" sz="19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122238"/>
            <a:ext cx="7542213" cy="877870"/>
          </a:xfrm>
        </p:spPr>
        <p:txBody>
          <a:bodyPr/>
          <a:lstStyle/>
          <a:p>
            <a:r>
              <a:rPr lang="fr-FR" dirty="0" smtClean="0"/>
              <a:t>3.2.2 Air</a:t>
            </a:r>
            <a:endParaRPr lang="fr-FR" dirty="0"/>
          </a:p>
        </p:txBody>
      </p:sp>
      <p:sp>
        <p:nvSpPr>
          <p:cNvPr id="3" name="Espace réservé du contenu 2"/>
          <p:cNvSpPr>
            <a:spLocks noGrp="1"/>
          </p:cNvSpPr>
          <p:nvPr>
            <p:ph idx="1"/>
          </p:nvPr>
        </p:nvSpPr>
        <p:spPr>
          <a:xfrm>
            <a:off x="457200" y="1719263"/>
            <a:ext cx="8228013" cy="2352679"/>
          </a:xfrm>
        </p:spPr>
        <p:txBody>
          <a:bodyPr/>
          <a:lstStyle/>
          <a:p>
            <a:pPr algn="just"/>
            <a:r>
              <a:rPr lang="fr-FR" sz="1800" dirty="0" smtClean="0"/>
              <a:t>L’air est indispensable pour la vie de l’homme, des animaux et des plantes. C’est un mélange de gaz principalement constitué de dioxygène et d’azote. L’air non pollué n’existe malheureusement plus. Les scientifiques ont cependant pu connaitre sa composition (tableau 3.2).</a:t>
            </a:r>
          </a:p>
          <a:p>
            <a:pPr algn="just"/>
            <a:r>
              <a:rPr lang="fr-FR" sz="1800" dirty="0" smtClean="0"/>
              <a:t>La qualité de l’air ne cesse de se dégrader particulièrement dans les zones urbaines et industrielles. Les mesures appliquées et la règlementation sévère de certains pays a cependant réussi à freiner ces augmentations de pollution, mais pas à les diminuer.</a:t>
            </a:r>
            <a:endParaRPr lang="fr-FR" sz="18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122238"/>
            <a:ext cx="7542213" cy="520680"/>
          </a:xfrm>
        </p:spPr>
        <p:txBody>
          <a:bodyPr/>
          <a:lstStyle/>
          <a:p>
            <a:r>
              <a:rPr lang="fr-FR" sz="1800" dirty="0" smtClean="0"/>
              <a:t>Tableau 3.2. Composition de l’air sec non pollué</a:t>
            </a:r>
            <a:endParaRPr lang="fr-FR" sz="1800" dirty="0"/>
          </a:p>
        </p:txBody>
      </p:sp>
      <p:pic>
        <p:nvPicPr>
          <p:cNvPr id="4" name="Image 3"/>
          <p:cNvPicPr/>
          <p:nvPr/>
        </p:nvPicPr>
        <p:blipFill>
          <a:blip r:embed="rId2"/>
          <a:srcRect/>
          <a:stretch>
            <a:fillRect/>
          </a:stretch>
        </p:blipFill>
        <p:spPr bwMode="auto">
          <a:xfrm>
            <a:off x="1285852" y="1142985"/>
            <a:ext cx="5715039" cy="4929222"/>
          </a:xfrm>
          <a:prstGeom prst="rect">
            <a:avLst/>
          </a:prstGeom>
          <a:noFill/>
          <a:ln w="9525">
            <a:noFill/>
            <a:miter lim="800000"/>
            <a:headEnd/>
            <a:tailEnd/>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Espace réservé du numéro de diapositive 5"/>
          <p:cNvSpPr>
            <a:spLocks noGrp="1"/>
          </p:cNvSpPr>
          <p:nvPr>
            <p:ph type="sldNum" sz="quarter" idx="12"/>
          </p:nvPr>
        </p:nvSpPr>
        <p:spPr>
          <a:noFill/>
        </p:spPr>
        <p:txBody>
          <a:bodyPr/>
          <a:lstStyle/>
          <a:p>
            <a:fld id="{13195EE1-5F1E-4A32-9304-AB684C452850}" type="slidenum">
              <a:rPr lang="en-GB"/>
              <a:pPr/>
              <a:t>2</a:t>
            </a:fld>
            <a:endParaRPr lang="en-GB"/>
          </a:p>
        </p:txBody>
      </p:sp>
      <p:sp>
        <p:nvSpPr>
          <p:cNvPr id="5123" name="Rectangle 1"/>
          <p:cNvSpPr>
            <a:spLocks noGrp="1" noChangeArrowheads="1"/>
          </p:cNvSpPr>
          <p:nvPr>
            <p:ph type="title" idx="4294967295"/>
          </p:nvPr>
        </p:nvSpPr>
        <p:spPr>
          <a:xfrm>
            <a:off x="457200" y="122238"/>
            <a:ext cx="7901014" cy="1295400"/>
          </a:xfrm>
        </p:spPr>
        <p:txBody>
          <a:bodyPr/>
          <a:lstStyle/>
          <a:p>
            <a:pPr eaLnBrk="1" hangingPunct="1">
              <a:lnSpc>
                <a:spcPct val="100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fr-FR" sz="3200" dirty="0" smtClean="0"/>
              <a:t>1.1 Définition de l’environnement</a:t>
            </a:r>
            <a:endParaRPr lang="en-GB" sz="3200" dirty="0" smtClean="0"/>
          </a:p>
        </p:txBody>
      </p:sp>
      <p:sp>
        <p:nvSpPr>
          <p:cNvPr id="5124" name="Rectangle 2"/>
          <p:cNvSpPr>
            <a:spLocks noGrp="1" noChangeArrowheads="1"/>
          </p:cNvSpPr>
          <p:nvPr>
            <p:ph type="body" idx="4294967295"/>
          </p:nvPr>
        </p:nvSpPr>
        <p:spPr>
          <a:xfrm>
            <a:off x="457200" y="1719263"/>
            <a:ext cx="8229600" cy="4411662"/>
          </a:xfrm>
        </p:spPr>
        <p:txBody>
          <a:bodyPr/>
          <a:lstStyle/>
          <a:p>
            <a:pPr algn="just" eaLnBrk="1" hangingPunct="1">
              <a:lnSpc>
                <a:spcPct val="90000"/>
              </a:lnSpc>
              <a:spcBef>
                <a:spcPts val="525"/>
              </a:spcBef>
              <a:buFont typeface="Wingdings" pitchFamily="2" charset="2"/>
              <a:buNone/>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en-GB" sz="2100" dirty="0" smtClean="0"/>
          </a:p>
          <a:p>
            <a:pPr algn="just"/>
            <a:r>
              <a:rPr lang="fr-FR" sz="2400" dirty="0" smtClean="0"/>
              <a:t>L’environnement est défini comme l’ensemble des éléments qui entourent une espèce. Ces éléments contribuent pour certains à assurer les besoins naturels des espèces. L’environnement peut être également défini comme la composition de conditions naturelles physiques, chimiques ou biologiques qui agissent sur les organismes vivants et les activités humaines.</a:t>
            </a:r>
            <a:endParaRPr lang="en-GB" sz="2100" i="1" dirty="0" smtClean="0"/>
          </a:p>
        </p:txBody>
      </p:sp>
    </p:spTree>
  </p:cSld>
  <p:clrMapOvr>
    <a:masterClrMapping/>
  </p:clrMapOvr>
  <p:transition>
    <p:fade/>
  </p:transition>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122238"/>
            <a:ext cx="7542213" cy="806432"/>
          </a:xfrm>
        </p:spPr>
        <p:txBody>
          <a:bodyPr/>
          <a:lstStyle/>
          <a:p>
            <a:r>
              <a:rPr lang="fr-FR" dirty="0" smtClean="0"/>
              <a:t>3.2.3 Sol</a:t>
            </a:r>
            <a:endParaRPr lang="fr-FR" dirty="0"/>
          </a:p>
        </p:txBody>
      </p:sp>
      <p:sp>
        <p:nvSpPr>
          <p:cNvPr id="3" name="Espace réservé du contenu 2"/>
          <p:cNvSpPr>
            <a:spLocks noGrp="1"/>
          </p:cNvSpPr>
          <p:nvPr>
            <p:ph idx="1"/>
          </p:nvPr>
        </p:nvSpPr>
        <p:spPr/>
        <p:txBody>
          <a:bodyPr/>
          <a:lstStyle/>
          <a:p>
            <a:pPr algn="just"/>
            <a:r>
              <a:rPr lang="fr-FR" sz="1800" dirty="0" smtClean="0"/>
              <a:t>Le sol est la couche de sédiments qui recouvre la Terre. Le sol est un mélange de liquides, de solides et de gaz. La phase solide du sol est constituée de minéraux inorganiques dont les plus importants sont : le silicium, l’aluminium et le fer. Le sol contient aussi de la matière organique qui est le résultat de la décomposition des végétaux et des animaux. La phase liquide du sol est constituée d’eau. Cette eau contient des minéraux dissouts. La phase gazeuse est remplie de vapeur d’eau, d’air et de différents gaz qui se trouvent dans les pores du sol, là où il n’y a pas d’eau sous forme liquide.</a:t>
            </a:r>
          </a:p>
          <a:p>
            <a:pPr algn="just"/>
            <a:r>
              <a:rPr lang="fr-FR" sz="1800" dirty="0" smtClean="0"/>
              <a:t>La composition du sol dépend des régions et évolue dans le temps. Ces changements sont dus à l’érosion, aux produits chimiques dus à la pollution et aux déchets.</a:t>
            </a:r>
          </a:p>
          <a:p>
            <a:pPr algn="just"/>
            <a:r>
              <a:rPr lang="fr-FR" sz="1800" dirty="0" smtClean="0"/>
              <a:t>La forme et la taille des particules qui forment le sol varient de la terre fine, au sable et au gravier. La distance entre ces particules contrôle le taux d’absorption de l’eau par le sol.</a:t>
            </a:r>
            <a:endParaRPr lang="fr-FR" sz="1800"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lstStyle/>
          <a:p>
            <a:pPr algn="just"/>
            <a:r>
              <a:rPr lang="fr-FR" sz="2000" dirty="0" smtClean="0"/>
              <a:t>La relation entre l’eau est le sol dépend de l’absorption du sol. Ainsi, il existe des sols arides insaturés, des sols intermédiaires et des sols saturés. Dans les sols non saturés, la force gravitationnelle s’ajoute à la force capillaire qui permet d’absorber l’eau. Dans les sols saturés, les vides microscopiques sont remplis d’eau. La pression de cette eau est supérieure à la pression atmosphérique.</a:t>
            </a:r>
            <a:endParaRPr lang="fr-FR" sz="2000"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3.2.4 Minerais</a:t>
            </a:r>
            <a:endParaRPr lang="fr-FR" dirty="0"/>
          </a:p>
        </p:txBody>
      </p:sp>
      <p:sp>
        <p:nvSpPr>
          <p:cNvPr id="3" name="Espace réservé du contenu 2"/>
          <p:cNvSpPr>
            <a:spLocks noGrp="1"/>
          </p:cNvSpPr>
          <p:nvPr>
            <p:ph idx="1"/>
          </p:nvPr>
        </p:nvSpPr>
        <p:spPr>
          <a:xfrm>
            <a:off x="457200" y="1719263"/>
            <a:ext cx="8228013" cy="1924051"/>
          </a:xfrm>
        </p:spPr>
        <p:txBody>
          <a:bodyPr/>
          <a:lstStyle/>
          <a:p>
            <a:pPr algn="just"/>
            <a:r>
              <a:rPr lang="fr-FR" sz="2400" dirty="0" smtClean="0"/>
              <a:t>Les minerais sont les produits inorganiques qui se trouvent dans les profondeurs de la Terre. Le minerai est une roche dont on extrait un ou plusieurs éléments afin de les utiliser. Le tableau 3.3 donne les réserves mondiales de quelques minerais.</a:t>
            </a:r>
            <a:endParaRPr lang="fr-FR" sz="2400" dirty="0"/>
          </a:p>
        </p:txBody>
      </p:sp>
      <p:pic>
        <p:nvPicPr>
          <p:cNvPr id="4" name="Image 3"/>
          <p:cNvPicPr/>
          <p:nvPr/>
        </p:nvPicPr>
        <p:blipFill>
          <a:blip r:embed="rId2"/>
          <a:srcRect/>
          <a:stretch>
            <a:fillRect/>
          </a:stretch>
        </p:blipFill>
        <p:spPr bwMode="auto">
          <a:xfrm>
            <a:off x="2786050" y="3571876"/>
            <a:ext cx="5807048" cy="3000396"/>
          </a:xfrm>
          <a:prstGeom prst="rect">
            <a:avLst/>
          </a:prstGeom>
          <a:noFill/>
          <a:ln w="9525">
            <a:noFill/>
            <a:miter lim="800000"/>
            <a:headEnd/>
            <a:tailEnd/>
          </a:ln>
        </p:spPr>
      </p:pic>
      <p:sp>
        <p:nvSpPr>
          <p:cNvPr id="5" name="Rectangle 4"/>
          <p:cNvSpPr/>
          <p:nvPr/>
        </p:nvSpPr>
        <p:spPr>
          <a:xfrm>
            <a:off x="0" y="4214818"/>
            <a:ext cx="2643174" cy="923330"/>
          </a:xfrm>
          <a:prstGeom prst="rect">
            <a:avLst/>
          </a:prstGeom>
        </p:spPr>
        <p:txBody>
          <a:bodyPr wrap="square">
            <a:spAutoFit/>
          </a:bodyPr>
          <a:lstStyle/>
          <a:p>
            <a:r>
              <a:rPr lang="fr-FR" b="1" dirty="0" smtClean="0"/>
              <a:t>Tableau 3.3.</a:t>
            </a:r>
            <a:r>
              <a:rPr lang="fr-FR" dirty="0" smtClean="0"/>
              <a:t> Réserves mondiales de quelques ressources minérales.</a:t>
            </a:r>
            <a:endParaRPr lang="fr-FR"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lstStyle/>
          <a:p>
            <a:pPr>
              <a:buNone/>
            </a:pPr>
            <a:r>
              <a:rPr lang="fr-FR" sz="1800" dirty="0" smtClean="0"/>
              <a:t>On distingue principalement cinq types de ressources minérales :</a:t>
            </a:r>
          </a:p>
          <a:p>
            <a:r>
              <a:rPr lang="fr-FR" sz="1800" b="1" dirty="0" smtClean="0"/>
              <a:t>1 Minerais destinés à produire des matériaux de construction</a:t>
            </a:r>
          </a:p>
          <a:p>
            <a:r>
              <a:rPr lang="fr-FR" sz="1800" b="1" dirty="0" smtClean="0"/>
              <a:t>2 Minerais industriels</a:t>
            </a:r>
          </a:p>
          <a:p>
            <a:r>
              <a:rPr lang="fr-FR" sz="1800" b="1" dirty="0" smtClean="0"/>
              <a:t>3 Minerais utilisés pour l’agriculture</a:t>
            </a:r>
          </a:p>
          <a:p>
            <a:pPr algn="just"/>
            <a:r>
              <a:rPr lang="fr-FR" sz="1800" dirty="0" smtClean="0"/>
              <a:t>Ils sont utilisés pour l’exploitation de la terre agricole. Cette exploitation est nécessaire vu l’accroissement de la population mondiale et la réduction des espaces dédiés à l’agriculture. Ce type de minéraux est assez fréquent. Ce sont principalement :  le phosphore, l’azote , le potassium</a:t>
            </a:r>
          </a:p>
          <a:p>
            <a:r>
              <a:rPr lang="fr-FR" sz="1800" b="1" dirty="0" smtClean="0"/>
              <a:t>4 Métaux</a:t>
            </a:r>
          </a:p>
          <a:p>
            <a:r>
              <a:rPr lang="fr-FR" sz="1800" b="1" dirty="0" smtClean="0"/>
              <a:t>5 Métaux rares</a:t>
            </a:r>
            <a:endParaRPr lang="fr-FR" sz="1800" dirty="0" smtClean="0"/>
          </a:p>
          <a:p>
            <a:endParaRPr lang="fr-FR" sz="1800"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3.3 Sources d’énergie</a:t>
            </a:r>
            <a:endParaRPr lang="fr-FR" dirty="0"/>
          </a:p>
        </p:txBody>
      </p:sp>
      <p:sp>
        <p:nvSpPr>
          <p:cNvPr id="3" name="Espace réservé du contenu 2"/>
          <p:cNvSpPr>
            <a:spLocks noGrp="1"/>
          </p:cNvSpPr>
          <p:nvPr>
            <p:ph idx="1"/>
          </p:nvPr>
        </p:nvSpPr>
        <p:spPr/>
        <p:txBody>
          <a:bodyPr/>
          <a:lstStyle/>
          <a:p>
            <a:pPr algn="just"/>
            <a:r>
              <a:rPr lang="fr-FR" sz="2000" dirty="0" smtClean="0"/>
              <a:t>Avant, l’énergie était utilisée principalement pour préparer de la nourriture et pour se chauffer. Actuellement, elle est aussi utilisée pour produire de l’électricité et dans les transports pour faire fonctionner les moteurs à combustion interne. Elle est aussi utilisée dans le chauffage et la climatisation. L’humanité dépend totalement de l’énergie à l’heure actuelle.</a:t>
            </a:r>
          </a:p>
          <a:p>
            <a:pPr algn="just"/>
            <a:r>
              <a:rPr lang="fr-FR" sz="2000" dirty="0" smtClean="0"/>
              <a:t>Les sources d’énergie se divisent en deux types : les sources conventionnelles ou fossiles et les énergies renouvelables.</a:t>
            </a:r>
            <a:endParaRPr lang="fr-FR" sz="2000"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3.3.1 Energies fossiles</a:t>
            </a:r>
            <a:endParaRPr lang="fr-FR" dirty="0"/>
          </a:p>
        </p:txBody>
      </p:sp>
      <p:sp>
        <p:nvSpPr>
          <p:cNvPr id="3" name="Espace réservé du contenu 2"/>
          <p:cNvSpPr>
            <a:spLocks noGrp="1"/>
          </p:cNvSpPr>
          <p:nvPr>
            <p:ph idx="1"/>
          </p:nvPr>
        </p:nvSpPr>
        <p:spPr>
          <a:xfrm>
            <a:off x="457200" y="1719263"/>
            <a:ext cx="8228013" cy="2281241"/>
          </a:xfrm>
        </p:spPr>
        <p:txBody>
          <a:bodyPr/>
          <a:lstStyle/>
          <a:p>
            <a:pPr algn="just"/>
            <a:r>
              <a:rPr lang="fr-FR" sz="1800" dirty="0" smtClean="0"/>
              <a:t>Les énergies conventionnelles restent la première source d’énergie dans le monde. La plupart de ces énergies sont produites à partir de sources fossiles. Les sources fossiles produisent de l’énergie par la combustion, ce qui les rend très polluantes. La conversion de cette énergie se fait dans des chaudières, des fours, des moteurs à combustion interne ou des turbines.</a:t>
            </a:r>
          </a:p>
          <a:p>
            <a:pPr algn="just"/>
            <a:r>
              <a:rPr lang="fr-FR" sz="1800" dirty="0" smtClean="0"/>
              <a:t>Le tableau 3.4 montre les réserves mondiales de sources d’énergie non conventionnelles et l’estimation du nombre d’années de production restantes.</a:t>
            </a:r>
            <a:endParaRPr lang="fr-FR" sz="1800" dirty="0"/>
          </a:p>
        </p:txBody>
      </p:sp>
      <p:graphicFrame>
        <p:nvGraphicFramePr>
          <p:cNvPr id="4" name="Tableau 3"/>
          <p:cNvGraphicFramePr>
            <a:graphicFrameLocks noGrp="1"/>
          </p:cNvGraphicFramePr>
          <p:nvPr/>
        </p:nvGraphicFramePr>
        <p:xfrm>
          <a:off x="1857356" y="4000504"/>
          <a:ext cx="6652266" cy="1853184"/>
        </p:xfrm>
        <a:graphic>
          <a:graphicData uri="http://schemas.openxmlformats.org/drawingml/2006/table">
            <a:tbl>
              <a:tblPr/>
              <a:tblGrid>
                <a:gridCol w="1338326"/>
                <a:gridCol w="2326762"/>
                <a:gridCol w="2987178"/>
              </a:tblGrid>
              <a:tr h="557530">
                <a:tc>
                  <a:txBody>
                    <a:bodyPr/>
                    <a:lstStyle/>
                    <a:p>
                      <a:pPr eaLnBrk="0">
                        <a:lnSpc>
                          <a:spcPct val="115000"/>
                        </a:lnSpc>
                        <a:spcAft>
                          <a:spcPts val="0"/>
                        </a:spcAft>
                      </a:pPr>
                      <a:endParaRPr lang="fr-FR" sz="1600" dirty="0">
                        <a:latin typeface="Times New Roman"/>
                        <a:ea typeface="Times New Roman"/>
                        <a:cs typeface="Arial"/>
                      </a:endParaRPr>
                    </a:p>
                  </a:txBody>
                  <a:tcPr marL="0" marR="0" marT="0" marB="0">
                    <a:lnL>
                      <a:noFill/>
                    </a:lnL>
                    <a:lnR>
                      <a:noFill/>
                    </a:lnR>
                    <a:lnT>
                      <a:noFill/>
                    </a:lnT>
                    <a:lnB w="19050" cap="flat" cmpd="sng" algn="ctr">
                      <a:solidFill>
                        <a:srgbClr val="000000"/>
                      </a:solidFill>
                      <a:prstDash val="solid"/>
                      <a:round/>
                      <a:headEnd type="none" w="med" len="med"/>
                      <a:tailEnd type="none" w="med" len="med"/>
                    </a:lnB>
                  </a:tcPr>
                </a:tc>
                <a:tc>
                  <a:txBody>
                    <a:bodyPr/>
                    <a:lstStyle/>
                    <a:p>
                      <a:pPr algn="ctr" eaLnBrk="0">
                        <a:lnSpc>
                          <a:spcPct val="115000"/>
                        </a:lnSpc>
                        <a:spcAft>
                          <a:spcPts val="0"/>
                        </a:spcAft>
                      </a:pPr>
                      <a:r>
                        <a:rPr lang="fr-FR" sz="1600" b="1" spc="-20">
                          <a:latin typeface="Times New Roman"/>
                          <a:ea typeface="Times New Roman"/>
                          <a:cs typeface="Arial"/>
                        </a:rPr>
                        <a:t>Réserves mondiales (%)</a:t>
                      </a:r>
                      <a:endParaRPr lang="fr-FR" sz="1600">
                        <a:latin typeface="Times New Roman"/>
                        <a:ea typeface="Times New Roman"/>
                        <a:cs typeface="Arial"/>
                      </a:endParaRPr>
                    </a:p>
                  </a:txBody>
                  <a:tcPr marL="0" marR="0" marT="0" marB="0">
                    <a:lnL>
                      <a:noFill/>
                    </a:lnL>
                    <a:lnR>
                      <a:noFill/>
                    </a:lnR>
                    <a:lnT>
                      <a:noFill/>
                    </a:lnT>
                    <a:lnB w="19050" cap="flat" cmpd="sng" algn="ctr">
                      <a:solidFill>
                        <a:srgbClr val="000000"/>
                      </a:solidFill>
                      <a:prstDash val="solid"/>
                      <a:round/>
                      <a:headEnd type="none" w="med" len="med"/>
                      <a:tailEnd type="none" w="med" len="med"/>
                    </a:lnB>
                  </a:tcPr>
                </a:tc>
                <a:tc>
                  <a:txBody>
                    <a:bodyPr/>
                    <a:lstStyle/>
                    <a:p>
                      <a:pPr algn="ctr" eaLnBrk="0">
                        <a:lnSpc>
                          <a:spcPct val="150000"/>
                        </a:lnSpc>
                        <a:spcAft>
                          <a:spcPts val="0"/>
                        </a:spcAft>
                      </a:pPr>
                      <a:r>
                        <a:rPr lang="fr-FR" sz="1600" b="1" spc="-20" dirty="0">
                          <a:latin typeface="Times New Roman"/>
                          <a:ea typeface="Times New Roman"/>
                          <a:cs typeface="Arial"/>
                        </a:rPr>
                        <a:t>Nombre d’années de production à</a:t>
                      </a:r>
                      <a:br>
                        <a:rPr lang="fr-FR" sz="1600" b="1" spc="-20" dirty="0">
                          <a:latin typeface="Times New Roman"/>
                          <a:ea typeface="Times New Roman"/>
                          <a:cs typeface="Arial"/>
                        </a:rPr>
                      </a:br>
                      <a:r>
                        <a:rPr lang="fr-FR" sz="1600" b="1" dirty="0">
                          <a:latin typeface="Times New Roman"/>
                          <a:ea typeface="Times New Roman"/>
                          <a:cs typeface="Arial"/>
                        </a:rPr>
                        <a:t>ce rythme</a:t>
                      </a:r>
                      <a:endParaRPr lang="fr-FR" sz="1600" dirty="0">
                        <a:latin typeface="Times New Roman"/>
                        <a:ea typeface="Times New Roman"/>
                        <a:cs typeface="Arial"/>
                      </a:endParaRPr>
                    </a:p>
                  </a:txBody>
                  <a:tcPr marL="0" marR="0" marT="0" marB="0">
                    <a:lnL>
                      <a:noFill/>
                    </a:lnL>
                    <a:lnR>
                      <a:noFill/>
                    </a:lnR>
                    <a:lnT>
                      <a:noFill/>
                    </a:lnT>
                    <a:lnB w="19050" cap="flat" cmpd="sng" algn="ctr">
                      <a:solidFill>
                        <a:srgbClr val="000000"/>
                      </a:solidFill>
                      <a:prstDash val="solid"/>
                      <a:round/>
                      <a:headEnd type="none" w="med" len="med"/>
                      <a:tailEnd type="none" w="med" len="med"/>
                    </a:lnB>
                  </a:tcPr>
                </a:tc>
              </a:tr>
              <a:tr h="225425">
                <a:tc>
                  <a:txBody>
                    <a:bodyPr/>
                    <a:lstStyle/>
                    <a:p>
                      <a:pPr algn="ctr" eaLnBrk="0">
                        <a:lnSpc>
                          <a:spcPct val="115000"/>
                        </a:lnSpc>
                        <a:spcAft>
                          <a:spcPts val="0"/>
                        </a:spcAft>
                      </a:pPr>
                      <a:r>
                        <a:rPr lang="fr-FR" sz="1600">
                          <a:latin typeface="Times New Roman"/>
                          <a:ea typeface="Times New Roman"/>
                          <a:cs typeface="Arial"/>
                        </a:rPr>
                        <a:t>Pétrole</a:t>
                      </a:r>
                    </a:p>
                  </a:txBody>
                  <a:tcPr marL="0" marR="0" marT="0" marB="0" anchor="ctr">
                    <a:lnL>
                      <a:noFill/>
                    </a:lnL>
                    <a:lnR>
                      <a:noFill/>
                    </a:lnR>
                    <a:lnT w="19050" cap="flat" cmpd="sng" algn="ctr">
                      <a:solidFill>
                        <a:srgbClr val="000000"/>
                      </a:solidFill>
                      <a:prstDash val="solid"/>
                      <a:round/>
                      <a:headEnd type="none" w="med" len="med"/>
                      <a:tailEnd type="none" w="med" len="med"/>
                    </a:lnT>
                    <a:lnB>
                      <a:noFill/>
                    </a:lnB>
                  </a:tcPr>
                </a:tc>
                <a:tc>
                  <a:txBody>
                    <a:bodyPr/>
                    <a:lstStyle/>
                    <a:p>
                      <a:pPr algn="ctr" eaLnBrk="0">
                        <a:lnSpc>
                          <a:spcPct val="115000"/>
                        </a:lnSpc>
                        <a:spcAft>
                          <a:spcPts val="0"/>
                        </a:spcAft>
                      </a:pPr>
                      <a:r>
                        <a:rPr lang="fr-FR" sz="1600">
                          <a:latin typeface="Times New Roman"/>
                          <a:ea typeface="Times New Roman"/>
                          <a:cs typeface="Arial"/>
                        </a:rPr>
                        <a:t>23%</a:t>
                      </a:r>
                    </a:p>
                  </a:txBody>
                  <a:tcPr marL="0" marR="0" marT="0" marB="0" anchor="ctr">
                    <a:lnL>
                      <a:noFill/>
                    </a:lnL>
                    <a:lnR>
                      <a:noFill/>
                    </a:lnR>
                    <a:lnT w="19050" cap="flat" cmpd="sng" algn="ctr">
                      <a:solidFill>
                        <a:srgbClr val="000000"/>
                      </a:solidFill>
                      <a:prstDash val="solid"/>
                      <a:round/>
                      <a:headEnd type="none" w="med" len="med"/>
                      <a:tailEnd type="none" w="med" len="med"/>
                    </a:lnT>
                    <a:lnB>
                      <a:noFill/>
                    </a:lnB>
                  </a:tcPr>
                </a:tc>
                <a:tc>
                  <a:txBody>
                    <a:bodyPr/>
                    <a:lstStyle/>
                    <a:p>
                      <a:pPr algn="ctr" eaLnBrk="0">
                        <a:lnSpc>
                          <a:spcPct val="115000"/>
                        </a:lnSpc>
                        <a:spcAft>
                          <a:spcPts val="0"/>
                        </a:spcAft>
                      </a:pPr>
                      <a:r>
                        <a:rPr lang="fr-FR" sz="1600">
                          <a:latin typeface="Times New Roman"/>
                          <a:ea typeface="Times New Roman"/>
                          <a:cs typeface="Arial"/>
                        </a:rPr>
                        <a:t>58</a:t>
                      </a:r>
                    </a:p>
                  </a:txBody>
                  <a:tcPr marL="0" marR="0" marT="0" marB="0" anchor="ctr">
                    <a:lnL>
                      <a:noFill/>
                    </a:lnL>
                    <a:lnR>
                      <a:noFill/>
                    </a:lnR>
                    <a:lnT w="19050" cap="flat" cmpd="sng" algn="ctr">
                      <a:solidFill>
                        <a:srgbClr val="000000"/>
                      </a:solidFill>
                      <a:prstDash val="solid"/>
                      <a:round/>
                      <a:headEnd type="none" w="med" len="med"/>
                      <a:tailEnd type="none" w="med" len="med"/>
                    </a:lnT>
                    <a:lnB>
                      <a:noFill/>
                    </a:lnB>
                  </a:tcPr>
                </a:tc>
              </a:tr>
              <a:tr h="262255">
                <a:tc>
                  <a:txBody>
                    <a:bodyPr/>
                    <a:lstStyle/>
                    <a:p>
                      <a:pPr algn="ctr" eaLnBrk="0">
                        <a:lnSpc>
                          <a:spcPct val="115000"/>
                        </a:lnSpc>
                        <a:spcAft>
                          <a:spcPts val="0"/>
                        </a:spcAft>
                      </a:pPr>
                      <a:r>
                        <a:rPr lang="fr-FR" sz="1600">
                          <a:latin typeface="Times New Roman"/>
                          <a:ea typeface="Times New Roman"/>
                          <a:cs typeface="Arial"/>
                        </a:rPr>
                        <a:t>Gaz naturel</a:t>
                      </a:r>
                    </a:p>
                  </a:txBody>
                  <a:tcPr marL="0" marR="0" marT="0" marB="0" anchor="ctr">
                    <a:lnL>
                      <a:noFill/>
                    </a:lnL>
                    <a:lnR>
                      <a:noFill/>
                    </a:lnR>
                    <a:lnT>
                      <a:noFill/>
                    </a:lnT>
                    <a:lnB>
                      <a:noFill/>
                    </a:lnB>
                  </a:tcPr>
                </a:tc>
                <a:tc>
                  <a:txBody>
                    <a:bodyPr/>
                    <a:lstStyle/>
                    <a:p>
                      <a:pPr algn="ctr" eaLnBrk="0">
                        <a:lnSpc>
                          <a:spcPct val="115000"/>
                        </a:lnSpc>
                        <a:spcAft>
                          <a:spcPts val="0"/>
                        </a:spcAft>
                      </a:pPr>
                      <a:r>
                        <a:rPr lang="fr-FR" sz="1600">
                          <a:latin typeface="Times New Roman"/>
                          <a:ea typeface="Times New Roman"/>
                          <a:cs typeface="Arial"/>
                        </a:rPr>
                        <a:t>18%</a:t>
                      </a:r>
                    </a:p>
                  </a:txBody>
                  <a:tcPr marL="0" marR="0" marT="0" marB="0" anchor="ctr">
                    <a:lnL>
                      <a:noFill/>
                    </a:lnL>
                    <a:lnR>
                      <a:noFill/>
                    </a:lnR>
                    <a:lnT>
                      <a:noFill/>
                    </a:lnT>
                    <a:lnB>
                      <a:noFill/>
                    </a:lnB>
                  </a:tcPr>
                </a:tc>
                <a:tc>
                  <a:txBody>
                    <a:bodyPr/>
                    <a:lstStyle/>
                    <a:p>
                      <a:pPr algn="ctr" eaLnBrk="0">
                        <a:lnSpc>
                          <a:spcPct val="115000"/>
                        </a:lnSpc>
                        <a:spcAft>
                          <a:spcPts val="0"/>
                        </a:spcAft>
                      </a:pPr>
                      <a:r>
                        <a:rPr lang="fr-FR" sz="1600">
                          <a:latin typeface="Times New Roman"/>
                          <a:ea typeface="Times New Roman"/>
                          <a:cs typeface="Arial"/>
                        </a:rPr>
                        <a:t>57</a:t>
                      </a:r>
                    </a:p>
                  </a:txBody>
                  <a:tcPr marL="0" marR="0" marT="0" marB="0" anchor="ctr">
                    <a:lnL>
                      <a:noFill/>
                    </a:lnL>
                    <a:lnR>
                      <a:noFill/>
                    </a:lnR>
                    <a:lnT>
                      <a:noFill/>
                    </a:lnT>
                    <a:lnB>
                      <a:noFill/>
                    </a:lnB>
                  </a:tcPr>
                </a:tc>
              </a:tr>
              <a:tr h="261620">
                <a:tc>
                  <a:txBody>
                    <a:bodyPr/>
                    <a:lstStyle/>
                    <a:p>
                      <a:pPr algn="ctr" eaLnBrk="0">
                        <a:lnSpc>
                          <a:spcPct val="115000"/>
                        </a:lnSpc>
                        <a:spcAft>
                          <a:spcPts val="0"/>
                        </a:spcAft>
                      </a:pPr>
                      <a:r>
                        <a:rPr lang="fr-FR" sz="1600">
                          <a:latin typeface="Times New Roman"/>
                          <a:ea typeface="Times New Roman"/>
                          <a:cs typeface="Arial"/>
                        </a:rPr>
                        <a:t>Charbon</a:t>
                      </a:r>
                    </a:p>
                  </a:txBody>
                  <a:tcPr marL="0" marR="0" marT="0" marB="0" anchor="ctr">
                    <a:lnL>
                      <a:noFill/>
                    </a:lnL>
                    <a:lnR>
                      <a:noFill/>
                    </a:lnR>
                    <a:lnT>
                      <a:noFill/>
                    </a:lnT>
                    <a:lnB>
                      <a:noFill/>
                    </a:lnB>
                  </a:tcPr>
                </a:tc>
                <a:tc>
                  <a:txBody>
                    <a:bodyPr/>
                    <a:lstStyle/>
                    <a:p>
                      <a:pPr algn="ctr" eaLnBrk="0">
                        <a:lnSpc>
                          <a:spcPct val="115000"/>
                        </a:lnSpc>
                        <a:spcAft>
                          <a:spcPts val="0"/>
                        </a:spcAft>
                      </a:pPr>
                      <a:r>
                        <a:rPr lang="fr-FR" sz="1600">
                          <a:latin typeface="Times New Roman"/>
                          <a:ea typeface="Times New Roman"/>
                          <a:cs typeface="Arial"/>
                        </a:rPr>
                        <a:t>56%</a:t>
                      </a:r>
                    </a:p>
                  </a:txBody>
                  <a:tcPr marL="0" marR="0" marT="0" marB="0" anchor="ctr">
                    <a:lnL>
                      <a:noFill/>
                    </a:lnL>
                    <a:lnR>
                      <a:noFill/>
                    </a:lnR>
                    <a:lnT>
                      <a:noFill/>
                    </a:lnT>
                    <a:lnB>
                      <a:noFill/>
                    </a:lnB>
                  </a:tcPr>
                </a:tc>
                <a:tc>
                  <a:txBody>
                    <a:bodyPr/>
                    <a:lstStyle/>
                    <a:p>
                      <a:pPr algn="ctr" eaLnBrk="0">
                        <a:lnSpc>
                          <a:spcPct val="115000"/>
                        </a:lnSpc>
                        <a:spcAft>
                          <a:spcPts val="0"/>
                        </a:spcAft>
                      </a:pPr>
                      <a:r>
                        <a:rPr lang="fr-FR" sz="1600">
                          <a:latin typeface="Times New Roman"/>
                          <a:ea typeface="Times New Roman"/>
                          <a:cs typeface="Arial"/>
                        </a:rPr>
                        <a:t>145</a:t>
                      </a:r>
                    </a:p>
                  </a:txBody>
                  <a:tcPr marL="0" marR="0" marT="0" marB="0" anchor="ctr">
                    <a:lnL>
                      <a:noFill/>
                    </a:lnL>
                    <a:lnR>
                      <a:noFill/>
                    </a:lnR>
                    <a:lnT>
                      <a:noFill/>
                    </a:lnT>
                    <a:lnB>
                      <a:noFill/>
                    </a:lnB>
                  </a:tcPr>
                </a:tc>
              </a:tr>
              <a:tr h="240030">
                <a:tc>
                  <a:txBody>
                    <a:bodyPr/>
                    <a:lstStyle/>
                    <a:p>
                      <a:pPr algn="ctr" eaLnBrk="0">
                        <a:lnSpc>
                          <a:spcPct val="115000"/>
                        </a:lnSpc>
                        <a:spcAft>
                          <a:spcPts val="0"/>
                        </a:spcAft>
                      </a:pPr>
                      <a:r>
                        <a:rPr lang="fr-FR" sz="1600">
                          <a:latin typeface="Times New Roman"/>
                          <a:ea typeface="Times New Roman"/>
                          <a:cs typeface="Arial"/>
                        </a:rPr>
                        <a:t>Uranium</a:t>
                      </a:r>
                    </a:p>
                  </a:txBody>
                  <a:tcPr marL="0" marR="0" marT="0" marB="0" anchor="ctr">
                    <a:lnL>
                      <a:noFill/>
                    </a:lnL>
                    <a:lnR>
                      <a:noFill/>
                    </a:lnR>
                    <a:lnT>
                      <a:noFill/>
                    </a:lnT>
                    <a:lnB>
                      <a:noFill/>
                    </a:lnB>
                  </a:tcPr>
                </a:tc>
                <a:tc>
                  <a:txBody>
                    <a:bodyPr/>
                    <a:lstStyle/>
                    <a:p>
                      <a:pPr algn="ctr" eaLnBrk="0">
                        <a:lnSpc>
                          <a:spcPct val="115000"/>
                        </a:lnSpc>
                        <a:spcAft>
                          <a:spcPts val="0"/>
                        </a:spcAft>
                      </a:pPr>
                      <a:r>
                        <a:rPr lang="fr-FR" sz="1600">
                          <a:latin typeface="Times New Roman"/>
                          <a:ea typeface="Times New Roman"/>
                          <a:cs typeface="Arial"/>
                        </a:rPr>
                        <a:t>3%</a:t>
                      </a:r>
                    </a:p>
                  </a:txBody>
                  <a:tcPr marL="0" marR="0" marT="0" marB="0" anchor="ctr">
                    <a:lnL>
                      <a:noFill/>
                    </a:lnL>
                    <a:lnR>
                      <a:noFill/>
                    </a:lnR>
                    <a:lnT>
                      <a:noFill/>
                    </a:lnT>
                    <a:lnB>
                      <a:noFill/>
                    </a:lnB>
                  </a:tcPr>
                </a:tc>
                <a:tc>
                  <a:txBody>
                    <a:bodyPr/>
                    <a:lstStyle/>
                    <a:p>
                      <a:pPr algn="ctr" eaLnBrk="0">
                        <a:lnSpc>
                          <a:spcPct val="115000"/>
                        </a:lnSpc>
                        <a:spcAft>
                          <a:spcPts val="0"/>
                        </a:spcAft>
                      </a:pPr>
                      <a:r>
                        <a:rPr lang="fr-FR" sz="1600" dirty="0">
                          <a:latin typeface="Times New Roman"/>
                          <a:ea typeface="Times New Roman"/>
                          <a:cs typeface="Arial"/>
                        </a:rPr>
                        <a:t>48</a:t>
                      </a:r>
                    </a:p>
                  </a:txBody>
                  <a:tcPr marL="0" marR="0" marT="0" marB="0" anchor="ctr">
                    <a:lnL>
                      <a:noFill/>
                    </a:lnL>
                    <a:lnR>
                      <a:noFill/>
                    </a:lnR>
                    <a:lnT>
                      <a:noFill/>
                    </a:lnT>
                    <a:lnB>
                      <a:noFill/>
                    </a:lnB>
                  </a:tcPr>
                </a:tc>
              </a:tr>
            </a:tbl>
          </a:graphicData>
        </a:graphic>
      </p:graphicFrame>
      <p:sp>
        <p:nvSpPr>
          <p:cNvPr id="63489" name="Line 1"/>
          <p:cNvSpPr>
            <a:spLocks noChangeShapeType="1"/>
          </p:cNvSpPr>
          <p:nvPr/>
        </p:nvSpPr>
        <p:spPr bwMode="auto">
          <a:xfrm>
            <a:off x="111125" y="11113"/>
            <a:ext cx="5764213" cy="0"/>
          </a:xfrm>
          <a:prstGeom prst="line">
            <a:avLst/>
          </a:prstGeom>
          <a:noFill/>
          <a:ln w="21590">
            <a:solidFill>
              <a:srgbClr val="000000"/>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6" name="Rectangle 5"/>
          <p:cNvSpPr/>
          <p:nvPr/>
        </p:nvSpPr>
        <p:spPr>
          <a:xfrm>
            <a:off x="428596" y="5929330"/>
            <a:ext cx="8715404" cy="369332"/>
          </a:xfrm>
          <a:prstGeom prst="rect">
            <a:avLst/>
          </a:prstGeom>
        </p:spPr>
        <p:txBody>
          <a:bodyPr wrap="square">
            <a:spAutoFit/>
          </a:bodyPr>
          <a:lstStyle/>
          <a:p>
            <a:r>
              <a:rPr lang="fr-FR" b="1" dirty="0" smtClean="0"/>
              <a:t>Tableau 3.4.</a:t>
            </a:r>
            <a:r>
              <a:rPr lang="fr-FR" dirty="0" smtClean="0"/>
              <a:t> Réserves mondiales d’énergie non renouvelable par source en 2011</a:t>
            </a:r>
            <a:endParaRPr lang="fr-FR"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122238"/>
            <a:ext cx="7542213" cy="806432"/>
          </a:xfrm>
        </p:spPr>
        <p:txBody>
          <a:bodyPr/>
          <a:lstStyle/>
          <a:p>
            <a:r>
              <a:rPr lang="fr-FR" dirty="0" smtClean="0"/>
              <a:t>3.3.2 Energies renouvelables</a:t>
            </a:r>
            <a:endParaRPr lang="fr-FR" dirty="0"/>
          </a:p>
        </p:txBody>
      </p:sp>
      <p:sp>
        <p:nvSpPr>
          <p:cNvPr id="3" name="Espace réservé du contenu 2"/>
          <p:cNvSpPr>
            <a:spLocks noGrp="1"/>
          </p:cNvSpPr>
          <p:nvPr>
            <p:ph idx="1"/>
          </p:nvPr>
        </p:nvSpPr>
        <p:spPr/>
        <p:txBody>
          <a:bodyPr/>
          <a:lstStyle/>
          <a:p>
            <a:pPr algn="just"/>
            <a:r>
              <a:rPr lang="fr-FR" sz="1800" dirty="0" smtClean="0"/>
              <a:t>Les énergies conventionnelles étant d’origine fossile, leurs réserves sont épuisables à court ou à long terme. D’autre part, elles produisent beaucoup de pollution et sont à l’origine de l’effet de serre qui entraine le réchauffement climatique. Il est donc nécessaire du point de vue écologique et économique de trouver des énergies de remplacement. Ces énergies sont appelées énergies renouvelables, car d’une part, leurs sources sont inépuisables, et d’autre part, elles polluent beaucoup moins que les énergies conventionnelles.</a:t>
            </a:r>
          </a:p>
          <a:p>
            <a:pPr algn="just"/>
            <a:r>
              <a:rPr lang="fr-FR" sz="1800" b="1" dirty="0" smtClean="0"/>
              <a:t>1 Energie solaire</a:t>
            </a:r>
            <a:endParaRPr lang="fr-FR" sz="1800" dirty="0" smtClean="0"/>
          </a:p>
          <a:p>
            <a:pPr algn="just"/>
            <a:r>
              <a:rPr lang="fr-FR" sz="1800" b="1" dirty="0" smtClean="0"/>
              <a:t>2 Energie éolienne</a:t>
            </a:r>
            <a:endParaRPr lang="fr-FR" sz="1800" dirty="0" smtClean="0"/>
          </a:p>
          <a:p>
            <a:pPr algn="just"/>
            <a:r>
              <a:rPr lang="fr-FR" sz="1800" b="1" dirty="0" smtClean="0"/>
              <a:t>3 Energie hydraulique</a:t>
            </a:r>
          </a:p>
          <a:p>
            <a:pPr algn="just"/>
            <a:r>
              <a:rPr lang="fr-FR" sz="1800" b="1" dirty="0" smtClean="0"/>
              <a:t>4 Energie géothermique</a:t>
            </a:r>
          </a:p>
          <a:p>
            <a:pPr algn="just"/>
            <a:r>
              <a:rPr lang="fr-FR" sz="1800" b="1" dirty="0" smtClean="0"/>
              <a:t>5 Biomasse: </a:t>
            </a:r>
            <a:r>
              <a:rPr lang="fr-FR" sz="1800" dirty="0" smtClean="0"/>
              <a:t>de déchets agricoles, de déchets des eaux usées ou de l’industrie, elle permet de se débarrasser des déchets d’une manière écologique au lieu de les stocker</a:t>
            </a:r>
            <a:endParaRPr lang="fr-FR" sz="1800"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8" name="Rectangle 4"/>
          <p:cNvSpPr>
            <a:spLocks noGrp="1" noChangeArrowheads="1"/>
          </p:cNvSpPr>
          <p:nvPr>
            <p:ph type="title"/>
          </p:nvPr>
        </p:nvSpPr>
        <p:spPr>
          <a:xfrm>
            <a:off x="385763" y="2857500"/>
            <a:ext cx="8229600" cy="1143000"/>
          </a:xfrm>
        </p:spPr>
        <p:txBody>
          <a:bodyPr/>
          <a:lstStyle/>
          <a:p>
            <a:r>
              <a:rPr lang="fr-FR"/>
              <a:t>Merci de votre attention</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z="2800" dirty="0" smtClean="0"/>
              <a:t>1.1.1	Définition générale</a:t>
            </a:r>
            <a:endParaRPr lang="fr-FR" sz="2800" dirty="0"/>
          </a:p>
        </p:txBody>
      </p:sp>
      <p:sp>
        <p:nvSpPr>
          <p:cNvPr id="3" name="Espace réservé du contenu 2"/>
          <p:cNvSpPr>
            <a:spLocks noGrp="1"/>
          </p:cNvSpPr>
          <p:nvPr>
            <p:ph idx="1"/>
          </p:nvPr>
        </p:nvSpPr>
        <p:spPr/>
        <p:txBody>
          <a:bodyPr/>
          <a:lstStyle/>
          <a:p>
            <a:pPr algn="just"/>
            <a:r>
              <a:rPr lang="fr-FR" sz="2400" dirty="0" smtClean="0"/>
              <a:t>D’une façon plus générale, l’environnement est considéré comme l’ensemble des facteurs qui ont une influence sur le milieu des êtres humains. Cette définition met l’homme au centre de la civilisation.</a:t>
            </a:r>
          </a:p>
          <a:p>
            <a:pPr algn="just"/>
            <a:r>
              <a:rPr lang="fr-FR" sz="2400" dirty="0" smtClean="0"/>
              <a:t>Une notion beaucoup plus large de l’environnement concerne la protection du milieu naturel, l’aménagement du territoire et la protection des sites naturels ou historiques.</a:t>
            </a:r>
            <a:endParaRPr lang="fr-FR" sz="24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1.1.2	Définition juridique</a:t>
            </a:r>
            <a:endParaRPr lang="fr-FR" dirty="0"/>
          </a:p>
        </p:txBody>
      </p:sp>
      <p:sp>
        <p:nvSpPr>
          <p:cNvPr id="3" name="Espace réservé du contenu 2"/>
          <p:cNvSpPr>
            <a:spLocks noGrp="1"/>
          </p:cNvSpPr>
          <p:nvPr>
            <p:ph idx="1"/>
          </p:nvPr>
        </p:nvSpPr>
        <p:spPr/>
        <p:txBody>
          <a:bodyPr/>
          <a:lstStyle/>
          <a:p>
            <a:pPr algn="just"/>
            <a:r>
              <a:rPr lang="fr-FR" sz="1800" dirty="0" smtClean="0"/>
              <a:t>En 1967, une première directive européenne définissait juridiquement l’environnement comme étant : l’eau, l’air et le sol, ainsi que les rapports de ces éléments entre eux d’une part, et avec tout organisme vivant d’autre part.</a:t>
            </a:r>
          </a:p>
          <a:p>
            <a:pPr algn="just"/>
            <a:r>
              <a:rPr lang="fr-FR" sz="1800" dirty="0" smtClean="0"/>
              <a:t>Actuellement, la définition suivante existe dans les textes juridiques : « ensemble des éléments qui dans la complexité de leurs relations constitue le cadre, le milieu et les conditions de vie de l’homme tels qu’ils sont ou tels qu’ils sont ressentis. »</a:t>
            </a:r>
          </a:p>
          <a:p>
            <a:pPr algn="just"/>
            <a:r>
              <a:rPr lang="fr-FR" sz="1800" dirty="0" smtClean="0"/>
              <a:t>En Algérie, la législation définit l’environnement dans la loi n° 03-10 du 19 juillet 2003 comme suit : « les ressources naturelles abiotiques et biotiques telles que l’air, l’atmosphère, l’eau, le sol et le sous-sol, la faune et la flore y compris le patrimoine génétique, les interactions entre lesdites ressources ainsi que les sites, les paysages et les monuments naturels. »</a:t>
            </a:r>
            <a:endParaRPr lang="fr-FR" sz="18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z="2800" dirty="0" smtClean="0"/>
              <a:t>1.3 L’homme et l’environnement</a:t>
            </a:r>
            <a:endParaRPr lang="fr-FR" sz="2800" dirty="0"/>
          </a:p>
        </p:txBody>
      </p:sp>
      <p:sp>
        <p:nvSpPr>
          <p:cNvPr id="3" name="Espace réservé du contenu 2"/>
          <p:cNvSpPr>
            <a:spLocks noGrp="1"/>
          </p:cNvSpPr>
          <p:nvPr>
            <p:ph idx="1"/>
          </p:nvPr>
        </p:nvSpPr>
        <p:spPr/>
        <p:txBody>
          <a:bodyPr/>
          <a:lstStyle/>
          <a:p>
            <a:pPr algn="just"/>
            <a:r>
              <a:rPr lang="fr-FR" dirty="0" smtClean="0"/>
              <a:t>L’homme est le premier responsable des changements qui se déroulent dans l’environnement de par ses activités et son mode de vie qui ne cessent d’évoluer. Il a des effets néfastes et des effets bénéfiques sur l’environnement.</a:t>
            </a:r>
          </a:p>
          <a:p>
            <a:pPr algn="just">
              <a:buNone/>
            </a:pPr>
            <a:endParaRPr lang="fr-F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2" y="122238"/>
            <a:ext cx="7972452" cy="592118"/>
          </a:xfrm>
        </p:spPr>
        <p:txBody>
          <a:bodyPr/>
          <a:lstStyle/>
          <a:p>
            <a:r>
              <a:rPr lang="fr-FR" sz="2400" dirty="0" smtClean="0"/>
              <a:t>1.3.1 Effets néfastes de l’homme sur l’environnement</a:t>
            </a:r>
            <a:endParaRPr lang="fr-FR" sz="2400" dirty="0"/>
          </a:p>
        </p:txBody>
      </p:sp>
      <p:sp>
        <p:nvSpPr>
          <p:cNvPr id="3" name="Espace réservé du contenu 2"/>
          <p:cNvSpPr>
            <a:spLocks noGrp="1"/>
          </p:cNvSpPr>
          <p:nvPr>
            <p:ph idx="1"/>
          </p:nvPr>
        </p:nvSpPr>
        <p:spPr/>
        <p:txBody>
          <a:bodyPr/>
          <a:lstStyle/>
          <a:p>
            <a:pPr algn="just"/>
            <a:r>
              <a:rPr lang="fr-FR" sz="2400" dirty="0" smtClean="0"/>
              <a:t>l’augmentation de la population mondiale entraine la construction d’habitations de plus en plus nombreuses et l’extension des villes. Cette extension provoque l’apparition de chantiers de construction, le terrassement des terrains et le développement des routes et liaisons entre les villes, ce qui modifie considérablement le paysage et transforme la nature. Les moyens de transport de plus en plus nombreux provoquent la pollution atmosphérique. Les quantités énormes de déchets ménagers dus à l’augmentation de la population mondiale sont très difficiles voire impossibles à gérer à l’heure actuelle, malgré les différentes techniques qui existent pour les détruire en minimisant la pollution.</a:t>
            </a:r>
            <a:endParaRPr lang="fr-FR" sz="24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lstStyle/>
          <a:p>
            <a:pPr algn="just"/>
            <a:r>
              <a:rPr lang="fr-FR" dirty="0" smtClean="0"/>
              <a:t>L’extraction des minerais et matériaux nécessaires à la construction comme la roche, le sable et le gravier extraits des carrières modifient également le paysage et déstructurent le milieu naturel alentours. La déforestation et la création de barrages jouent aussi un rôle néfaste dans la destruction de l’équilibre des milieux naturels et contribuent à la disparition d’espèces animales et végétales.</a:t>
            </a:r>
            <a:endParaRPr lang="fr-F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lstStyle/>
          <a:p>
            <a:pPr algn="just"/>
            <a:r>
              <a:rPr lang="fr-FR" dirty="0" smtClean="0"/>
              <a:t>L’industrie produit des déchets en tous genres : solides, liquides ou gazeux qui constituent actuellement un réel problème environnemental. L’industrie chimique provoque la pollution des eaux des rivières et des cours d’eau en les rendant impropres à la pêche et à la consommation. La qualité de l’eau se dégrade et des dizaines de maladies des hommes, de la faune et de la flore aquatiques apparaissent.</a:t>
            </a:r>
            <a:endParaRPr lang="fr-F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lstStyle/>
          <a:p>
            <a:pPr algn="just"/>
            <a:r>
              <a:rPr lang="fr-FR" sz="2400" dirty="0" smtClean="0"/>
              <a:t>Les marrées noires dues au déversement des hydrocarbures dans les mers et océans sont de véritables catastrophes écologiques car elles causent la perte de centaines de poissons et d’oiseaux marins.</a:t>
            </a:r>
          </a:p>
          <a:p>
            <a:pPr algn="just"/>
            <a:r>
              <a:rPr lang="fr-FR" sz="2400" dirty="0" smtClean="0"/>
              <a:t>La pêche intensive est à l’origine de la disparition de certaines espèces marines et de la diminution des réserves mondiales de poisson.</a:t>
            </a:r>
          </a:p>
          <a:p>
            <a:pPr algn="just"/>
            <a:r>
              <a:rPr lang="fr-FR" sz="2400" dirty="0" smtClean="0"/>
              <a:t>Enfin, l’introduction de certaines espèces dévastatrices produit la destruction de l’équilibre naturel et provoque l’extinction des espèces originaires du milieu en question.</a:t>
            </a:r>
            <a:endParaRPr lang="fr-FR" sz="2400" dirty="0"/>
          </a:p>
        </p:txBody>
      </p:sp>
    </p:spTree>
  </p:cSld>
  <p:clrMapOvr>
    <a:masterClrMapping/>
  </p:clrMapOvr>
</p:sld>
</file>

<file path=ppt/theme/theme1.xml><?xml version="1.0" encoding="utf-8"?>
<a:theme xmlns:a="http://schemas.openxmlformats.org/drawingml/2006/main" name="Coupure">
  <a:themeElements>
    <a:clrScheme name="Coupure 9">
      <a:dk1>
        <a:srgbClr val="000000"/>
      </a:dk1>
      <a:lt1>
        <a:srgbClr val="FFFFFF"/>
      </a:lt1>
      <a:dk2>
        <a:srgbClr val="000000"/>
      </a:dk2>
      <a:lt2>
        <a:srgbClr val="E6E6E6"/>
      </a:lt2>
      <a:accent1>
        <a:srgbClr val="66CCFF"/>
      </a:accent1>
      <a:accent2>
        <a:srgbClr val="9999FF"/>
      </a:accent2>
      <a:accent3>
        <a:srgbClr val="FFFFFF"/>
      </a:accent3>
      <a:accent4>
        <a:srgbClr val="000000"/>
      </a:accent4>
      <a:accent5>
        <a:srgbClr val="B8E2FF"/>
      </a:accent5>
      <a:accent6>
        <a:srgbClr val="8A8AE7"/>
      </a:accent6>
      <a:hlink>
        <a:srgbClr val="3333CC"/>
      </a:hlink>
      <a:folHlink>
        <a:srgbClr val="008080"/>
      </a:folHlink>
    </a:clrScheme>
    <a:fontScheme name="Coupure">
      <a:majorFont>
        <a:latin typeface="Tahoma"/>
        <a:ea typeface=""/>
        <a:cs typeface="Arial"/>
      </a:majorFont>
      <a:minorFont>
        <a:latin typeface="Tahoma"/>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Coupure 1">
        <a:dk1>
          <a:srgbClr val="8C0000"/>
        </a:dk1>
        <a:lt1>
          <a:srgbClr val="FFFFFF"/>
        </a:lt1>
        <a:dk2>
          <a:srgbClr val="720000"/>
        </a:dk2>
        <a:lt2>
          <a:srgbClr val="FFFFCC"/>
        </a:lt2>
        <a:accent1>
          <a:srgbClr val="FF3300"/>
        </a:accent1>
        <a:accent2>
          <a:srgbClr val="BE7960"/>
        </a:accent2>
        <a:accent3>
          <a:srgbClr val="BCAAAA"/>
        </a:accent3>
        <a:accent4>
          <a:srgbClr val="DADADA"/>
        </a:accent4>
        <a:accent5>
          <a:srgbClr val="FFADAA"/>
        </a:accent5>
        <a:accent6>
          <a:srgbClr val="AC6D56"/>
        </a:accent6>
        <a:hlink>
          <a:srgbClr val="FFCC66"/>
        </a:hlink>
        <a:folHlink>
          <a:srgbClr val="FF9900"/>
        </a:folHlink>
      </a:clrScheme>
      <a:clrMap bg1="dk2" tx1="lt1" bg2="dk1" tx2="lt2" accent1="accent1" accent2="accent2" accent3="accent3" accent4="accent4" accent5="accent5" accent6="accent6" hlink="hlink" folHlink="folHlink"/>
    </a:extraClrScheme>
    <a:extraClrScheme>
      <a:clrScheme name="Coupure 2">
        <a:dk1>
          <a:srgbClr val="674E2F"/>
        </a:dk1>
        <a:lt1>
          <a:srgbClr val="FFFFFF"/>
        </a:lt1>
        <a:dk2>
          <a:srgbClr val="533F27"/>
        </a:dk2>
        <a:lt2>
          <a:srgbClr val="D8B274"/>
        </a:lt2>
        <a:accent1>
          <a:srgbClr val="CC9900"/>
        </a:accent1>
        <a:accent2>
          <a:srgbClr val="8F5F2F"/>
        </a:accent2>
        <a:accent3>
          <a:srgbClr val="B3AFAC"/>
        </a:accent3>
        <a:accent4>
          <a:srgbClr val="DADADA"/>
        </a:accent4>
        <a:accent5>
          <a:srgbClr val="E2CAAA"/>
        </a:accent5>
        <a:accent6>
          <a:srgbClr val="81552A"/>
        </a:accent6>
        <a:hlink>
          <a:srgbClr val="FFCC00"/>
        </a:hlink>
        <a:folHlink>
          <a:srgbClr val="FFFFCC"/>
        </a:folHlink>
      </a:clrScheme>
      <a:clrMap bg1="dk2" tx1="lt1" bg2="dk1" tx2="lt2" accent1="accent1" accent2="accent2" accent3="accent3" accent4="accent4" accent5="accent5" accent6="accent6" hlink="hlink" folHlink="folHlink"/>
    </a:extraClrScheme>
    <a:extraClrScheme>
      <a:clrScheme name="Coupure 3">
        <a:dk1>
          <a:srgbClr val="646464"/>
        </a:dk1>
        <a:lt1>
          <a:srgbClr val="FFFFFF"/>
        </a:lt1>
        <a:dk2>
          <a:srgbClr val="545454"/>
        </a:dk2>
        <a:lt2>
          <a:srgbClr val="D4D4CE"/>
        </a:lt2>
        <a:accent1>
          <a:srgbClr val="49747D"/>
        </a:accent1>
        <a:accent2>
          <a:srgbClr val="8F9699"/>
        </a:accent2>
        <a:accent3>
          <a:srgbClr val="B3B3B3"/>
        </a:accent3>
        <a:accent4>
          <a:srgbClr val="DADADA"/>
        </a:accent4>
        <a:accent5>
          <a:srgbClr val="B1BCBF"/>
        </a:accent5>
        <a:accent6>
          <a:srgbClr val="81878A"/>
        </a:accent6>
        <a:hlink>
          <a:srgbClr val="8DC4D7"/>
        </a:hlink>
        <a:folHlink>
          <a:srgbClr val="7FB97F"/>
        </a:folHlink>
      </a:clrScheme>
      <a:clrMap bg1="dk2" tx1="lt1" bg2="dk1" tx2="lt2" accent1="accent1" accent2="accent2" accent3="accent3" accent4="accent4" accent5="accent5" accent6="accent6" hlink="hlink" folHlink="folHlink"/>
    </a:extraClrScheme>
    <a:extraClrScheme>
      <a:clrScheme name="Coupure 4">
        <a:dk1>
          <a:srgbClr val="3A7400"/>
        </a:dk1>
        <a:lt1>
          <a:srgbClr val="FFFFFF"/>
        </a:lt1>
        <a:dk2>
          <a:srgbClr val="2E5C00"/>
        </a:dk2>
        <a:lt2>
          <a:srgbClr val="FFFFFF"/>
        </a:lt2>
        <a:accent1>
          <a:srgbClr val="79CA02"/>
        </a:accent1>
        <a:accent2>
          <a:srgbClr val="008080"/>
        </a:accent2>
        <a:accent3>
          <a:srgbClr val="ADB5AA"/>
        </a:accent3>
        <a:accent4>
          <a:srgbClr val="DADADA"/>
        </a:accent4>
        <a:accent5>
          <a:srgbClr val="BEE1AA"/>
        </a:accent5>
        <a:accent6>
          <a:srgbClr val="007373"/>
        </a:accent6>
        <a:hlink>
          <a:srgbClr val="A8DE0E"/>
        </a:hlink>
        <a:folHlink>
          <a:srgbClr val="00CC66"/>
        </a:folHlink>
      </a:clrScheme>
      <a:clrMap bg1="dk2" tx1="lt1" bg2="dk1" tx2="lt2" accent1="accent1" accent2="accent2" accent3="accent3" accent4="accent4" accent5="accent5" accent6="accent6" hlink="hlink" folHlink="folHlink"/>
    </a:extraClrScheme>
    <a:extraClrScheme>
      <a:clrScheme name="Coupure 5">
        <a:dk1>
          <a:srgbClr val="008885"/>
        </a:dk1>
        <a:lt1>
          <a:srgbClr val="FFFFFF"/>
        </a:lt1>
        <a:dk2>
          <a:srgbClr val="007572"/>
        </a:dk2>
        <a:lt2>
          <a:srgbClr val="FFFF99"/>
        </a:lt2>
        <a:accent1>
          <a:srgbClr val="33CCCC"/>
        </a:accent1>
        <a:accent2>
          <a:srgbClr val="6D6FC7"/>
        </a:accent2>
        <a:accent3>
          <a:srgbClr val="AABDBC"/>
        </a:accent3>
        <a:accent4>
          <a:srgbClr val="DADADA"/>
        </a:accent4>
        <a:accent5>
          <a:srgbClr val="ADE2E2"/>
        </a:accent5>
        <a:accent6>
          <a:srgbClr val="6264B4"/>
        </a:accent6>
        <a:hlink>
          <a:srgbClr val="FFFFCC"/>
        </a:hlink>
        <a:folHlink>
          <a:srgbClr val="00FF00"/>
        </a:folHlink>
      </a:clrScheme>
      <a:clrMap bg1="dk2" tx1="lt1" bg2="dk1" tx2="lt2" accent1="accent1" accent2="accent2" accent3="accent3" accent4="accent4" accent5="accent5" accent6="accent6" hlink="hlink" folHlink="folHlink"/>
    </a:extraClrScheme>
    <a:extraClrScheme>
      <a:clrScheme name="Coupure 6">
        <a:dk1>
          <a:srgbClr val="0000AC"/>
        </a:dk1>
        <a:lt1>
          <a:srgbClr val="FFFFFF"/>
        </a:lt1>
        <a:dk2>
          <a:srgbClr val="000086"/>
        </a:dk2>
        <a:lt2>
          <a:srgbClr val="CCFFFF"/>
        </a:lt2>
        <a:accent1>
          <a:srgbClr val="0099FF"/>
        </a:accent1>
        <a:accent2>
          <a:srgbClr val="00B000"/>
        </a:accent2>
        <a:accent3>
          <a:srgbClr val="AAAAC3"/>
        </a:accent3>
        <a:accent4>
          <a:srgbClr val="DADADA"/>
        </a:accent4>
        <a:accent5>
          <a:srgbClr val="AACAFF"/>
        </a:accent5>
        <a:accent6>
          <a:srgbClr val="009F00"/>
        </a:accent6>
        <a:hlink>
          <a:srgbClr val="FFE701"/>
        </a:hlink>
        <a:folHlink>
          <a:srgbClr val="FF9900"/>
        </a:folHlink>
      </a:clrScheme>
      <a:clrMap bg1="dk2" tx1="lt1" bg2="dk1" tx2="lt2" accent1="accent1" accent2="accent2" accent3="accent3" accent4="accent4" accent5="accent5" accent6="accent6" hlink="hlink" folHlink="folHlink"/>
    </a:extraClrScheme>
    <a:extraClrScheme>
      <a:clrScheme name="Coupure 7">
        <a:dk1>
          <a:srgbClr val="7474A2"/>
        </a:dk1>
        <a:lt1>
          <a:srgbClr val="FFFFFF"/>
        </a:lt1>
        <a:dk2>
          <a:srgbClr val="5E5E8E"/>
        </a:dk2>
        <a:lt2>
          <a:srgbClr val="D1D1DF"/>
        </a:lt2>
        <a:accent1>
          <a:srgbClr val="CC66FF"/>
        </a:accent1>
        <a:accent2>
          <a:srgbClr val="6666FF"/>
        </a:accent2>
        <a:accent3>
          <a:srgbClr val="B6B6C6"/>
        </a:accent3>
        <a:accent4>
          <a:srgbClr val="DADADA"/>
        </a:accent4>
        <a:accent5>
          <a:srgbClr val="E2B8FF"/>
        </a:accent5>
        <a:accent6>
          <a:srgbClr val="5C5CE7"/>
        </a:accent6>
        <a:hlink>
          <a:srgbClr val="FFCC99"/>
        </a:hlink>
        <a:folHlink>
          <a:srgbClr val="CCCCFF"/>
        </a:folHlink>
      </a:clrScheme>
      <a:clrMap bg1="dk2" tx1="lt1" bg2="dk1" tx2="lt2" accent1="accent1" accent2="accent2" accent3="accent3" accent4="accent4" accent5="accent5" accent6="accent6" hlink="hlink" folHlink="folHlink"/>
    </a:extraClrScheme>
    <a:extraClrScheme>
      <a:clrScheme name="Coupure 8">
        <a:dk1>
          <a:srgbClr val="000000"/>
        </a:dk1>
        <a:lt1>
          <a:srgbClr val="D0DAE2"/>
        </a:lt1>
        <a:dk2>
          <a:srgbClr val="000000"/>
        </a:dk2>
        <a:lt2>
          <a:srgbClr val="E7EDF1"/>
        </a:lt2>
        <a:accent1>
          <a:srgbClr val="33CCCC"/>
        </a:accent1>
        <a:accent2>
          <a:srgbClr val="0099CC"/>
        </a:accent2>
        <a:accent3>
          <a:srgbClr val="E4EAEE"/>
        </a:accent3>
        <a:accent4>
          <a:srgbClr val="000000"/>
        </a:accent4>
        <a:accent5>
          <a:srgbClr val="ADE2E2"/>
        </a:accent5>
        <a:accent6>
          <a:srgbClr val="008AB9"/>
        </a:accent6>
        <a:hlink>
          <a:srgbClr val="3333CC"/>
        </a:hlink>
        <a:folHlink>
          <a:srgbClr val="008080"/>
        </a:folHlink>
      </a:clrScheme>
      <a:clrMap bg1="lt1" tx1="dk1" bg2="lt2" tx2="dk2" accent1="accent1" accent2="accent2" accent3="accent3" accent4="accent4" accent5="accent5" accent6="accent6" hlink="hlink" folHlink="folHlink"/>
    </a:extraClrScheme>
    <a:extraClrScheme>
      <a:clrScheme name="Coupure 9">
        <a:dk1>
          <a:srgbClr val="000000"/>
        </a:dk1>
        <a:lt1>
          <a:srgbClr val="FFFFFF"/>
        </a:lt1>
        <a:dk2>
          <a:srgbClr val="000000"/>
        </a:dk2>
        <a:lt2>
          <a:srgbClr val="E6E6E6"/>
        </a:lt2>
        <a:accent1>
          <a:srgbClr val="66CCFF"/>
        </a:accent1>
        <a:accent2>
          <a:srgbClr val="9999FF"/>
        </a:accent2>
        <a:accent3>
          <a:srgbClr val="FFFFFF"/>
        </a:accent3>
        <a:accent4>
          <a:srgbClr val="000000"/>
        </a:accent4>
        <a:accent5>
          <a:srgbClr val="B8E2FF"/>
        </a:accent5>
        <a:accent6>
          <a:srgbClr val="8A8AE7"/>
        </a:accent6>
        <a:hlink>
          <a:srgbClr val="3333CC"/>
        </a:hlink>
        <a:folHlink>
          <a:srgbClr val="00808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_Thème Office">
  <a:themeElements>
    <a:clrScheme name="Thème Offic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Thème Office">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49263" rtl="0" eaLnBrk="1" fontAlgn="base" latinLnBrk="0" hangingPunct="1">
          <a:lnSpc>
            <a:spcPct val="93000"/>
          </a:lnSpc>
          <a:spcBef>
            <a:spcPct val="0"/>
          </a:spcBef>
          <a:spcAft>
            <a:spcPct val="0"/>
          </a:spcAft>
          <a:buClr>
            <a:srgbClr val="000000"/>
          </a:buClr>
          <a:buSzPct val="100000"/>
          <a:buFont typeface="Arial" charset="0"/>
          <a:buNone/>
          <a:tabLst/>
          <a:defRPr kumimoji="0" lang="en-GB" sz="1800" b="0" i="0" u="none" strike="noStrike" cap="none" normalizeH="0" baseline="0" smtClean="0">
            <a:ln>
              <a:noFill/>
            </a:ln>
            <a:solidFill>
              <a:schemeClr val="bg1"/>
            </a:solidFill>
            <a:effectLst/>
            <a:latin typeface="Arial" charset="0"/>
            <a:cs typeface="Arial" charset="0"/>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49263" rtl="0" eaLnBrk="1" fontAlgn="base" latinLnBrk="0" hangingPunct="1">
          <a:lnSpc>
            <a:spcPct val="93000"/>
          </a:lnSpc>
          <a:spcBef>
            <a:spcPct val="0"/>
          </a:spcBef>
          <a:spcAft>
            <a:spcPct val="0"/>
          </a:spcAft>
          <a:buClr>
            <a:srgbClr val="000000"/>
          </a:buClr>
          <a:buSzPct val="100000"/>
          <a:buFont typeface="Arial" charset="0"/>
          <a:buNone/>
          <a:tabLst/>
          <a:defRPr kumimoji="0" lang="en-GB" sz="1800" b="0" i="0" u="none" strike="noStrike" cap="none" normalizeH="0" baseline="0" smtClean="0">
            <a:ln>
              <a:noFill/>
            </a:ln>
            <a:solidFill>
              <a:schemeClr val="bg1"/>
            </a:solidFill>
            <a:effectLst/>
            <a:latin typeface="Arial" charset="0"/>
            <a:cs typeface="Arial" charset="0"/>
          </a:defRPr>
        </a:defPPr>
      </a:lstStyle>
    </a:lnDef>
  </a:objectDefaults>
  <a:extraClrSchemeLst>
    <a:extraClrScheme>
      <a:clrScheme name="Thème Offic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Thème Office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Thème Office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Thème Office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Thème Office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Thème Office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Thème Office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2_Thème Office">
  <a:themeElements>
    <a:clrScheme name="Thème Offic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Thème Office">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49263" rtl="0" eaLnBrk="1" fontAlgn="base" latinLnBrk="0" hangingPunct="1">
          <a:lnSpc>
            <a:spcPct val="93000"/>
          </a:lnSpc>
          <a:spcBef>
            <a:spcPct val="0"/>
          </a:spcBef>
          <a:spcAft>
            <a:spcPct val="0"/>
          </a:spcAft>
          <a:buClr>
            <a:srgbClr val="000000"/>
          </a:buClr>
          <a:buSzPct val="100000"/>
          <a:buFont typeface="Arial" charset="0"/>
          <a:buNone/>
          <a:tabLst/>
          <a:defRPr kumimoji="0" lang="en-GB" sz="1800" b="0" i="0" u="none" strike="noStrike" cap="none" normalizeH="0" baseline="0" smtClean="0">
            <a:ln>
              <a:noFill/>
            </a:ln>
            <a:solidFill>
              <a:schemeClr val="bg1"/>
            </a:solidFill>
            <a:effectLst/>
            <a:latin typeface="Arial" charset="0"/>
            <a:cs typeface="Arial" charset="0"/>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49263" rtl="0" eaLnBrk="1" fontAlgn="base" latinLnBrk="0" hangingPunct="1">
          <a:lnSpc>
            <a:spcPct val="93000"/>
          </a:lnSpc>
          <a:spcBef>
            <a:spcPct val="0"/>
          </a:spcBef>
          <a:spcAft>
            <a:spcPct val="0"/>
          </a:spcAft>
          <a:buClr>
            <a:srgbClr val="000000"/>
          </a:buClr>
          <a:buSzPct val="100000"/>
          <a:buFont typeface="Arial" charset="0"/>
          <a:buNone/>
          <a:tabLst/>
          <a:defRPr kumimoji="0" lang="en-GB" sz="1800" b="0" i="0" u="none" strike="noStrike" cap="none" normalizeH="0" baseline="0" smtClean="0">
            <a:ln>
              <a:noFill/>
            </a:ln>
            <a:solidFill>
              <a:schemeClr val="bg1"/>
            </a:solidFill>
            <a:effectLst/>
            <a:latin typeface="Arial" charset="0"/>
            <a:cs typeface="Arial" charset="0"/>
          </a:defRPr>
        </a:defPPr>
      </a:lstStyle>
    </a:lnDef>
  </a:objectDefaults>
  <a:extraClrSchemeLst>
    <a:extraClrScheme>
      <a:clrScheme name="Thème Offic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Thème Office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Thème Office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Thème Office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Thème Office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Thème Office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Thème Office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62</TotalTime>
  <Words>2489</Words>
  <Application>Microsoft Office PowerPoint</Application>
  <PresentationFormat>On-screen Show (4:3)</PresentationFormat>
  <Paragraphs>173</Paragraphs>
  <Slides>27</Slides>
  <Notes>2</Notes>
  <HiddenSlides>0</HiddenSlides>
  <MMClips>0</MMClips>
  <ScaleCrop>false</ScaleCrop>
  <HeadingPairs>
    <vt:vector size="4" baseType="variant">
      <vt:variant>
        <vt:lpstr>Theme</vt:lpstr>
      </vt:variant>
      <vt:variant>
        <vt:i4>3</vt:i4>
      </vt:variant>
      <vt:variant>
        <vt:lpstr>Slide Titles</vt:lpstr>
      </vt:variant>
      <vt:variant>
        <vt:i4>27</vt:i4>
      </vt:variant>
    </vt:vector>
  </HeadingPairs>
  <TitlesOfParts>
    <vt:vector size="30" baseType="lpstr">
      <vt:lpstr>Coupure</vt:lpstr>
      <vt:lpstr>1_Thème Office</vt:lpstr>
      <vt:lpstr>2_Thème Office</vt:lpstr>
      <vt:lpstr>PowerPoint Presentation</vt:lpstr>
      <vt:lpstr>1.1 Définition de l’environnement</vt:lpstr>
      <vt:lpstr>1.1.1 Définition générale</vt:lpstr>
      <vt:lpstr>1.1.2 Définition juridique</vt:lpstr>
      <vt:lpstr>1.3 L’homme et l’environnement</vt:lpstr>
      <vt:lpstr>1.3.1 Effets néfastes de l’homme sur l’environnement</vt:lpstr>
      <vt:lpstr>PowerPoint Presentation</vt:lpstr>
      <vt:lpstr>PowerPoint Presentation</vt:lpstr>
      <vt:lpstr>PowerPoint Presentation</vt:lpstr>
      <vt:lpstr>1.3.2 Effets positifs de l’homme sur l’environnement</vt:lpstr>
      <vt:lpstr>1.3.2 Effets positifs de l’homme sur l’environnement</vt:lpstr>
      <vt:lpstr>Environnement et ressources naturelles</vt:lpstr>
      <vt:lpstr>3.2 Ressources naturelles</vt:lpstr>
      <vt:lpstr>PowerPoint Presentation</vt:lpstr>
      <vt:lpstr>3.2.1 Eau</vt:lpstr>
      <vt:lpstr>PowerPoint Presentation</vt:lpstr>
      <vt:lpstr>PowerPoint Presentation</vt:lpstr>
      <vt:lpstr>3.2.2 Air</vt:lpstr>
      <vt:lpstr>Tableau 3.2. Composition de l’air sec non pollué</vt:lpstr>
      <vt:lpstr>3.2.3 Sol</vt:lpstr>
      <vt:lpstr>PowerPoint Presentation</vt:lpstr>
      <vt:lpstr>3.2.4 Minerais</vt:lpstr>
      <vt:lpstr>PowerPoint Presentation</vt:lpstr>
      <vt:lpstr>3.3 Sources d’énergie</vt:lpstr>
      <vt:lpstr>3.3.1 Energies fossiles</vt:lpstr>
      <vt:lpstr>3.3.2 Energies renouvelables</vt:lpstr>
      <vt:lpstr>Merci de votre attention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youcef</dc:creator>
  <cp:lastModifiedBy>Master</cp:lastModifiedBy>
  <cp:revision>16</cp:revision>
  <dcterms:created xsi:type="dcterms:W3CDTF">2017-02-07T20:24:13Z</dcterms:created>
  <dcterms:modified xsi:type="dcterms:W3CDTF">2020-04-11T22:25:12Z</dcterms:modified>
</cp:coreProperties>
</file>