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ink/ink6.xml" ContentType="application/inkml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2.xml" ContentType="application/inkml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ink/ink7.xml" ContentType="application/inkml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ink/ink1.xml" ContentType="application/inkml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ink/ink8.xml" ContentType="application/inkml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ink/ink4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1"/>
  </p:notesMasterIdLst>
  <p:handoutMasterIdLst>
    <p:handoutMasterId r:id="rId82"/>
  </p:handoutMasterIdLst>
  <p:sldIdLst>
    <p:sldId id="256" r:id="rId2"/>
    <p:sldId id="268" r:id="rId3"/>
    <p:sldId id="362" r:id="rId4"/>
    <p:sldId id="310" r:id="rId5"/>
    <p:sldId id="258" r:id="rId6"/>
    <p:sldId id="316" r:id="rId7"/>
    <p:sldId id="320" r:id="rId8"/>
    <p:sldId id="325" r:id="rId9"/>
    <p:sldId id="326" r:id="rId10"/>
    <p:sldId id="259" r:id="rId11"/>
    <p:sldId id="322" r:id="rId12"/>
    <p:sldId id="323" r:id="rId13"/>
    <p:sldId id="260" r:id="rId14"/>
    <p:sldId id="361" r:id="rId15"/>
    <p:sldId id="328" r:id="rId16"/>
    <p:sldId id="313" r:id="rId17"/>
    <p:sldId id="315" r:id="rId18"/>
    <p:sldId id="314" r:id="rId19"/>
    <p:sldId id="261" r:id="rId20"/>
    <p:sldId id="262" r:id="rId21"/>
    <p:sldId id="339" r:id="rId22"/>
    <p:sldId id="263" r:id="rId23"/>
    <p:sldId id="264" r:id="rId24"/>
    <p:sldId id="266" r:id="rId25"/>
    <p:sldId id="267" r:id="rId26"/>
    <p:sldId id="340" r:id="rId27"/>
    <p:sldId id="287" r:id="rId28"/>
    <p:sldId id="283" r:id="rId29"/>
    <p:sldId id="270" r:id="rId30"/>
    <p:sldId id="291" r:id="rId31"/>
    <p:sldId id="293" r:id="rId32"/>
    <p:sldId id="271" r:id="rId33"/>
    <p:sldId id="290" r:id="rId34"/>
    <p:sldId id="295" r:id="rId35"/>
    <p:sldId id="294" r:id="rId36"/>
    <p:sldId id="369" r:id="rId37"/>
    <p:sldId id="368" r:id="rId38"/>
    <p:sldId id="332" r:id="rId39"/>
    <p:sldId id="333" r:id="rId40"/>
    <p:sldId id="334" r:id="rId41"/>
    <p:sldId id="365" r:id="rId42"/>
    <p:sldId id="366" r:id="rId43"/>
    <p:sldId id="335" r:id="rId44"/>
    <p:sldId id="359" r:id="rId45"/>
    <p:sldId id="309" r:id="rId46"/>
    <p:sldId id="367" r:id="rId47"/>
    <p:sldId id="338" r:id="rId48"/>
    <p:sldId id="342" r:id="rId49"/>
    <p:sldId id="296" r:id="rId50"/>
    <p:sldId id="299" r:id="rId51"/>
    <p:sldId id="273" r:id="rId52"/>
    <p:sldId id="272" r:id="rId53"/>
    <p:sldId id="292" r:id="rId54"/>
    <p:sldId id="285" r:id="rId55"/>
    <p:sldId id="274" r:id="rId56"/>
    <p:sldId id="288" r:id="rId57"/>
    <p:sldId id="331" r:id="rId58"/>
    <p:sldId id="363" r:id="rId59"/>
    <p:sldId id="275" r:id="rId60"/>
    <p:sldId id="327" r:id="rId61"/>
    <p:sldId id="278" r:id="rId62"/>
    <p:sldId id="298" r:id="rId63"/>
    <p:sldId id="276" r:id="rId64"/>
    <p:sldId id="304" r:id="rId65"/>
    <p:sldId id="277" r:id="rId66"/>
    <p:sldId id="343" r:id="rId67"/>
    <p:sldId id="344" r:id="rId68"/>
    <p:sldId id="345" r:id="rId69"/>
    <p:sldId id="360" r:id="rId70"/>
    <p:sldId id="279" r:id="rId71"/>
    <p:sldId id="330" r:id="rId72"/>
    <p:sldId id="347" r:id="rId73"/>
    <p:sldId id="280" r:id="rId74"/>
    <p:sldId id="352" r:id="rId75"/>
    <p:sldId id="353" r:id="rId76"/>
    <p:sldId id="356" r:id="rId77"/>
    <p:sldId id="358" r:id="rId78"/>
    <p:sldId id="357" r:id="rId79"/>
    <p:sldId id="308" r:id="rId8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/>
            </a:lvl1pPr>
          </a:lstStyle>
          <a:p>
            <a:fld id="{8C11CF99-8DD6-43ED-A106-0FFBBC894A81}" type="datetimeFigureOut">
              <a:rPr lang="fr-FR" smtClean="0"/>
              <a:pPr/>
              <a:t>27/03/2022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/>
            </a:lvl1pPr>
          </a:lstStyle>
          <a:p>
            <a:fld id="{7D0A261E-9655-4916-ABDA-360A317B16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98377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4-17T14:44:26.0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3863 6597,'0'0,"0"18,-18-1,1 19,-1-1,-17 18,17-18,-17 36,0-19,17 1,0 18,1-18,-1-18,0 18,18 0,-17 18,-1-1,-17 18,17-17,-17 17,35-17,-18-1,18 18,-17-17,-1 35,18-18,-18 18,18-36,-17 18,17-17,-18 17,18-17,0-18,0 0,0-18,0 18,0-18,0 18,0 35,0-35,0 0,0 18,0-18,0 17,0-17,0 0,18 0,-18 0,17-18,-17 0,18 1,-18 16,18 1,-1 0,19 0,-1 35,-35-35,35 36,-17-37,17 1,-17 0,-18 0,35-18,-17 1,-18-1,35 18,-18-35,1 17,17 0,-35 0,36 1,-19-1,19 0,-1 18,0-35,-17 17,17 0,-17-17,17 17,0-17,-17 17,35-35,-36 53,36-35,18 35,-36-18,18 0,0 1,0-19,0 18,-18-17,18 35,-18-35,18-1,0 19,-35-36,35 35,-18 0,18-17,0 17,0-17,-36-1,36 1,-17 17,-19-17,36-1,-35 1,-1 0,19-18,-36 17,17 1,1-18,0 18,-1-1,19 1,-19 0,1-1,17 1,-17 0,17-1,-17 1,17-1,-17 1,-1 0,18 17,1-17,-1-1,-17 1,17 35,0-53,-17 17,17 1,-35 0,18-1,-1 1,19 0,-19-18,1 35,0-35,-1 18,19 17,-19-35,1 17,-1 1,1-18,-18 18,18-18,-18 17,17-17,1 18,17-18,-35 18,36-1,-19-17,-17 18,35 0,-35-18,18 17,0-17,-1 0,-17 0,18 36,0-36,-1 17,-17-17,36 18,-19-1,18 1,-17-18,0 35,17-35,-35 18,35 0,1-1,-36 1,35-18,-17 35,17-35,-35 0,17 18,36-1,-35 1,17 0,-17-1,0-17,-1 18,1-18,-1 18,-17-18,18 17,0-17,-18 0,17 18,-17-18,18 0,-18 0,35 0,-35 18,18-1,0-17,-1 0,1 0,-1 0,-17 18,0-18,18 0,-18 0,18 0</inkml:trace>
  <inkml:trace contextRef="#ctx0" brushRef="#br0" timeOffset="2670.1527">7038 12506,'0'18,"0"-1,0-17,0 36,18-36,-18 17,0 1,17-1,-17-17,0 18,0-18,18 0,-18 35,0-35,17 18,-17-18,0 18,0-1,0-17,18 18,-18-18,0 0,0 18,18-1,-18-17,0 0,0 18,0-18,17 17,-17-17,18 18,-18 0,0-18,18 0,-18 17,17-17,-17 36,18-36,-18 0,0 0,0 17,18-17,-36 0,18 0,-18 0,18 0,-17 0,17 0,-18 0,0 0,18 0,-17-17,17 17,-18 0,0 0,18 0,-17 0,-1 0,1 0,-1 0,18 0,-18 0,1 0,17 0,-18 0,18 0,-18 0,1 0,17 0,-18 0,0 0,18 0,-17 0,-1 0,18 0,-17 0,-1 17,0-17,-17 0,35 0,-35 0,-1 0,1 0,18 0,-19 0,19 0,17 0,0 0</inkml:trace>
  <inkml:trace contextRef="#ctx0" brushRef="#br0" timeOffset="41295.362">7461 8555,'0'-18,"18"18,0 0,-1 0,-17 0,18-17,-18 17,17 0,-17 0,18 0,0 0,-1 0,1 0,0 0,-1 0,1 0,0 0,-1 0,1 0,17 0,-17 0,17 0,18 0,-35 0,-1 0,19 17,-1-17,-18 0,1 0,-18 0,0 18,18-18,-18 0,17 0,1 0,-18 0,0 18,18-18,-1 17,19-17,-1 18,0-1,18 1,-18 0,18-1,18 19,-1-36,-17 17,0 19,-18-19,36-17,-36 18,18-1,-18 1,1-18,-1 18,18-1,-18 1,18 0,0-1,0 1,18 0,-19 17,1-18,18 19,-18-36,-36 0,19 17,17 1,-36 0,19-18,-1 17,-35-17,35 18,-35-18,35 18,-17-1,0-17,-1 18,1 0,17 17,-17-18,17 19,-17-19,-1 1,1 35,0-35,17 17,-17 18,17-18,-35 0,35 18,-17-35,-18 17,35 18,-17-35,-18 17,17 0,1-17,-18 35,18-18,-1 18,-17 0,18-35,-18 17,0 18,0-18,18 18,-18-18,17 18,-17-18,0 18,0-17,0-1,0-17,0 17,18 0,-18-17,0 35,0-18,0 18,0 0,0 17,0-17,0 0,0 0,0-18,0 1,0-1,0-17,0 17,0 0,0 0,0 1,0-1,0 0,0 0,0 18,0 0,0 0,0 0,0-18,0 18,0-17,0-1,0 18,0 0,0-18,0 18,0-18,0 18,0 0,0-18,0 18,0-18,17 1,-17-1,0 18,0 0,0 0,0 35,0-53,0 1,0-19,0 36,0-35,0-1,18 19,-18-1,18 18,-18-18,0 18,0 0,17-18,-17 18,0-18,0 1,0-1,0 0,18 18,-18-35,0 35,18-18,-18 0,17 18,-17 0,0-18,0-17,0 35,0-35,0 17,0-17,0 34,0-16,18-19,-18 19,0-1,0-17,0 17,0-18,18 1,-18 0,0 17,0-35,0 18,0 17,0-35,0 18,0 17,0-18,0 1,0 0,0-1,0 1,0-18,0 35,0-35,0 18,0 17,0-35,0 36,0-36,0 17,0 18,0 1,0-19,0 19,0 17,0-18,0 0,0-17,0 35,0 0,0-18,0 35,0 54,0-36,0 18,0 17,0 36,0-35,0-19,0-16,0-36,0 17,0-35,0 1,0-1,0-17,0 34,0-34,0 17,0-17,0 17,0-17,0 17,0 1,0-19,0 1,0 35,0 0,-36-18,36 18,-17 0,17 0,0-18,-18 35,0-17,18 0,0 0,0 18,0-18,0 0,0 17,-17 18,17-35,0 18,0-36,0 18,0 0,0-18,0 18,0 0,0 0,0-18,0 1,0-19,0 36,0-53,0 18,0 17,0-35,0 18,0-1,0 1,0 0,0-1,0 18,0 1,0-36,0 35,0-35,17 35,-17-17,0 0,18-1,-18 19,0-36,0 17,18 18,-18-35,17 18,-17 0,18-18,-18 17,18-17,-1 18,-17-18,36 18,-19-18,1 0,17 0,18 0,-18 0,18 0,-18 0,18 0,18 0,-18 0,0 0,17 0,-17 0,0-18,-18 0,18 1,0-1,-17 0,16-17,1 35,0-17,18-1,-1-17,36-18,0 17,-18-17,-35 36,18-18,-54 17,1 18,0-18,-18 1,35 17,-17-18,-1 0,1 1,-1-1,-17 0,36 1,-36-1,17 18,-17-17,18 17,-18-18,18 0,-18 18,0-17,17-1,-17 0,18 18,-18-35,18 35,-18 0</inkml:trace>
  <inkml:trace contextRef="#ctx0" brushRef="#br0" timeOffset="43119.4663">11183 17480,'35'0,"1"0,-36 0,35 18,18-1,35 1,-17 0,-1-18,18 17,-35-17,18 0,-1 0,-17 0,0 0,18 0,17 0,0 0,36 0,-19 0,-16 0,-36 0,-1 0,1 0,-53 0,18 0,0-17,-1 17,-17 0,18 0,-36 0,-17 0,0 17,-18 36,0-35,0 35,18-18,-18 0,18-17,-1 17,-17-17,36 17,-19-17,-17 17,18 0,18-17,-19 0,1 52,-36-17,54-35,-36 17,35 0,-17-35,17 36,1-19,17 1,-36 0,36-1,-17 1,-1-1,18 1,0 0,-17-1,17-17,-36 36,36-36,0 17,0 1,-17-18,17 18,-18-18,18 0,0 17,-18-17,18 0</inkml:trace>
  <inkml:trace contextRef="#ctx0" brushRef="#br0" timeOffset="52352.9943">6897 6315,'17'0,"36"0,-35 0,35-18,-18 18,18 0,-53 0,18 0,17-18,-17 18,-1 0,19 0,-1 0,0 0,18 0,-18-17,18 17,0 0,0 0,-18 0,18 0,-17 0,16 0,19 0,17 0,-17 17,-1-17,36 18,0 0,17 17,1-17,-36-1,-17 19,-18-36,17 17,-17 1,0 17,-18-35,1 18,-1-1,-18 1,54 0,-18 17,35 18,-17-18,17-17,-18-1,1 19,-36-19,1-17,-1 18,0 17,-17-35,35 36,-36-19,19 1,-1-1,0 1,0 17,36 1,-18-1,17 0,-17 0,0-17,0 17,0-17,0 35,18-35,-36 17,0 0,0-17,-17 17,35 0,-35-17,-1 17,19 1,-1-1,0 0,-17 0,17 1,-17-1,17 0,-17 18,17 0,0-18,-17 18,17 0,-17-18,17 1,-17 17,-1-18,1 0,0 0,-1 36,18-18,1 0,-36 17,35-17,-17 0,17 53,-17-71,-1 36,1-1,17-17,0 36,-35-37,36-16,-19 52,1-53,-18 36,18-18,-18-18,17 36,1-54,-18 18,0 1,0-1,17-17,1 17,-18 0,0 0,18 1,-18-19,0 36,0-35,0 17,0-17,0 17,0-17,0 17,0 0,0-17,0 0,0-1,0 1,0 0,0-1,0 1,0-18,0 17,0 1,0 0,0-1,0 1,17 0,-17-18,0 17,0 1,18 0,-18-1,0-17,18 35,-18-17,0 0,17 17,1-17,-18-1,0 1,0 0,18-1,-18 1,17 0,-17-1,0 1,18-1,-18 1,18 17,-18-35,0 36,0-36,17 17,-17-17,0 18,0-18,0 18,18-1,-18 1,0-18,17 17,-17 1,0-18,18 18,-18-18,18 17,-1-17,-17 18,0-18,0 18,0-18,18 0,-18 17,0 1,0-18,18 18,-18-18,17 17,1-17,-18 0,0 18,18-18,-18 17,0-17,17 0,-17 18,18-18,-18 0,0 0,0 18,17-18,-17 17,18-17,-18 0,0 0,18 0,-18 18,17-18,1 0,-18 18,0-18,18 0,-1 0,-17 0,18 0,-18 17,0-17,18 18,-1-18,-17 0</inkml:trace>
  <inkml:trace contextRef="#ctx0" brushRef="#br0" timeOffset="54104.0946">12012 10636,'0'0,"0"18,0 0,18 17,-18-35,17 35,1-35,-18 18,18-1,-18 1,17 17,-17-35,0 18,18 0,-18-18,0 17,18 1,-18-1,17-17,-17 18,0 0,18-1,-1 19,-17-36,0 17,18 1,-18-18,0 18,0-18,0 17,18-17,-1 18,-17 0,-17-18,-19 0,1 0,35 0,-17 0,-1 0,0 0,1 17,-1-17,18 0,-35 0,35 18,-36-1,1-17,0 18,-18 0,35-1,-35-17,36 18,-1 0,-35-18,53 17,-35-17,35 18,0-18,-18 0,18 0,0 0,0 18,0-18</inkml:trace>
  <inkml:trace contextRef="#ctx0" brushRef="#br0" timeOffset="75048.2921">9701 6138,'36'0,"-1"-17,18 17,-35 0,17-18,0 0,36 18,-36-17,0 17,18 0,0-18,-18 18,18 0,0 0,0 0,35 0,18 0,-18 0,18 0,0 0,35 0,0 0,0 0,53 0,-53 0,53 0,0 0,18 18,17-18,-35 17,18-17,0 18,35-18,-36 18,1-18,-18 17,0 1,-35 0,-18-18,-18 17,1 19,52-19,-17 1,17-1,-34 1,16 0,-17-1,36 1,-18 0,17 17,0-17,-35-1,-17 18,-18 1,-18-19,-35 19,-18-19,18-17,-35 18,-1 17,19-17,-19 0,1-1,17 18,-35 18,35-17,-17-1,-18 18,18 0,-1 0,-17 17,18-17,-18 0,18 0,-18 35,0-35,0 18,0 17,0 18,0-36,-18 36,0 0,18-36,-35 54,0-18,0 0,17-1,-17 1,35-35,-36 17,19 18,-1-36,18 36,-18-35,1-1,17 19,0-19,0-17,0 0,0 17,0 36,0-35,0-18,17 0,1 35,-18-35,0 0,0-18,18 18,-18 0,17-36,-17 19,0 17,0-36,0 36,18 0,-18-18,0 1,0-1,18 36,-18-19,17 1,-17 0,18 0,-18 0,18-18,-18 36,17-18,-17 0,18-18,-1 36,1-18,0-1,17 1,-17 0,-1 18,1-36,17 18,-35-18,18 18,17-18,-35 1,18-1,-1 0,1 1,0-19,-1 19,1-19,17 36,-17-18,17 1,-17-1,-1-17,1-1,-18 1,35-1,-35-17,0 36,18-36,0 17,-18-17,17 0,1 36,0-36,-18 0,17 17,1 1,-1-18,1 0,-18 18,18-18,-1 0,1 17,-18-17,18 0,-1 18,-17-18,36 0,-19 17,-17-17,35 18,1-18,-19 18,1-18,-18 0,18 0,-1 0,-17 17,18-17,-18 0,35 18,-35-18,18 0,17 0,-17 18,-1-18,1 17,0-17,-1 0,1 18,0-18,17 0,-17 0,-1 0,18 18,-17-18,17 0,1 17,-36-17,17 0,1 0,-18 0</inkml:trace>
  <inkml:trace contextRef="#ctx0" brushRef="#br0" timeOffset="77128.4114">18150 11871,'0'0,"36"18,-19-18,19 35,-19-17,1 17,0-18,17 19,-18-36,19 35,-36-17,17 17,1-35,0 35,17-17,-35 17,18-35,-1 18,-17-18,18 35,-18-35,17 18,1-1,-18 1,0-18,18 18,-18-1,0-17,-18 18,0-18,1 18,-1-1,1 1,-19-18,1 17,35 1,-18 0,1-18,-1 17,-17-17,35 18,-35 0,17-18,-17 35,17-17,0-18,1 17,-1 1,0-1,18-17,-35 18,35 0,-17-18,17 0,-18 0,18 17,-18-17,18 0,0 18,-17-18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28.33052" units="1/cm"/>
          <inkml:channelProperty channel="Y" name="resolution" value="28.37838" units="1/cm"/>
        </inkml:channelProperties>
      </inkml:inkSource>
      <inkml:timestamp xml:id="ts0" timeString="2014-04-22T08:02:20.7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13934 6677,'0'0,"0"0,-18 0,0 0,18 18,0 0,-19-18,19 18,-36 0,36-18,-18 18,18 0,-18-18,0 19,18-19,-18 18,18-18,-19 18,1 0,18-18,-18 18,18 0,-18 0,0 1,18-1,-18 0,0 0,-1 18,1-18,-18 19,18-19,0 0,0 18,-1-18,1 1,18-19,-36 36,36 0,-36 0,18-17,-1-1,1 18,0 0,0-18,0 1,18 17,-18-36,0 36,18-18,-19 19,1-19,0 0,0 0,18-18,0 18,-18 18,0-17,18 17,-37-18,19 0,18 37,-18-55,18 18,-18 18,18-36,0 36,0-18,-18 1,18-1,0 0,0 18,0-18,0 0,0 1,0 17,0-18,0 0,0 0,0 0,0 19,0-37,0 18,0 0,0 0,0 0,0 0,0 1,0-1,0 0,0 0,0 18,0-18,0 1,0-1,0 0,0 18,0-36,0 18,0 0,0 1,0-1,0 0,0 0,0-18,0 18,0 0,0 0,0 1,0-19,0 18,0 0,0-18,0 18,0-18,0 18,0-18,0 18,0 0,0 1,0-19,0 18,0 0,0-18,0 18,0-18,0 18,0 0,0-18,0 18,0 1,0-19,0 36,0-36,0 18,0 0,0 0,0 0,0 1,0-19,0 18,0-18,0 18,0-18,0 18,0 0,-18-18,18 0</inkml:trace>
  <inkml:trace contextRef="#ctx0" brushRef="#br0" timeOffset="1727.3808">12882 9017,'0'0,"0"0,18 0,-18 18,0-18,18 0,-18 18,18-18,-18 18,18-18,-18 0,18 19,0-1,-18-18,19 18,-19-18,18 18,-18-18,18 0,-18 18,0-18,0 0,0 18,18-18,-18 0,18 18,-18 1,18-19,-18 0,0 18,18-18,-18 0,0 0,0 0,19 0,-19-18,18-1,0 19,-18-18,18 18,-18-18,0 18,18-18,0 0,-18 18,18-18,-18 18,0-18,0 18,19-19,-19 19,18-18,0 18,-18-18,0 18</inkml:trace>
  <inkml:trace contextRef="#ctx0" brushRef="#br0" timeOffset="14184.3384">19340 6767,'0'0,"-18"0,0 0,0 0,0 18,0-18,-19 37,1-37,18 0,0 0,0 0,-19 18,19-18,0 18,0-18,-18 0,18 18,-1-18,-17 18,36-18,-36 0,0 0,17 0,-17 18,0-18,-19 0,1 0,0 0,35 0,1 0,-18 19,18-19,0 18,-19 0,19-18,0 0,0 18,-18 0,-19 0,37 19,-18-19,0-18,-19 36,19-36,0 18,-37 0,37 19,-1-19,-17 0,18 18,-55 0,37 1,-1 17,-17-36,17 0,37 1,-36-1,17 0,1 18,-18-36,35 18,-17 19,0-19,18 0,-37 18,19 0,-18 1,-1-1,19 0,0 1,-37-1,19 18,17-36,1 19,0-19,-19 36,37-36,0 19,-18-19,18 18,-19-36,19 55,-36-37,36 18,-19 0,-17 1,18 17,-1-36,-17 37,-1-1,19 0,0-17,-19-19,55 36,-54-54,54 37,-36-19,18 18,-19-36,37 36,-36-18,0 37,-1-37,1 36,18-35,-36-1,35 36,-17-36,18 19,-18-19,36 18,-37-36,37 36,-36-18,36 1,-36-19,36 36,-36-18,17 18,-17-18,18 19,-18-19,-1 18,19 0,-36 1,18-1,-1 0,1 1,18-19,-18 0,-1 18,1 0,18 19,-37-37,37 18,0-18,-36 1,36 17,-37 0,19 0,0 1,-19-1,19 0,18 1,-19-1,1 0,18-36,0 18,-18 19,17-19,1 18,0-36,0 36,-36 1,35-1,-17-18,18 0,-18 37,-1-37,19 18,-18-36,18 36,-18-18,17 19,-17-19,18 18,0-36,-18 36,17-17,-17 17,0-18,0 18,17-36,1 18,-18 19,0-37,18 36,-1-36,-17 36,18-18,-18 19,18-19,-19 0,1 0,0 0,36-18,-37 18,19 1,-18-19,18 18,0-18,-19 18,19-18,0 0,18 18,-18-18,-18 0,36 0,-37 18,1 0,36-18,-18 18,0-18,0 0,0 0,-1 0,1 19,0-19,-18 0,18 0,-19 0,1 0,0 0,36 0,-36 0,-1 0,19 0,0 18,-18-18,18 0,-1 0,1 0,-18 18,18-18,0 0,0 0,-1 0,-17 0,18 0,0 0,0 0,0 0,-1 0,1 0,0 0,-18 0,0 0,17 0,1 0,-36 0,18 0,17 0,1 0,-18 18,18-18,-18 18,36-18,-19 0,1 0,0 0,-18 18,18-18,0 0,-1 18,1-18,0 0,18 19,0-1,-18-18,0 0,18 0,-18 0,0 18,-1-18,19 0,-18 18,18 0,-18-18,0 18,18-18,-18 0,18 18,-36 1,36-19,-19 0,19 18,-18-18,0 18,18-18,0 18,-18-18,18 0,0 18,-36-18,18 0,-1 0,19 0</inkml:trace>
  <inkml:trace contextRef="#ctx0" brushRef="#br0" timeOffset="16136.8992">11430 11412,'0'0,"0"18,-18-18,18 18,0-18,0 18,-18-18,18 0,0 18,0 1,-18-19,18 18,0 0,0 0,0-18,0 18,0 0,0 0,0-18,0 19,-18-19,18 0,18 0,18 0,-18 0,0 0,19 0,-37 0,18 0,-18 0,18 0,0 0,0 0,-18 0,18 0,-18 0,18 0,1 0,-1 0,-18 0,18 0,0 0,-18 0,18 0,-18 18,18-18,0 0,-18 0,19 0,-19 0,18 0,-18 0,18 0,0 0,-18 0,18 0,-18 0,0 0</inkml:trace>
  <inkml:trace contextRef="#ctx0" brushRef="#br0" timeOffset="36669.8058">19449 10015,'0'0,"-36"18,36 0,-18-18,18 18,-18-18,18 0,-18 0,18 18,0-18,0 19,-19-19,1 0,18 0,0 18,0-18,-18 0,18 18,0 0,-18-18,18 0,0 18,-18-18,0 18,18-18,-18 18,18 1,-37-1,37 0,-18-18,0 18,18 0,-36 0,36-18,-18 37,-1-37,1 36,-18-18,18 0,-18 18,17-17,-17 17,0-18,0 18,-37 19,37 17,-37-17,55-37,-55 18,19-18,18 19,-19-19,19 0,0 18,-19-18,1 19,-1-19,-35 18,35 0,1 1,-19-19,19 0,-37 18,0 0,37 1,18-19,-1 18,-35-18,-1 19,37-37,-55 36,55-18,-18 18,-19 19,19-37,-19 18,19-18,-1 0,19-18,-55 37,19-1,-1 18,-54-17,0-37,18 36,55-36,-37 18,37 0,-37-18,0 0,-36 18,73-18,-19 0,-18 0,19 0,-1 0,1 0,-1 0,-18 19,37-19,-19 0,19 18,0-18,-37 0,0 0,19 0,-1 0,19 0,-1 0,1 0,17 0,-17 0,18 0,-19 0,19 0,-18 0,-1 0,19 0,18 18,-37-18,19 0,0 0,36 0,-18 0,-37 0,37 18,-18 0,-1-18,-17 18,18-18,-1 18,-35 19,36-37,-1 18,1 0,-18 0,17 0,1 0,0 1,-19-19,37 36,-18-18,-19 0,19 18,0-17,-37 17,19 0,36-18,-37 0,19-18,-18 55,17-37,1-18,0 36,-1-18,1-18,18 37,-18-19,18 0,-1 0,1 0,-18 19,18-19,-18 18,36-36,-37 18,19 18,0-17,-18 35,18-54,-37 54,19-35,0 35,-1-36,19 18,-18-17,18 17,-37-18,19 18,18 1,-37-1,37 0,-18 0,0 1,-1-19,1 0,18 18,-18-18,36 19,-37-19,37 0,-36-18,18 36,-18-18,18 19,-19-19,37 18,-18-36,18 18,-18 0,0-18,18 19,-18-19,0 36,18-36,0 36,0-36,-19 18,19 0,-18 1,18-19,-18 18,18-18,0 18,0 0,0-18,-18 18,18-18,0 18,0-18,-18 18,18 1,-18-19,18 0,0 18,0-18,0 18,0 0,-18-18,18 0,0 18,0-18,0 18,0-18,0 18,0 1,0-19,0 0,0 18,0-18,0 18,0 0,0-18</inkml:trace>
  <inkml:trace contextRef="#ctx0" brushRef="#br0" timeOffset="38462.0595">11049 13934,'0'0,"0"0,0 0,0 18,18-18,-18 36,0-36,0 0,0 18,18-18,-18 18,0 1,19-19,-19 18,0-18,0 18,0-18,18 0,-18 18,0 0,18-18,0 18,-18-18,0 18,18 1,-18-19,0 18,18-18,-18 0,0 18,0-18,18 0,1 0,-19-18,18 18,-18 0,0 0,36 0,-36-18,18-1,0 19,0-18,19 18,-19-18,0 18,36 0,-35 0,-1 0,0-18,0 18,-18 0,18 0,-18 0,18 0,-18 0,18-18,1 18,-19-18,18 18,-18 0,18 0,-18 0,18-18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  <inkml:channel name="T" type="integer" max="2.14748E9" units="dev"/>
        </inkml:traceFormat>
        <inkml:channelProperties>
          <inkml:channelProperty channel="X" name="resolution" value="28.33052" units="1/cm"/>
          <inkml:channelProperty channel="Y" name="resolution" value="28.37838" units="1/cm"/>
          <inkml:channelProperty channel="T" name="resolution" value="1" units="1/dev"/>
        </inkml:channelProperties>
      </inkml:inkSource>
      <inkml:timestamp xml:id="ts0" timeString="2016-10-17T07:09:31.7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9035 9815 0,'0'0'265,"18"0"-265,-18 0 16,0 0 0,19 0-1,-19 0-15,36-18 16,-36 18-16,18 0 15,0 0-15,0 0 16,19 0-16,-1 0 16,-18 0-16,18-18 15,1 18-15,-1 0 16,0 0-16,-18 0 15,37 0-15,-19 0 16,-18 0-16,18 0 16,1 0-16,-1 0 15,0 0-15,1 0 16,-1 0-16,0 0 15,0 0-15,1 0 16,-1 0-16,18 0 16,-17 0-16,17-18 15,-18 18-15,1 0 16,-1 0-16,0 0 15,1 0-15,-19 0 16,18 0 0,0 0-16,1 0 15,-1 0-15,0 0 16,0 0-16,1 0 15,17 0-15,-18 0 16,19 0-16,-1 0 16,1 0-16,-1 0 15,1 0-15,-19 0 16,36 18-16,-35-18 15,-19 0-15,36 0 16,-17 0-16,17 0 16,0 0-16,-17 0 15,17 0-15,1 0 16,-19 0-16,18 0 15,-17 0-15,-1 0 16,0 0-16,0 0 16,-17 0-16,17 0 15,-18 0-15,0 0 16,18 0-16,1 0 15,-19 0-15,0 0 16,18 0 0,-18 0-16,1 0 15,35 0-15,-36 0 16,18 0-16,-17 0 15,35 0-15,-18 0 16,1 0-16,-19 0 16,18 0-16,18 0 15,-35 0-15,-1 0 16,18 18-16,0-18 15,1 0-15,-1 0 16,-18 0-16,36 0 16,-17 0-16,-1 0 15,-18 0-15,37 0 16,-37 0-16,18 0 15,0 0-15,1 0 16,17 0-16,-18 0 16,19 0-16,-19 0 15,18 0-15,-17 0 16,17 0-16,-18 0 15,-17 0-15,35 0 16,-18 0-16,1 0 16,17 0-16,19 0 15,-19 0-15,-18 0 16,19 0-16,-19 0 15,18 0-15,-17 0 16,-1 0-16,18 0 16,-17 0-16,-1 0 15,-18 0 1,18 0-16,19 0 15,-37 0-15,0 0 16,0 0-16,0 0 16,1 0-16,17 0 15,-18 0-15,18 0 16,1 0-16,-19 0 15,0 0-15,18 0 16,0 0-16,1 0 16,-37 0-16,36 0 15,-36 0-15,36 0 16,-36 0-16,18 0 15,19 0-15,-37 0 16,36 0-16,-18 0 16,18 0-16,1 0 15,-19 0-15,18 0 16,-18 0-16,0 0 15,19 0-15,-1 0 16,-18 0-16,18 0 16,1 0-16,-1 0 15,0 0 1,-18 0-16,19 0 15,-19 0-15,0 0 16,0 0-16,18 0 16,-17 0-16,-1 0 15,36 0-15,-18 0 16,-17 0-16,17 0 15,-18 0-15,0 0 16,0 0-16,-18 0 16,18 0-16,19 0 15,-19 0-15,0 0 16,0 0-16,0 0 15,0 0-15,-18 0 16,37 0-16,-19 0 16,0 0-16,0 0 15,-18 0-15,36 0 16,-17 0-16,-19 0 15,36 0-15,-18 0 16,0 0-16,18 0 16,-17 0-16,-1 0 15,36 0 1,-36 0-16,19 0 15,-1 0-15,0 0 16,0 0-16,1 0 16,-1 0-16,-18 0 15,37 0-15,-37 0 16,0 0-16,18 0 15,0 0-15,-17 0 16,-1 0-16,36 0 16,-54 0-16,36 0 15,-17 0-15,17 0 16,-18 0-16,18 0 15,1 0-15,-1 0 16,0 0-16,-18 0 16,19 0-16,-19 0 15,0 0-15,18 0 16,19 0-16,-37 0 15,18 0-15,-18 0 16,18 0-16,-17 0 16,17 0-16,0 0 15,-18 0 1,19 0-16,-19 0 15,18 0-15,0 0 16,-18 0-16,1 0 16,-19 0-16,36 0 15,-36 0-15,18 0 16,18 0-16,-36 0 15,18 0-15,1 0 16,-1 0-16,18 0 16,-18 0-16,0 0 15,0 0-15,1 0 16,-1 0-16,18 0 15,-18 0-15,0 0 16,19 0-16,-19 0 16,0 0-16,18 0 15,-18 0-15,0 0 16,1 0-16,17 0 15,-18 0-15,0 0 16,18 0-16,-17 0 16,-1 0-16,36 0 15,-18 0 1,-17 0-16,-1 0 15,18 0-15,-18 0 16,18 0-16,1 0 16,-1 0-16,-18 0 15,0 0-15,19 0 16,-19 0-16,0 0 15,18 0-15,-36 0 16,36 0-16,-17 0 16,17 0-16,-18 0 15,0 0-15,0 0 16,0 0-16,19 0 15,-1 0-15,-18 0 16,0 0-16,0 0 16,1 0-16,-1 0 15,0 0-15,0 0 16,0 0-16,0 0 15,0 0-15,1 0 16,-1 0-16,0 0 16,-18 0-16,18 0 15,0 0 1,-18 0-16,18 0 15,19 0-15,-37 0 16,36 0-16,-18 0 16,-18 0-16,36 0 15,-36 0-15,18 0 16,-18-18-1,19 18-15,-1 0 16,-18 0 0,18 0-16,-18 0 15,18 0-15,0 0 16,0 0-16,-18 0 15,37 0-15,-37 0 16,18 0-16,-18 0 16,18 0-16,-18 0 15,18 0 16,0 0-15,-18 0-16,18 0 16,-18 0-1,18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28.33052" units="1/cm"/>
          <inkml:channelProperty channel="Y" name="resolution" value="28.37838" units="1/cm"/>
        </inkml:channelProperties>
      </inkml:inkSource>
      <inkml:timestamp xml:id="ts0" timeString="2013-10-14T13:04:25.4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12537 16873,'0'0,"0"0,18 0,-18 0,18 0,-18 0,18 0,-18 0,18 0,1 0,-19 0,18 0,-18 0,18 0,0 0,-18 0,18 0,-18 0,18 0,-18 0,18 0,1 0,-19 0,18 0,-18 0,18 0,0 0,-18 0,18 0,-18 0,18 0,-18 0,18 0,1 0,-19 0,18 0,-18 0,36 0,-36 0,18 0,0 0,0 0,-18 0,19 0,-19 0,18 0,-18 0,36 0,-36 0,18 0,-18 0,18 0,0 0,1 0,-19 0,18 0,0 0,0 0,-18 0,18 0,0 0,-18 0,18 0,-18 0,19 0,-1 0,0 0,0 0,0 0,-18 0,18 0,-18 0,18-18,1 18,-1 0,-18 0,36 0,-36 0,18 0,-18 0,18 0,-18 0,18 0,1 0,-1 0,-18 0,18 0,0 0,0 0,-18 0,18 0,0 0,1 0,-19 0,36 0,-36 0,18 0,-18 0,18 0,0-18,0 18,-18 0,19 0,-1 0,-18 0,18 0,0 0,0 0,18 0,-17 0,-19 0,36 0,-36 0,18 0,0 0,0 0,19 0,-37 0,18 0,18 0,-18 0,0 0,0 0,19 0,-19 0,0 0,-18 0,36 0,-36 0,18 0,1 0,-1 0,0 0,-18 0,36 0,-36 0,18 0,0 0,1 0,-1 0,-18 0,18 0,0 0,0 0,-18 0,18 0,0 0,1 0,-19 0,18 0,0 0,0 0,-18 0,18 0,0 0,-18 0,18 0,-18 0,37 0,-37 0,18 0,0 0,0 0,18 0,-17 0,-1 0,0 0,18 0,-36 0,36 0,-17 0,-1 0,18 0,-18 0,0 0,0 0,19 0,-19 0,0 0,18 0,-18 0,1 0,35 0,-36 0,0 0,19 0,-1 0,0 0,-36 0,36 0,-36 0,19 0,-19 0,18 0,0 0,-18 0,18 0,-18 0,18 0,-18 0,18 0,0 0,-18 0,19 0,-19 0,18 0,0 0,0 0,0 0,0 0,19 0,-37 0,36 0,-18 0,-18 0,36 0,-36 0,18 0,1 0,-1 0,-18 0,18 0,0 0,0 0,-18 0,18 0,-18 0,18 0,1 0,-19 0,18 0,-18 0,18 0,-18 0,18 0,0 0,-18 0,18 0,0 0,1 0,-19 0,18 0,0 0,0 0,0 0,-18 0,18 0,0 0,1 0,-19 0,36 0,-36 0,18 0,18 0,-18 0,1 0,17 0,-18 0,0 0,18 0,-36 0,19 0,-1 0,0 0,0 0,-18 0,36 0,-36 0,37 0,-37 0,18 0,-18 0,18 0,0 0,0 0,0 0,-18 0,18 0,1 0,-19 0,18 0,-18 0,18 0,0 0,0 0,-18 0,36 0,-36 0,19 0,-1 0,0 0,0 0,18 0,-36 0,37 0,-37 0,18 0,-18 0,18 0,0 0,-18 0,18 0,-18 0,18 0,0 0,1 0,-1 0,0 0,0 0,-18 0,36 0,-36 0,18 0,-18 0,19 0,-19 0,18 0,0 0,0 0,-18 0,18 0,0 0,-18 0,18 0,-18 0,37 0,-37 0,18 0,-18 0,18 0,0 0,-18 0,18 0,0 0,1 0,-19 0,18 0,-18 0,18 0,-18 0,18 0,0 0,-18 0,18 0,-18 0,18 0,1 0,-19 0,18 0,-18 0,18 0,-18 0,18 0,0 0,0 0,-18 0,37 0,-1 0,-18 0,0-19,18 19,1 0,-19 0,0 0,36 0,-54 0,19 0,-19 0,18 0,-18 0,18 0,0 0,-18 0,18 0,0 0,0 0,-18 0,19 0,-1 0,0 0,0 0,-18 0,18 0,0 0,0 0,-18 0,19 0,-1 0,-18 0,18 0,-18 0,18 0,-18 0,18 0,0 0,-18 0,18 0,-18 0,19 0,-1 0,-18 0,18 0,-18 0,18 0,-18 0,18 0,0 0,-18 0,18 0,-18-18,19 18,-1 0,18 0,18 0,-17 0,-1 0,-18 0,18 0,1 0,-37 0,18 0,-18 0,0 0,0 0,0 0,-18 0,18 0,0 0,0 0,0 0,-18 0,18 18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4-17T15:11:09.7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11113 5803,'0'-17,"0"-1,17 0,18-17,-17 17,17-17,-17 17,17-17,1 18,-19-19,36 19,-35-19,17 19,0-19,-17 19,35-1,-18 1,0-1,1 0,34-17,-52 35,17-18,18 1,-18 17,-17-18,17 18,-17-18,0 18,17-17,-35 17,17 0,1 0,0 0,-18 0,17 0,-17 0,0 0,18 0,0 0,-18 17,0-17,17 18,-17-18,18 18,-18-1,0 1,18-18,-1 18,-17-1,0-17,0 18,18-18,-18 18,0-18,17 17,-17 1,18 17,-18-35,0 18,18-18,-18 17,0 1,0 0,0-18,17 35,-17-35,18 18,-18-18,0 17,0 1,0 17,0-35,0 18,18-18,-18 0,0 35,0-17,0-1,0-17,0 18,0 0,0-1,0 1,0-18,0 17,0 1,0 17,0-35,0 18,0 0,0-18,0 35,0-35,0 35,0-35,0 18,0 0,0-1,0 1,0-18,0 35,0-35,0 18,0-18,0 17,-18 1,18-18,0 18,0-18,0 17,0-17,0 0,0 18,0 0,0-18,-18 17,1-17,17 18,0-1,0-17,0 18,-18-18,18 18,0-18,0 17,0 1,0-18</inkml:trace>
  <inkml:trace contextRef="#ctx0" brushRef="#br0" timeOffset="1358.0776">12030 6103,'0'18,"0"-18,0 17,17 1,-17 17,18-35,-18 36,0-36,18 17,-18-17,0 35,0-17,17-18,-17 18,18-1,-18 1,0-18,18 18,-18-1,0-17,0 18,0-18,0 18,17-18,-17 17,0-17,18 0,-1 0,19 0,-1 0,0 0,36 0,-18 0,53 0,-36 0,36 0,-18 0,-17 0,-18 0,0 0,-18 0,-35 0,18 0,-1 0</inkml:trace>
  <inkml:trace contextRef="#ctx0" brushRef="#br0" timeOffset="7209.4123">12047 7091,'0'0,"0"0,0 0,-17 17,-1-17,18 18,-18 0,18-1,-17-17,-1 36,18-19,-17 1,-1 0,0-1,18 19,-17-1,-19 0,19 0,-1 36,-17-36,17 18,-17 18,0-1,-1 1,1-1,17 1,1-1,-1 19,0-19,1 1,-1 17,18-18,-17 19,17-1,-18 0,18-17,0-18,0 17,0-17,0 0,18 35,-1-35,1 35,35-17,-36-18,1 35,17 0,1-35,17 53,-1-18,1 0,0 0,0-35,18 0,-1 18,1-36,-1 0,1 1,0-1,17 18,-35-36,17 1,18 17,18 1,0-19,-18 1,36 0,-1-18,1 0,-1 0,1 0,-1 17,1-17,-36 0,18 0,17 0,1 0,-1 18,18-18,35 0,1 0,-1 18,-35-18,36 17,-36-17,35 18,1-18,-36 17,0 19,18-19,-18 19,17-19,-16 36,-1-35,0 17,-18 0,1-17,-1 17,-17-17,0 17,-36 0,-17-35,0 18,0 17,18 1,-1 17,19-18,-1 35,18 1,-18 0,0-1,18 1,-36-18,-17 17,18-35,-1 54,-17-19,18 18,-36-35,36 35,-36-52,0 52,0-35,1 17,-36-34,17 17,1 0,0-1,-18 1,0 0,0 0,0 35,0-35,0 18,0-18,-18 0,-17 0,17 35,-17 0,0-17,-18-1,17-17,1 18,-18-19,18 19,-18-18,0 35,0-17,18-18,-36 17,1 1,-18-1,-1 1,1-1,0 19,0-36,17 17,-17 1,-18-18,36-1,-36-16,53 17,-35-36,0 19,17-19,0 18,1 1,-18-19,17 1,1 0,-19-18,19 0,-1 0,-17 0,0 0,17 0,1 17,-1-17,1 0,-36 0,35 18,-35-18,18 18,-18-18,36 0,-36 0,35 17,1-17,17 0,0 0,0 0,18 18,0-18,-18 0,17 0,-17 0,-35 0,18 0,-36 18,18-1,-18-17,35 0,-35 18,1-1,34-17,1 0,-19 18,19-18,-1 0,18 0,0 0,0 18,18-18,-18 0,0 17,-17-17,-1 0,18 0,0 18,0-18,1 0,-1 0,0 0,-18 0,36 0,-18 0,18 0,17 0,-17 0,17 0,1 0,-1 18,0-18,1 0,17 0,-36 0,19 0,-1 0,18 0,0 0,18 0,-18 0,0 0,17 0,-17 0,36 0,-36 0,17 0,1 0,0 0,-18 0,17 0,1-18,-1 18,1 0,-18 0,18 0,-1 0,1 0,-18 0,18 0,-1 0,1 0,-18 0,18 0,-1 0,1-18,-18 18,17 0,1 0,-18 0,18 0,-18 0,17 0,-17 0,18 0,-18 0</inkml:trace>
  <inkml:trace contextRef="#ctx0" brushRef="#br0" timeOffset="9079.5193">13229 14834,'-17'18,"-1"-18,0 18,1-1,-1 1,0 0,1-18,-1 17,18 1,-18-1,1-17,17 18,0 0,-35 17,35-17,0-1,-36-17,36 18,0 0,-17-18,17 17,0-17,-18 18,0-18,18 17,0-17,-17 18,34-18,1 0,0 0,-1 0,-17 0,18 0,0 0,-1 0,-17 0,35 0,-35 0,0 0,18 0,-18 0,18 0,-1 0,1 0,17 18,-17-18,17 0,-17 17,17-17,0 18,-17 0,0-18,17 0,-17 17,-1-17,1 0,17 18,-17-18,17 18,-17-18,-1 0,1 17,0-17,-18 0</inkml:trace>
  <inkml:trace contextRef="#ctx0" brushRef="#br0" timeOffset="11768.6731">12524 5592,'0'-18,"0"18,0-18,17 1,1 17,0-18,-18 18,17-18,-17 18,18-17,-18-1,0 18,17-35,-17 35,0-18,18 18,0-35,-18 35,0-18,0 18,17-17,-17 17,18-18,-18 0,18 18,-18 0,0-17,0 17,0-18,0 0,0 18,0 18,17 0,1-1,-18 19,0-19,18 1,-18 0,17 17,-17-18,0 19,0-36,0 35,0-17,35-1,-35 1,0 0,0-1,0 18,0-35,0 36,0-19,18 1,-18 17,18-17,-18 0,0-18,0 0,0 17,17-17</inkml:trace>
  <inkml:trace contextRef="#ctx0" brushRef="#br0" timeOffset="24956.4274">12383 14958,'0'0,"-18"0,-17 0,17 0,0 0,-17 0,17 0,-17 0,0 0,17 0,-35 0,36 0,-1 0,-17 0,-1 0,1 0,18 0,-19 0,1 0,0 0,17 0,-17 0,17 0,1 0,-19 0,1 0,-18 0,0 0,0-18,-53 18,36 0,-1-17,18 17,0 0,1 0,16 0,19 0,-19 0,-17 0,0 0,1-18,-1 0,-18 1,-17 17,17 0,18-18,18 18,0 0,0 0,-1 0,19 0,-19-18,1 18,-18-17,18-1,0 18,-18 0,-18-18,36 1,-36 17,18-18,18 18,-18 0,18 0,0-18,17 1,-53-1,19 18,-1-17,0-1,17 0,-16 1,16 17,19-36,-1 36,0 0,1-17,17 17,-36-18,36 18,-17-18,17 18,-35-35,17 35,0-17,18-1,-17 18,17 0,-18-18,18 18,0-17,-18 17,1-36,17 36,0-35,-18 17,0 1,18-18,-17 17,-1-17,18 17,-18-17,18-1,-35 19,35-1,-17-35,-1 36,0-19,18 1,-17 17,-1-17,18 0,0 0,-18 17,18-17,-17-1,17 19,0-19,0 19,-18-18,18-18,0 35,0-35,0 18,-18-1,18 19,0-36,-17 18,17-1,0 1,0 0,0 0,-18-1,18 19,0-19,0-34,0 35,0 17,0-17,0-1,0 1,0 17,0-17,0 0,0 17,0 1,0-1,0 0,0 1,0-1,0 0,0 1,0-1,0 0,0 18,0-17,0-1,0 1,0-1,0 0,0 1,0-1,0 0,0 1,0 17,0-36,0 36,0-17,0-1,0 1,0 17,0-18,0 18,0-18,0 1,0-1,0 0,0 1,0-19,18 19,-18-1,0-17,17 17,-17 1,18-1,-18 0,0 1,0-1,0 0,0 18,18-35,-1 17,-17 1,0 17,0-18,18 18,-18-17,0-1,0 0,18 18,-18 0,17 0,-17-17,0-1,0 18,18 0</inkml:trace>
  <inkml:trace contextRef="#ctx0" brushRef="#br0" timeOffset="26932.5404">8573 12030,'0'0,"0"0,0 0,0 0,0-18,0 18,0-18,17 18,1 0,-1 0,-17-17,0 17,18 0,0 0,-18 0,17 0,-17 0,18-18,-18 18,35-17,-17 17,0 0,-18 0,17 0,-17 0,18 0,-1 0,-17-18,0 18,18 0,-18 0,18 0,-18 0,17 0,1 0,-18 0,18 0,-18 0,17 0,1-18,-18 1,0 17,0 17,0 1,18-18,-18 35,17 0,-17-17,18 17,-1-17,-17 17,18 1,0-19,-18 1,0 17,0-17,17-1,1-17,-18 0,0 36,0-36,0 0,18 0,-18 17,0-17,0 18,0-18,0 0,0 18,17-1,-17-17</inkml:trace>
  <inkml:trace contextRef="#ctx0" brushRef="#br0" timeOffset="36876.1092">12700 15452,'0'0,"0"0,-18 17,1-17,-1 18,0-18,18 35,-35-35,35 36,-17-36,-1 17,18 1,-18-1,18-17,-17 18,-1 0,18-1,0 1,-18 0,1-1,17 1,-18 0,18-1,0 18,-18-17,1 0,17-1,0 1,0 17,-18 1,1-19,17 18,-18-17,18 0,0 17,-18 0,1 18,17-17,-18 16,0 1,1 0,-1 0,18 0,0 0,-18 0,18 0,-17-18,17 0,0-17,-18 0,18 17,0 0,0 1,0-19,0 18,0-17,0 35,0-35,0 17,0-17,0 34,0-34,0 0,0 17,0 0,0-17,0 0,0 17,0-18,0 1,0 35,18-35,-1 17,-17 0,18 1,0-19,-1 18,1-17,0 17,-18-35,17 18,-17 0,36-1,-36 1,35 0,-18-1,1 1,17-18,1 17,-1 1,0-18,0 18,1-18,17 0,-18 0,0 0,36 0,-18 0,-18 17,-17-17,17 0,0 0,0 0,1 0,-1 0,0 0,1 0,16 0,-16 0,17 0,17 0,-35 0,18 0,0 0,-17 0,-1 0,-17-17,34 17,1-18,-35 18,17-18,-17 18,17-17,0-1,36 1,-36-1,1 0,-1 1,18 17,-18 0,0-18,1 0,-1 1,18-1,-18 18,0-18,36 1,-36 17,36-18,-36 1,18-1,-35 0,-1 18,36-17,-53 17,18-18,-1 18,1 0,-18 0,0 0,18 0,-18-18,0 18,17 0,1 0,-18 0,18 0,-18 0,17 0,-17-17,18 17,0 0,-18 0,17-18,-17 18,18 0,17 0,-17 0,-18 0,17 0,1 0,-18 0,35 0,-35 0,18 0,0 0,-1 0,36 0,-35 0,17 0,0 0,1 0,-36 0,17 0,1 0,-1 0,1 0,-18 0,18 0,-1 0,-17 0,18 0,-18 0,18 0,-1 0,-17 0,18 0</inkml:trace>
  <inkml:trace contextRef="#ctx0" brushRef="#br0" timeOffset="38794.2189">15028 17198,'0'0,"18"0,0 0,-18 0,17 0,-17 0,18 0,0 0,17 0,-18 18,1-18,-18 0,18 0,-1 0,1 17,-18-17,18 0,-1 0,1 0,0 0,-1 0,18 0,-35 18,18-18,0 0,-1 17,-17-17,18 0,-18 0,0 0,18 0,-18 18,17-18,1 0,-18 0,18 0,-18 0,17 0,-17 18,18-18,-18 0,0 0,18 0,-18 0,17 0,-17 17,0 1,0-18,0 18,0-18,0 17,-17 1,-1-18,18 35,-18-35,18 18,-17 0,-1-1,0 18,1-17,17-18,-18 18,0 17,18-17,0-1,-17-17,-1 18,18 0,0-18,0 17</inkml:trace>
  <inkml:trace contextRef="#ctx0" brushRef="#br0" timeOffset="45343.5931">9666 11677,'0'0,"0"18,0-1,0-17,0 18,0 0,0-1,0 1,0-1,0 1,0 0,0 17,0-17,0 17,0-17,0-1,0 36,0-35,0 17,0 0,0-17,0 0,0-1,0 1,-18-1,18 1,0 0,0-1,0 19,0-19,0 1,0 35,0-35,0 17,0-18,-17 54,17-18,0-18,0 0,-18 1,18-1,0 18,0-35,0-1,0 18,0 1,0-19,0 1,0 17,0-35,0 36,0-19,0 1,18 17,-18 0,0-35,0 36,0-36,17 17,-17 19,18-36,-18 35,0-17,0-1,18 18,-1-17,-17 0,18 17,0-17,-1 17,1 0,0 0,-1 18,19-35,-19 0,1 17,-1 0,1-17,0 0,-18-1,17-17,1 18,0-1,-18-17,35 18,-35-18,35 0,-35 18,18-1,-1-17,1 0,17 18,1 0,-1-18,0 0,0 0,1 0,-1 17,0-17,1 0,-1 0,0 0,18 0,0 0,-18 0,36 0,-36 0,18 0,-18 0,-17 0,35 0,0 0,-18 0,18 0,-18 0,1 0,-1 0,0-17,-17 17,17 0,0 0,-17 0,17 0,0 0,18-18,-17 18,-1-18,-17 18,-1 0,1 0,-1 0,1 0,0 0,-1 0,1 0,0-17,17 17,-17 0,17-18,0 18,-17 0,-1 0,19-18,-19 18,1-17,0 17,-1 0,1 0,17 0,0 0,-17 0,35 0,-18 0,1 0,-19 0,18 0,18 0,-35 0,0 0,17 0,-17 0,-18 0,35-18,-35 18,35 0,-35 0,18 0,-1 0,1 0,17 0,-17-17,0 17,-1 0,-17 0,36 0,-36 0,17 0,1 0,-1 0,19 0,-36 0,35 0,-35 0,18 0,-18 0,17 0,1 0,0 0,-18-18,17 18,-17 0,18 0,-1 0,-17 0,18 0,-18 0,18 0,-18 0,17 0,1 0,-18 0,18 0,-18 0,17 0,1 0,-18 0,18 0,-18 0,17 0,-17 0,18 0,0 0,-18 0,17 0,-17 0,18 0,-18-18,17 18</inkml:trace>
  <inkml:trace contextRef="#ctx0" brushRef="#br0" timeOffset="46878.6812">12700 13511,'0'0,"0"0,35 0,-35 0,18 0,0 0,-1 0,-17 18,18-18,-1 0,1 0,0 0,17 18,-17-1,-18-17,17 0,1 0,-18 0,18 0,-18 0,17 0,-17 0,0 18,18-18,0 0,-18 0,17 0,-17 0,18 0,-1 0,1 0,0 0,-18 0,0 35,0-35,0 18,-18 0,0 17,1-35,-1 17,1 19,17-36,-18 35,0-17,1-1,-1 19,18-36,-18 35,18-35,-17 17,-1 1,18 0,-18-18,18 17,0-17,-17 18,-1 0,18-18,0 17,0-17</inkml:trace>
  <inkml:trace contextRef="#ctx0" brushRef="#br0" timeOffset="87335.9953">18203 13476,'0'0,"-17"0,-1 0,0 0,1 0,17 0,-35 0,35 0,-18 0,18 0,-18 0,1 0,17 0,-18 0,18 0,-18-18,18 18,0 0,0-17,-17 17,17-18,0 1,0 17,0-18,0 18,0 0,0-18,17 18,-17 0,18 0,-18 0,18-17,-1 17,1-18,-18 18,35 0,-35 0,18 0,-18 0,17 0,1 0,-18 0,18 0,-18 0,17 18,-17-18,18 0,0 17,-18-17,17 18,-17-18,0 35,0-35,0 18,18-18,-18 35,0-35,0 18,0-1,0 1,0 0,0-1,0-17,-18 18,18 0,0-1,-17 1,-1 0,18-1,-18 1,18-1,-35 1,35 0,-18-1,1-17,17 36,-35-36,35 17,-18 1,18-18,-35 0,35 18,-18-18,18 17,-18-17,1 0,17 18,-18-18,18 0,-18 17,18-17,0 18,36-18,-19 18,1-18,35 17,-35 1,-1-18,18 18,-17-1,0-17,-18 18,17 0,-17-18,18 0,-18 17,18-17,-18 18,0-18,0 0,17 0,-17 17,0-17,0 0,0-17,0 17,0-18,0 18,0-17,18 17,-18-18,0 18,0-18,0 18,0 0,0-17,0-1,18 18,-18-18,17 1,-17-1,0 18,18-18,-1 18,-17-17,18 17,-18 0,0-18</inkml:trace>
  <inkml:trace contextRef="#ctx0" brushRef="#br0" timeOffset="93423.3434">13053 17216,'0'0,"0"0,0-18,17 18,-17-18,0 18,18 0,0 0,-18-17,17 17,-17 0,18-18,0 18,-18 0,17 0,-17-18,0 18,18 0,-18 0,18 0,-1 0,-17 0,18 0,-18 0,17 0,-17 0,18 0,-18 18,0-18,0 18,0-18,0 17,0-17,0 18,0-18,0 18,0-18,0 17,0-17,0 18,0-1,0-17,0 18,0-18,0 18,0-1,0-17,0 18,0-18,0 18,0-18,0 0,0 35,-18-35,1 0,-1 0,18 0,-17 0,17 18,0-18,-18 0,18 0,0 0,-35 0,17 0,18 0,0 0,18 0,-18 0,17 0,1 0,-18 0,18 0,-18 0,17 0,-17 0,18 0,-1 0,-17 17,18-17,-18 0,18 0,-18 18,17-18,1 0,-18 18,0-18,0 0,0 17,0 1,0-18,0 17,0-17,0 18,0-18,0 18,0-1,-18-17,18 18,0-18,-17 0,17 18,-18-18,18 17,0-17,-18 18,1-18,17 0,-18 0,1 0,-1 0,-17 0,17 0,0 0,1 0,-1 0,18 0,0 0,-18 0,1-18,-1 18,18 0,-17 0,17 0,0 0,0-17,17 17</inkml:trace>
  <inkml:trace contextRef="#ctx0" brushRef="#br0" timeOffset="99942.716">8255 12647,'18'-18,"-1"18,-17 0,18 0,-18 0,18 0,-18-17,17 17,1 0,-18 0,17 0,-17 0,0 0,18 0,-18 0,18 0,-18 17,17-17,-17 0,0 0,0 18,18-18,-18 0,0 18,0-1,18-17,-18 0,17 18,-17-18,0 18,0-18,0 17,18 1,-18-18,0 18,0-18,0 17,18 1,-18-18,0 17,0-17,0 18,0-18,0 18,0-1,0-17,0 18,0-18,0 18,0-1,0-17,0 18,0-18,0 0,0 18,-18-18,18 0,-18 0,1 0,17 0,-18 17,18-17,-18 0,1 0,17 0,-18 0,18 18,-18-18,18 0,18 0,0 0,-1 0,19 18,-36-18,17 17,1-17,-18 0,18 0,-18 18,17-18,1 0,-18 0,18 0,-18 0,0 17,17-17,-17 0,18 0,-18 18,17-18,-17 0,0 18,18-18,-18 17,0-17,0 0,0 18,0 0,0-18,0 17,0-17,0 0,-35 0,35 18,-35 0,35-18,-18 0,18 0,-18 17,1-17,17 0,-18 18,0-18,18 0,-17 0,-1 17,18-17,0 18,-35-18,35 0,-18 0,18 0,-18 0,1 0,17 0,0 0,-18 0,18 0,-17 0,17-18,0 18,-36 0,36-17,0 17,-17 0,17 0,0-18,-18 18,0 0,18-17,0-1</inkml:trace>
  <inkml:trace contextRef="#ctx0" brushRef="#br0" timeOffset="103612.9261">10901 12965,'-18'0,"18"0,0 0,0 0,0 17,0-17,0 18,0 0,0-18,0 17,0 1,0-1,0 1,0-18,0 18,0-1,0-17,0 18,0-18,0 18,0-18,0 17,0 1,0-18,0 18,0-18,0 17,0 1,0-18,0 17,-17-17,17 18,0-18,0 18,0-1,0-17,0 0,0 18,17-18,1 0,-1 0,19 18,-19-18,1 17,-18-17,18 0,-1 0,1 0,-18 0,18 18,-18-18,17 0,-17 0,18 0,0 0,-18 0,17 0,-17 0,18 0,-1 0,-17 0,18 0,-18 0,18 0,-18 0,17 0,1 0,-18 0,18 0</inkml:trace>
  <inkml:trace contextRef="#ctx0" brushRef="#br0" timeOffset="105469.0324">11077 13247,'0'0,"0"0,-17 0,17 17,0-17,0 18,0 0,-18-18,18 17,0-17,0 18,0-18,0 18,0-18,-18 17,18-17,0 18,-17-18,17 18,0-1,0 1,0-18,0 35,0-35,0 18,0-18,0 35,0-35,0 18,0-1,0 1,0-18,0 18,0-18,0 17,0 1,0 0,0-18,0-18,0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80" units="cm"/>
          <inkml:channel name="Y" type="integer" max="1050" units="cm"/>
        </inkml:traceFormat>
        <inkml:channelProperties>
          <inkml:channelProperty channel="X" name="resolution" value="28.33052" units="1/cm"/>
          <inkml:channelProperty channel="Y" name="resolution" value="28.37838" units="1/cm"/>
        </inkml:channelProperties>
      </inkml:inkSource>
      <inkml:timestamp xml:id="ts0" timeString="2014-04-16T13:43:30.7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10541 7765,'0'0,"0"0,-18 0,18 0,0 18,0-18,0 18,0-18,-18 0,18 19,-18-1,18-18,0 18,0 18,0-36,-18 18,18 0,0 1,0-1,0 0,0 0,0-18,0 36,0-36,0 18,0 1,0-1,0 18,-19-36,19 18,0 0,0 0,0 1,0-1,0 0,0 0,0 0,0 0,0 19,0-19,0 0,0 0,0 0,0 0,0 0,0 1,0 17,0 0,0 0,0 1,0-1,0 18,0 1,0 17,0-17,0-1,0-17,0 17,0 0,0 1,0-1,0 1,0-1,0 1,0-19,0 36,0-17,0-1,0 1,0-1,0-18,0 19,0-19,0 0,0 37,0-55,0 18,0 1,0-1,19 0,-1 1,0-1,-18 18,36-17,-36-19,18 18,0-18,1 18,-19 1,36-1,-18 0,0 1,0-19,0 18,1 0,17 1,-18-1,0-18,0 0,19 18,-19-17,18 17,-18-18,18 36,-17-54,17 55,-18-19,36 0,-35 1,-1 35,18-35,0-19,-18 18,19-18,-19 18,0-17,-18 17,36-18,-18 18,19 1,-19-19,18 18,-18-18,55 37,-55-37,18 18,1-18,-19 18,18-17,-18 17,37-18,-19 36,18-35,1 35,-1 0,19 1,-19-19,19 0,-19 19,-18-37,19 0,17 37,-35-19,-1 0,18 0,19 19,18-19,-1 19,-35-1,36-18,-19 19,37-37,-55 18,19-18,0-18,-37 37,36-1,-17-36,-1 18,19 0,-19 18,19-17,-19-19,19 36,-19-18,37 0,-18 0,17 0,-17-18,-19 19,55-19,-36 18,-19-18,37 0,0 18,-1-18,1 18,0-18,-37 0,19 0,-19 0,1 0,-1 18,0-18,19 18,0-18,17 0,-35 0,-1 0,37 18,-37 1,1-1,17-18,1 0,18 0,54 0,-36 0,-37 0,1 0,-19 0,19 0,-37 0,0 0,1 0,-1 0,0 0,0 0,1 0,-19 0,18 0,0 0,-17 0,-1 0,0 0,0 0,18 0,1 0,-19 0,18 18,0-18,1 0,-19 0,0 0,18 0,-36 0,18 0,19 0,-1 0,0 0,19 0,-1 0,0 0,-54 18,19-18,-19 0,18 0</inkml:trace>
  <inkml:trace contextRef="#ctx0" brushRef="#br0" timeOffset="2984.2983">17381 12863,'0'18,"0"-18,0 19,18-1,-18-18,18 18,-18-18,0 36,37-36,-37 18,18 0,0-18,0 19,-18-19,18 18,0 0,-18-18,18 18,-18-18,19 0,-1 18,-18-18,18 18,-18-18,18 0,0 0,-18 18,18-18,-18 0,18 19,-18-19,0 18,0-18,0 0,0 0,0 18,-18-18,18 0,-18 18,0-18,18 18,-18-18,0 0,0 0,18 18,-19-18,1 0,18 18,-18-18,18 0,-18 0,18 19,-18-19,0 0,18 18,-18-18,18 0,-19 18,19-18</inkml:trace>
  <inkml:trace contextRef="#ctx0" brushRef="#br0" timeOffset="9506.9504">10958 14605,'0'0,"0"0,19 0,-19 0,18 0,0 0,-18 18,18-18,-18 0,18 18,-18-18,18 18,0-18,-18 0,0 19,19-1,-19-18,36 18,-18 0,0-18,37 0,-37 18,0-18,0 18,-18-18,36 18,-36-18,18 0,1 19,-1-1,0-18,18 18,-18 0,37-18,-19 36,37 1,-19-37,0 18,1 0,-19 0,19-18,-1 0,0 0,-17 0,17 0,-18 0,19 0,-1 0,1 0,35 0,1 0,18 18,-55-18,1 0,-1 0,1 0,-1 0,1 0,-1 0,-18 0,37 0,-19 0,1 0,-1 0,1 0,17 0,1 0,-1 0,19 0,0 0,18 0,-37 0,19 0,18 0,-37 0,1 0,-19 0,19 0,-19 0,1 0,-1 0,1 0,-1 0,0 0,1 0,-1 0,1 0,-1 0,-18 0,-17 0,-1 0,18 0,0 0,1 0,-19 0,18-18,-18 18,0 0,19 0,-37-18,18 18,0-18,0 18,18 0,-18 0,19 0,17 0,-36 0,0 0,19 0,-19 0,36 0,-17 0,-19 0,18 0,18-18,-35 18,17 0,-18-19,0 19,0-36,0 36,1 0,17-36,-36 36,36 0,-18-18,0 0,1 18,-1-19,36 1,-36 0,0 18,37-18,-37-18,18 36,1-37,-19 37,0 0,18-18,-36 0,18 18,19 0,-37-18,36 0,-36 18,18 0,-18-18,18 18,0-18,0-1,1 19,-19-18,18 18,18 0,-36 0,18-18,0 0,-18 18,18 0,1 0,-1-18,0 18,-18-18,18 18,0-18,0 18,-18 0,18 0,1-19,-1 19,0 0,0-18,0 18,0-18,-18 18,18 0,-18 0,19 0,-19-18,18 18,0 0,-18 0,18-18,0 18,-18 0,18 0,0-18,1 18,-19-18,18 18,0-19,0 19,18-18,-36 18,18 0,1-18,-1 18,-18 0,18 0,0-18,0 18,-18 0,0-18,18 18,0 0,-18 0,19 0,-19-18,36 18,-36-18,18 18,18-19,-36 19,37 0,-37 0,36-18,-36 18,18-18,-18 18,18 0,-18-18,0 18,18 0,0 0,-18 0,19 0,-19-18,0 18,18 0,0 0,-18 0,18-18,-18 18,0-18,18 18,-18 0,18 0,0-19,1 19,-19 0,0 0,0-18</inkml:trace>
  <inkml:trace contextRef="#ctx0" brushRef="#br0" timeOffset="11627.1626">17363 13916,'0'0,"0"0,18 18,18-18,1 18,-1-18,0 0,-18 0,0 0,19 18,-37 0,18-18,-18 0,0 18,18-18,0 0,-18 0,0 18,0 1,0-19,0 0,0 18,0 18,0-36,-18 18,18-18,-18 18,18 0,0 1,-18-1,18 0,-18 18,18-18,-19 19,19-19,0 0,0 0,0 0,0 0,0-18,0 0,0 0,0 0,0-18,0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4-17T14:37:20.3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8361 4057,'0'0,"0"-18,17 1,1-1,17 18,1-35,17 35,-18-36,0 19,18-1,0-17,-18 17,1 18,16-35,-16 35,-19 0,1-18,17 1,18-1,-35 18,35-18,-18 1,0-1,18 18,-17-17,16-1,19-17,-18 35,17-18,1 0,-18 1,-18-1,18 18,0 0,-18-18,18 1,0 17,-18-18,18 18,0-17,0-1,0 18,0-18,0 18,0-17,-18-1,18 0,0 18,-18-17,1 17,16 0,1-18,18 0,-18 1,17-1,19 18,-19-18,1 1,52-1,-17 1,0 17,17-18,1 0,17-17,18 35,-18-18,35 1,-17-19,17 1,1 18,-19-1,1 18,0-35,17 35,1 0,-36-18,35 0,1 18,52 0,-35 0,-18 0,54 0,-36 0,-18 0,0 0,1 0,-36 0,0 18,18 0,-53-18,52 0,-34 17,-36 1,18 0,0-18,17 17,1 1,-19 17,-16-35,16 35,19 1,17-1,-17 0,17 0,-18 1,36 17,-53 0,0-18,-18 0,-35 18,0-18,-18 1,0 17,-17-18,-1 0,19 0,-19 1,1 17,0-18,-1-18,1 54,-18-36,18 1,-18-1,17 0,-17 18,0-18,0 1,0-1,0 0,0 18,0-18,-17 18,17 0,-18-18,-17 54,17-36,0 0,18-1,-17 1,-1 0,0 18,-17-1,35-17,-18 18,1-18,-18 17,17 1,0-18,1 0,-1-18,0 18,1-18,-1 18,0 0,18 0,-35 35,0-35,0 35,-1-35,19 18,-19-36,19 18,-18 17,-18 19,0-36,35-1,-17 1,-1 18,1-36,0 18,0 0,17-18,-17 1,-1-1,1 18,0-18,0 18,-1 18,1-36,-18 35,18-17,-18-17,-18 34,18-17,-17 18,17-36,-18 18,36-18,-35 18,17 0,0-18,0 18,-18-18,36 1,-36-1,54 0,-18-17,-18 17,17-17,1-1,0 19,17-19,-17 19,0-19,17 1,0 0,1-18,-19 35,19-35,-18 35,-1-17,19-18,-36 35,53-35,-18 18,-17-1,17-17,-17 18,35 0,-18-1,-17 1,17-18,1 35,-1-17,0-18,1 0,-1 17,0 1,-17 0,0-1,0 19,-18-19,17 19,-16-19,34 1,-17-1,17 1,0-18,1 35,-1-35,18 18,-35 0,17-18,-17 17,0 1,35 0,-36-1,1 1,17 17,-17-35,17 18,1-1,17-17,-18 18,1 0,-1-18,18 17,-18-17,1 0,17 18,0-18,-18 18,18-1,-35-17,35 18,-18-18,18 17,0-17,-35 0,35 18,0-18,0 0</inkml:trace>
  <inkml:trace contextRef="#ctx0" brushRef="#br0" timeOffset="1623.0927">14905 8802,'0'0,"0"0,18 17,-18-17,0 18,0 0,0-1,17 19,-17-36,0 17,0 19,0-19,0 1,0-1,18 1,-18 17,17-17,-17 0,0-18,0 17,0 19,0-36,0 17,0 1,0-18,18 0,17 0,-17 0,17 0,18 0,-18-18,1 1,17 17,-18-18,18 18,0 0,-18 0,0 0,-17 0,0 0,-1 0,-17 0,18 0,-18 0,18 0,-1 0,1 0,-18 0,17 0,1 0,-18 0,18 0,-18 0</inkml:trace>
  <inkml:trace contextRef="#ctx0" brushRef="#br0" timeOffset="10784.6168">8220 5574,'0'0,"0"18,-18-1,18 18,-18 1,1-19,-1 19,1 17,-1-18,0 0,1 36,-19-1,19-17,-19 53,1 0,18 0,-19-1,19 19,-1-1,18 1,-18 17,1-18,17 19,-18-19,18 36,-18-71,18 35,0-17,-17 35,-1-17,18-1,-18 1,1-1,17-17,0-18,0 1,0 16,0-16,0-1,35 18,-35-1,18-34,-1 0,1-19,0 1,-18 0,17 18,1 17,17 0,-17-35,0 18,-1 17,18-18,1 19,-1-1,18-18,-18 1,0 17,1-35,-1 35,18-35,-18 0,0 0,-17-35,17 17,1-17,-36-18,35 17,-17 1,17-18,0 17,-17 1,-1-18,36 0,0 0,-35 0,17 0,18 0,0 0,-18 0,18 0,18 0,-1 0,36 0,-18 0,36 0,-1 0,1 18,-18-18,17 0,-35 0,36 0,-18 0,-18 0,-18 0,36 0,0 0,0 0,17-18,-17 18,53-35,-71 35,53-18,0 1,0-1,1 0,-19-17,-17 0,0 17,-1-17,-52 17,18 1,-18-19,0 19,0-19,-18 19,0-1,1 0,-1 1,-18-18,19 17,-1-17,-17 17,17 0,-17 1,17-19,18 19,0-36,-18 18,18-18,-35 35,-1-17,18-1,-17 19,0-18,-18 17,35 0,-35 1,18-1,-1 0,-17 1,0-1,18 0,0 1,-1 17,1-35,-18 17,17-17,1 17,0 0,-1 18,-17-35,18 35,-18-18,18 18,-1-17,-17-1,0 18,18-18,-18 18,0-17,18 17,-1 0,-17-18,0 1,0 17,0 0,18 0,-18-18</inkml:trace>
  <inkml:trace contextRef="#ctx0" brushRef="#br0" timeOffset="12639.7229">13123 9613,'18'0,"17"0,1 0,-19 0,18 0,1 0,-19 0,19 0,-19 0,19-17,-36 17,35 0,0 0,-17 0,-1 0,-17 0,18 0,-18 0,18 0,-1 0,-17 0,18 0,-18 0,0 17,0 1,0-18,0 17,0 1,0 0,0-18,0 17,0 1,0-18,-18 18,18-1,0 1,0-18,0 18,0-18,0 17,0 1,-17-18,17 18,0-18,0 17,0-17,0 18,0-1,0-17,0 18,0-18,0 18,0-1</inkml:trace>
  <inkml:trace contextRef="#ctx0" brushRef="#br0" timeOffset="35753.0449">8220 5609,'-18'0,"18"0,0 18,-18-1,1 19,-18-19,35 1,-36 35,19-53,-1 53,0-18,1 0,-19 18,19 0,-1 0,-17 53,17-35,-17 70,17-53,-35 53,36-18,-19 1,1 17,-18 18,18 17,0-52,-1-19,19 37,-1-1,-17 35,17 18,-17 53,-18-35,18 17,0-35,-1 18,-34-1,52-17,-17 18,-1-18,19 0,-18-17,17-19,18 19,-18-36,18 0,-17 18,-1-36,0 1,1-1,-1-52,0 34,18-34,0 17,-17 18,17-18,0 18,-18-18,18 36,0-36,-17 35,-1-34,18 16,-18-34,1 17,17-17,0-18,-18 17,18-17,0 0,0 0,0 35,0 0,0-17,0 52,0 1,0-1,0-17,0-18,0-17,0 17,0 0,0-17,0 17,0 0,18 0,-18 1,17 16,-17 1,18-35,0 35,-18-36,17 1,-17-1,18 1,-1-18,19 35,-1-35,-35 0,53 17,-18 19,0-54,1 53,17-35,-18 0,0-18,-17 18,17-18,-17 1,17-1,18 0,-18 0,-17 1,17-19,18 19,0-19,-18 19,36-1,-1 18,36 0,-18 0,1-18,-1 18,-35-36,35 19,-35-1,35 0,-17 1,34-1,1-18,0 1,0 17,-18-35,36 36,-19-36,19 0,-18 17,-18-17,-18 0,19 0,-36 0,0 0,17 0,-17 0,35-35,-35 0,18 17,34-17,1 0,-17 17,-19 0,1-17,-18 0,35-1,-35 36,17-35,1-18,-18 18,17 0,-17-18,35 17,1-16,-37 16,19 1,-18-18,17 18,19 0,-54-1,18 1,17 0,-17-18,18 35,-18-35,17 0,-17 18,0 17,0-17,-18 0,1 17,-1-17,0 0,1-1,-1-17,18 1,-18 16,0 1,18-18,-35 35,17-17,-17 18,17-19,-17 19,-1-19,1 19,17-1,-17 0,-1 1,1-19,0 19,-1-18,19-1,-36 19,17-1,1 0,-18 1,18 17,-18-18,17 0,1 18,-18 0,18-17,17 17,0-18,-17 1,35-1,-36 18,1-18,0 18,-1-17,18 17,-17-18,0 18,-1-18,1 18,-18 0,18 0</inkml:trace>
  <inkml:trace contextRef="#ctx0" brushRef="#br0" timeOffset="37224.1288">12806 14958,'17'0,"19"0,17 0,-18 0,-35 17,35-17,18 0,-18 18,-17-18,17 0,1 18,-36-1,35-17,-17 0,-1 0,1 0,-18 0,35 18,-17-18,-1 18,19-18,-1 0,0 0,0 0,-17 0,0 0,-1 0,1 17,0-17,-18 0</inkml:trace>
  <inkml:trace contextRef="#ctx0" brushRef="#br0" timeOffset="38309.1907">13476 15099,'-18'0,"-17"0,35 0,0 0,-17 18,-19-1,19 1,-19-1,19-17,-19 36,19-19,-1 19,-17-36,17 35,1-35,-1 35,0-35,1 35,-1-35,18 18,-18-18,18 18,-35-1,35-17,-17 18,17-18,-18 0,18 18,-18-1,18-17,-17 0,-1 18,18-18,-18 18,18-1,-17-17,17 0,-18 18,18-18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4-17T14:44:26.0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3863 6597,'0'0,"0"18,-18-1,1 19,-1-1,-17 18,17-18,-17 36,0-19,17 1,0 18,1-18,-1-18,0 18,18 0,-17 18,-1-1,-17 18,17-17,-17 17,35-17,-18-1,18 18,-17-17,-1 35,18-18,-18 18,18-36,-17 18,17-17,-18 17,18-17,0-18,0 0,0-18,0 18,0-18,0 18,0 35,0-35,0 0,0 18,0-18,0 17,0-17,0 0,18 0,-18 0,17-18,-17 0,18 1,-18 16,18 1,-1 0,19 0,-1 35,-35-35,35 36,-17-37,17 1,-17 0,-18 0,35-18,-17 1,-18-1,35 18,-18-35,1 17,17 0,-35 0,36 1,-19-1,19 0,-1 18,0-35,-17 17,17 0,-17-17,17 17,0-17,-17 17,35-35,-36 53,36-35,18 35,-36-18,18 0,0 1,0-19,0 18,-18-17,18 35,-18-35,18-1,0 19,-35-36,35 35,-18 0,18-17,0 17,0-17,-36-1,36 1,-17 17,-19-17,36-1,-35 1,-1 0,19-18,-36 17,17 1,1-18,0 18,-1-1,19 1,-19 0,1-1,17 1,-17 0,17-1,-17 1,17-1,-17 1,-1 0,18 17,1-17,-1-1,-17 1,17 35,0-53,-17 17,17 1,-35 0,18-1,-1 1,19 0,-19-18,1 35,0-35,-1 18,19 17,-19-35,1 17,-1 1,1-18,-18 18,18-18,-18 17,17-17,1 18,17-18,-35 18,36-1,-19-17,-17 18,35 0,-35-18,18 17,0-17,-1 0,-17 0,18 36,0-36,-1 17,-17-17,36 18,-19-1,18 1,-17-18,0 35,17-35,-35 18,35 0,1-1,-36 1,35-18,-17 35,17-35,-35 0,17 18,36-1,-35 1,17 0,-17-1,0-17,-1 18,1-18,-1 18,-17-18,18 17,0-17,-18 0,17 18,-17-18,18 0,-18 0,35 0,-35 18,18-1,0-17,-1 0,1 0,-1 0,-17 18,0-18,18 0,-18 0,18 0</inkml:trace>
  <inkml:trace contextRef="#ctx0" brushRef="#br0" timeOffset="2670.1527">7038 12506,'0'18,"0"-1,0-17,0 36,18-36,-18 17,0 1,17-1,-17-17,0 18,0-18,18 0,-18 35,0-35,17 18,-17-18,0 18,0-1,0-17,18 18,-18-18,0 0,0 18,18-1,-18-17,0 0,0 18,0-18,17 17,-17-17,18 18,-18 0,0-18,18 0,-18 17,17-17,-17 36,18-36,-18 0,0 0,0 17,18-17,-36 0,18 0,-18 0,18 0,-17 0,17 0,-18 0,0 0,18 0,-17-17,17 17,-18 0,0 0,18 0,-17 0,-1 0,1 0,-1 0,18 0,-18 0,1 0,17 0,-18 0,18 0,-18 0,1 0,17 0,-18 0,0 0,18 0,-17 0,-1 0,18 0,-17 0,-1 17,0-17,-17 0,35 0,-35 0,-1 0,1 0,18 0,-19 0,19 0,17 0,0 0</inkml:trace>
  <inkml:trace contextRef="#ctx0" brushRef="#br0" timeOffset="41295.362">7461 8555,'0'-18,"18"18,0 0,-1 0,-17 0,18-17,-18 17,17 0,-17 0,18 0,0 0,-1 0,1 0,0 0,-1 0,1 0,0 0,-1 0,1 0,17 0,-17 0,17 0,18 0,-35 0,-1 0,19 17,-1-17,-18 0,1 0,-18 0,0 18,18-18,-18 0,17 0,1 0,-18 0,0 18,18-18,-1 17,19-17,-1 18,0-1,18 1,-18 0,18-1,18 19,-1-36,-17 17,0 19,-18-19,36-17,-36 18,18-1,-18 1,1-18,-1 18,18-1,-18 1,18 0,0-1,0 1,18 0,-19 17,1-18,18 19,-18-36,-36 0,19 17,17 1,-36 0,19-18,-1 17,-35-17,35 18,-35-18,35 18,-17-1,0-17,-1 18,1 0,17 17,-17-18,17 19,-17-19,-1 1,1 35,0-35,17 17,-17 18,17-18,-35 0,35 18,-17-35,-18 17,35 18,-17-35,-18 17,17 0,1-17,-18 35,18-18,-1 18,-17 0,18-35,-18 17,0 18,0-18,18 18,-18-18,17 18,-17-18,0 18,0-17,0-1,0-17,0 17,18 0,-18-17,0 35,0-18,0 18,0 0,0 17,0-17,0 0,0 0,0-18,0 1,0-1,0-17,0 17,0 0,0 0,0 1,0-1,0 0,0 0,0 18,0 0,0 0,0 0,0-18,0 18,0-17,0-1,0 18,0 0,0-18,0 18,0-18,0 18,0 0,0-18,0 18,0-18,17 1,-17-1,0 18,0 0,0 0,0 35,0-53,0 1,0-19,0 36,0-35,0-1,18 19,-18-1,18 18,-18-18,0 18,0 0,17-18,-17 18,0-18,0 1,0-1,0 0,18 18,-18-35,0 35,18-18,-18 0,17 18,-17 0,0-18,0-17,0 35,0-35,0 17,0-17,0 34,0-16,18-19,-18 19,0-1,0-17,0 17,0-18,18 1,-18 0,0 17,0-35,0 18,0 17,0-35,0 18,0 17,0-18,0 1,0 0,0-1,0 1,0-18,0 35,0-35,0 18,0 17,0-35,0 36,0-36,0 17,0 18,0 1,0-19,0 19,0 17,0-18,0 0,0-17,0 35,0 0,0-18,0 35,0 54,0-36,0 18,0 17,0 36,0-35,0-19,0-16,0-36,0 17,0-35,0 1,0-1,0-17,0 34,0-34,0 17,0-17,0 17,0-17,0 17,0 1,0-19,0 1,0 35,0 0,-36-18,36 18,-17 0,17 0,0-18,-18 35,0-17,18 0,0 0,0 18,0-18,0 0,0 17,-17 18,17-35,0 18,0-36,0 18,0 0,0-18,0 18,0 0,0 0,0-18,0 1,0-19,0 36,0-53,0 18,0 17,0-35,0 18,0-1,0 1,0 0,0-1,0 18,0 1,0-36,0 35,0-35,17 35,-17-17,0 0,18-1,-18 19,0-36,0 17,18 18,-18-35,17 18,-17 0,18-18,-18 17,18-17,-1 18,-17-18,36 18,-19-18,1 0,17 0,18 0,-18 0,18 0,-18 0,18 0,18 0,-18 0,0 0,17 0,-17 0,0-18,-18 0,18 1,0-1,-17 0,16-17,1 35,0-17,18-1,-1-17,36-18,0 17,-18-17,-35 36,18-18,-54 17,1 18,0-18,-18 1,35 17,-17-18,-1 0,1 1,-1-1,-17 0,36 1,-36-1,17 18,-17-17,18 17,-18-18,18 0,-18 18,0-17,17-1,-17 0,18 18,-18-35,18 35,-18 0</inkml:trace>
  <inkml:trace contextRef="#ctx0" brushRef="#br0" timeOffset="43119.4663">11183 17480,'35'0,"1"0,-36 0,35 18,18-1,35 1,-17 0,-1-18,18 17,-35-17,18 0,-1 0,-17 0,0 0,18 0,17 0,0 0,36 0,-19 0,-16 0,-36 0,-1 0,1 0,-53 0,18 0,0-17,-1 17,-17 0,18 0,-36 0,-17 0,0 17,-18 36,0-35,0 35,18-18,-18 0,18-17,-1 17,-17-17,36 17,-19-17,-17 17,18 0,18-17,-19 0,1 52,-36-17,54-35,-36 17,35 0,-17-35,17 36,1-19,17 1,-36 0,36-1,-17 1,-1-1,18 1,0 0,-17-1,17-17,-36 36,36-36,0 17,0 1,-17-18,17 18,-18-18,18 0,0 17,-18-17,18 0</inkml:trace>
  <inkml:trace contextRef="#ctx0" brushRef="#br0" timeOffset="52352.9943">6897 6315,'17'0,"36"0,-35 0,35-18,-18 18,18 0,-53 0,18 0,17-18,-17 18,-1 0,19 0,-1 0,0 0,18 0,-18-17,18 17,0 0,0 0,-18 0,18 0,-17 0,16 0,19 0,17 0,-17 17,-1-17,36 18,0 0,17 17,1-17,-36-1,-17 19,-18-36,17 17,-17 1,0 17,-18-35,1 18,-1-1,-18 1,54 0,-18 17,35 18,-17-18,17-17,-18-1,1 19,-36-19,1-17,-1 18,0 17,-17-35,35 36,-36-19,19 1,-1-1,0 1,0 17,36 1,-18-1,17 0,-17 0,0-17,0 17,0-17,0 35,18-35,-36 17,0 0,0-17,-17 17,35 0,-35-17,-1 17,19 1,-1-1,0 0,-17 0,17 1,-17-1,17 0,-17 18,17 0,0-18,-17 18,17 0,-17-18,17 1,-17 17,-1-18,1 0,0 0,-1 36,18-18,1 0,-36 17,35-17,-17 0,17 53,-17-71,-1 36,1-1,17-17,0 36,-35-37,36-16,-19 52,1-53,-18 36,18-18,-18-18,17 36,1-54,-18 18,0 1,0-1,17-17,1 17,-18 0,0 0,18 1,-18-19,0 36,0-35,0 17,0-17,0 17,0-17,0 17,0 0,0-17,0 0,0-1,0 1,0 0,0-1,0 1,0-18,0 17,0 1,0 0,0-1,0 1,17 0,-17-18,0 17,0 1,18 0,-18-1,0-17,18 35,-18-17,0 0,17 17,1-17,-18-1,0 1,0 0,18-1,-18 1,17 0,-17-1,0 1,18-1,-18 1,18 17,-18-35,0 36,0-36,17 17,-17-17,0 18,0-18,0 18,18-1,-18 1,0-18,17 17,-17 1,0-18,18 18,-18-18,18 17,-1-17,-17 18,0-18,0 18,0-18,18 0,-18 17,0 1,0-18,18 18,-18-18,17 17,1-17,-18 0,0 18,18-18,-18 17,0-17,17 0,-17 18,18-18,-18 0,0 0,0 18,17-18,-17 17,18-17,-18 0,0 0,18 0,-18 18,17-18,1 0,-18 18,0-18,18 0,-1 0,-17 0,18 0,-18 17,0-17,18 18,-1-18,-17 0</inkml:trace>
  <inkml:trace contextRef="#ctx0" brushRef="#br0" timeOffset="54104.0946">12012 10636,'0'0,"0"18,0 0,18 17,-18-35,17 35,1-35,-18 18,18-1,-18 1,17 17,-17-35,0 18,18 0,-18-18,0 17,18 1,-18-1,17-17,-17 18,0 0,18-1,-1 19,-17-36,0 17,18 1,-18-18,0 18,0-18,0 17,18-17,-1 18,-17 0,-17-18,-19 0,1 0,35 0,-17 0,-1 0,0 0,1 17,-1-17,18 0,-35 0,35 18,-36-1,1-17,0 18,-18 0,35-1,-35-17,36 18,-1 0,-35-18,53 17,-35-17,35 18,0-18,-18 0,18 0,0 0,0 18,0-18</inkml:trace>
  <inkml:trace contextRef="#ctx0" brushRef="#br0" timeOffset="75048.2921">9701 6138,'36'0,"-1"-17,18 17,-35 0,17-18,0 0,36 18,-36-17,0 17,18 0,0-18,-18 18,18 0,0 0,0 0,35 0,18 0,-18 0,18 0,0 0,35 0,0 0,0 0,53 0,-53 0,53 0,0 0,18 18,17-18,-35 17,18-17,0 18,35-18,-36 18,1-18,-18 17,0 1,-35 0,-18-18,-18 17,1 19,52-19,-17 1,17-1,-34 1,16 0,-17-1,36 1,-18 0,17 17,0-17,-35-1,-17 18,-18 1,-18-19,-35 19,-18-19,18-17,-35 18,-1 17,19-17,-19 0,1-1,17 18,-35 18,35-17,-17-1,-18 18,18 0,-1 0,-17 17,18-17,-18 0,18 0,-18 35,0-35,0 18,0 17,0 18,0-36,-18 36,0 0,18-36,-35 54,0-18,0 0,17-1,-17 1,35-35,-36 17,19 18,-1-36,18 36,-18-35,1-1,17 19,0-19,0-17,0 0,0 17,0 36,0-35,0-18,17 0,1 35,-18-35,0 0,0-18,18 18,-18 0,17-36,-17 19,0 17,0-36,0 36,18 0,-18-18,0 1,0-1,18 36,-18-19,17 1,-17 0,18 0,-18 0,18-18,-18 36,17-18,-17 0,18-18,-1 36,1-18,0-1,17 1,-17 0,-1 18,1-36,17 18,-35-18,18 18,17-18,-35 1,18-1,-1 0,1 1,0-19,-1 19,1-19,17 36,-17-18,17 1,-17-1,-1-17,1-1,-18 1,35-1,-35-17,0 36,18-36,0 17,-18-17,17 0,1 36,0-36,-18 0,17 17,1 1,-1-18,1 0,-18 18,18-18,-1 0,1 17,-18-17,18 0,-1 18,-17-18,36 0,-19 17,-17-17,35 18,1-18,-19 18,1-18,-18 0,18 0,-1 0,-17 17,18-17,-18 0,35 18,-35-18,18 0,17 0,-17 18,-1-18,1 17,0-17,-1 0,1 18,0-18,17 0,-17 0,-1 0,18 18,-17-18,17 0,1 17,-36-17,17 0,1 0,-18 0</inkml:trace>
  <inkml:trace contextRef="#ctx0" brushRef="#br0" timeOffset="77128.4114">18150 11871,'0'0,"36"18,-19-18,19 35,-19-17,1 17,0-18,17 19,-18-36,19 35,-36-17,17 17,1-35,0 35,17-17,-35 17,18-35,-1 18,-17-18,18 35,-18-35,17 18,1-1,-18 1,0-18,18 18,-18-1,0-17,-18 18,0-18,1 18,-1-1,1 1,-19-18,1 17,35 1,-18 0,1-18,-1 17,-17-17,35 18,-35 0,17-18,-17 35,17-17,0-18,1 17,-1 1,0-1,18-17,-35 18,35 0,-17-18,17 0,-18 0,18 17,-18-17,18 0,0 18,-17-18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CE142-F7A7-4B51-AED4-E06B52EB5F88}" type="datetimeFigureOut">
              <a:rPr lang="fr-FR" smtClean="0"/>
              <a:pPr/>
              <a:t>27/03/2022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5C4BB8-4D57-4630-8F96-F57E2AE0F1E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69102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1340-8D52-4E52-A4D7-1C71F269E699}" type="datetime1">
              <a:rPr lang="fr-FR" smtClean="0"/>
              <a:pPr/>
              <a:t>27/03/2022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8E9D5F-C9D9-4B67-A950-2F6181887D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56122-E04C-4997-9E52-711218CA17CE}" type="datetime1">
              <a:rPr lang="fr-FR" smtClean="0"/>
              <a:pPr/>
              <a:t>27/03/2022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0F185-1C0E-454E-A42F-4DF02C1A6D5A}" type="datetime1">
              <a:rPr lang="fr-FR" smtClean="0"/>
              <a:pPr/>
              <a:t>27/03/2022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43C8-DAE6-46E9-B48A-07E1B87DDABF}" type="datetime1">
              <a:rPr lang="fr-FR" smtClean="0"/>
              <a:pPr/>
              <a:t>27/03/2022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E8D82-66C5-4324-A204-815BF697DB38}" type="datetime1">
              <a:rPr lang="fr-FR" smtClean="0"/>
              <a:pPr/>
              <a:t>27/03/2022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DE62-B4CC-4FE9-B2B7-FB99A41CD769}" type="datetime1">
              <a:rPr lang="fr-FR" smtClean="0"/>
              <a:pPr/>
              <a:t>27/03/2022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AC21-FFB7-49D0-B7BD-6FE94379DE5F}" type="datetime1">
              <a:rPr lang="fr-FR" smtClean="0"/>
              <a:pPr/>
              <a:t>27/03/2022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B824-C3D8-422B-BD61-4CA0A6FC3D8F}" type="datetime1">
              <a:rPr lang="fr-FR" smtClean="0"/>
              <a:pPr/>
              <a:t>27/03/2022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8649B-0F08-4E37-B24F-6B0FE248254B}" type="datetime1">
              <a:rPr lang="fr-FR" smtClean="0"/>
              <a:pPr/>
              <a:t>27/03/2022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7758-F906-4647-BAFF-56DF2F90D4FD}" type="datetime1">
              <a:rPr lang="fr-FR" smtClean="0"/>
              <a:pPr/>
              <a:t>27/03/2022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BB9E-79FF-466C-88B0-878B7679D476}" type="datetime1">
              <a:rPr lang="fr-FR" smtClean="0"/>
              <a:pPr/>
              <a:t>27/03/2022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8E9D5F-C9D9-4B67-A950-2F6181887D2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B0449DB-443A-4F9E-A318-20C61604549F}" type="datetime1">
              <a:rPr lang="fr-FR" smtClean="0"/>
              <a:pPr/>
              <a:t>27/03/2022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C8E9D5F-C9D9-4B67-A950-2F6181887D2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poster.net/itPosters/bpmn/bpmn.htm" TargetMode="External"/><Relationship Id="rId2" Type="http://schemas.openxmlformats.org/officeDocument/2006/relationships/hyperlink" Target="http://www.omg.org/spec/BPMN/2.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.slideshare.net/grepol/modelling-with-bpmn-2-0" TargetMode="External"/><Relationship Id="rId5" Type="http://schemas.openxmlformats.org/officeDocument/2006/relationships/hyperlink" Target="http://academic.signavio.com/" TargetMode="External"/><Relationship Id="rId4" Type="http://schemas.openxmlformats.org/officeDocument/2006/relationships/hyperlink" Target="http://www.bizagi.com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emf"/><Relationship Id="rId4" Type="http://schemas.openxmlformats.org/officeDocument/2006/relationships/customXml" Target="../ink/ink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6600" dirty="0" smtClean="0"/>
              <a:t>Introduction à BPMN</a:t>
            </a:r>
            <a:endParaRPr lang="fr-FR" sz="6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789040"/>
            <a:ext cx="6858000" cy="1800200"/>
          </a:xfrm>
        </p:spPr>
        <p:txBody>
          <a:bodyPr>
            <a:normAutofit fontScale="85000" lnSpcReduction="20000"/>
          </a:bodyPr>
          <a:lstStyle/>
          <a:p>
            <a:r>
              <a:rPr lang="fr-FR" sz="3300" dirty="0" smtClean="0"/>
              <a:t>Business </a:t>
            </a:r>
            <a:r>
              <a:rPr lang="fr-FR" sz="3300" dirty="0" err="1"/>
              <a:t>P</a:t>
            </a:r>
            <a:r>
              <a:rPr lang="fr-FR" sz="3300" dirty="0" err="1" smtClean="0"/>
              <a:t>rocess</a:t>
            </a:r>
            <a:r>
              <a:rPr lang="fr-FR" sz="3300" dirty="0" smtClean="0"/>
              <a:t> </a:t>
            </a:r>
            <a:r>
              <a:rPr lang="fr-FR" sz="3300" dirty="0" err="1" smtClean="0"/>
              <a:t>Modeling</a:t>
            </a:r>
            <a:r>
              <a:rPr lang="fr-FR" sz="3300" dirty="0" smtClean="0"/>
              <a:t> Notations</a:t>
            </a:r>
          </a:p>
          <a:p>
            <a:endParaRPr lang="fr-FR" dirty="0"/>
          </a:p>
          <a:p>
            <a:r>
              <a:rPr lang="fr-FR" dirty="0" smtClean="0"/>
              <a:t>Claude </a:t>
            </a:r>
            <a:r>
              <a:rPr lang="fr-FR" dirty="0" err="1" smtClean="0"/>
              <a:t>Godart</a:t>
            </a:r>
            <a:r>
              <a:rPr lang="fr-FR" dirty="0" smtClean="0"/>
              <a:t> </a:t>
            </a:r>
          </a:p>
          <a:p>
            <a:r>
              <a:rPr lang="fr-FR" dirty="0" smtClean="0"/>
              <a:t>Professeur a l’Université de Lorraine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972026"/>
          </a:xfrm>
        </p:spPr>
        <p:txBody>
          <a:bodyPr>
            <a:normAutofit/>
          </a:bodyPr>
          <a:lstStyle/>
          <a:p>
            <a:r>
              <a:rPr lang="fr-FR" dirty="0" smtClean="0"/>
              <a:t>Un processus collaboratif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382" y="1340768"/>
            <a:ext cx="7620000" cy="4270474"/>
          </a:xfrm>
        </p:spPr>
      </p:pic>
      <p:sp>
        <p:nvSpPr>
          <p:cNvPr id="5" name="ZoneTexte 4"/>
          <p:cNvSpPr txBox="1"/>
          <p:nvPr/>
        </p:nvSpPr>
        <p:spPr>
          <a:xfrm>
            <a:off x="272598" y="5805264"/>
            <a:ext cx="8396428" cy="64633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Deux processus internes à une entreprise interagissent par échanges de messages pour former un processus collaboratif.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Message vs. Documents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3" y="1628800"/>
            <a:ext cx="5904655" cy="4968552"/>
          </a:xfrm>
        </p:spPr>
      </p:pic>
      <p:sp>
        <p:nvSpPr>
          <p:cNvPr id="5" name="ZoneTexte 4"/>
          <p:cNvSpPr txBox="1"/>
          <p:nvPr/>
        </p:nvSpPr>
        <p:spPr>
          <a:xfrm>
            <a:off x="6444208" y="2480098"/>
            <a:ext cx="2448272" cy="175432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Des messages entre pools,</a:t>
            </a:r>
          </a:p>
          <a:p>
            <a:r>
              <a:rPr lang="fr-FR" b="1" dirty="0" smtClean="0"/>
              <a:t>des flots documents entre activités </a:t>
            </a:r>
          </a:p>
          <a:p>
            <a:r>
              <a:rPr lang="fr-FR" b="1" dirty="0" smtClean="0"/>
              <a:t>d’un couloir</a:t>
            </a:r>
          </a:p>
          <a:p>
            <a:endParaRPr lang="fr-FR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26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Flot de séquence vs. Message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700808"/>
            <a:ext cx="5400600" cy="4536504"/>
          </a:xfrm>
        </p:spPr>
      </p:pic>
      <p:sp>
        <p:nvSpPr>
          <p:cNvPr id="3" name="ZoneTexte 2"/>
          <p:cNvSpPr txBox="1"/>
          <p:nvPr/>
        </p:nvSpPr>
        <p:spPr>
          <a:xfrm>
            <a:off x="6084168" y="2647219"/>
            <a:ext cx="2448272" cy="175432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Des messages entre pools, des flots de séquence entre activités d’un même pool</a:t>
            </a:r>
          </a:p>
          <a:p>
            <a:endParaRPr lang="fr-FR" b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28122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Une collaboration de deux processus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628800"/>
            <a:ext cx="7620000" cy="4259838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39552" y="6052646"/>
            <a:ext cx="7417415" cy="369332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Le flot de message entre les deux processus décrit leur collaboration.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786" y="152718"/>
            <a:ext cx="8640686" cy="61198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Une Chorégraphie de processus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5524" y="2780928"/>
            <a:ext cx="7056784" cy="3888432"/>
          </a:xfrm>
        </p:spPr>
      </p:pic>
      <p:pic>
        <p:nvPicPr>
          <p:cNvPr id="5" name="Espace réservé du contenu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786" y="980728"/>
            <a:ext cx="4464221" cy="244827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7" name="Encre 6"/>
              <p14:cNvContentPartPr/>
              <p14:nvPr/>
            </p14:nvContentPartPr>
            <p14:xfrm>
              <a:off x="1212840" y="2178000"/>
              <a:ext cx="5474160" cy="4483440"/>
            </p14:xfrm>
          </p:contentPart>
        </mc:Choice>
        <mc:Fallback>
          <p:pic>
            <p:nvPicPr>
              <p:cNvPr id="7" name="Encre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3480" y="2168640"/>
                <a:ext cx="5492880" cy="45021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ZoneTexte 7"/>
          <p:cNvSpPr txBox="1"/>
          <p:nvPr/>
        </p:nvSpPr>
        <p:spPr>
          <a:xfrm>
            <a:off x="5508104" y="1025038"/>
            <a:ext cx="3024336" cy="1600438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Une chorégraphie est un modèle de processus où chaque activité représente une interaction entre deux parties (deux processus locaux)  </a:t>
            </a:r>
          </a:p>
          <a:p>
            <a:endParaRPr lang="fr-FR" sz="1400" dirty="0" smtClean="0"/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xmlns="" val="211364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6600" dirty="0" smtClean="0"/>
              <a:t>BPMN 1.1.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6000" dirty="0" smtClean="0"/>
              <a:t>Orchestration</a:t>
            </a:r>
            <a:endParaRPr lang="fr-FR" sz="60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1885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orchestrations BPMN 1.1. en détail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Nature des activités</a:t>
            </a:r>
          </a:p>
          <a:p>
            <a:pPr marL="800100" lvl="1" indent="-342900"/>
            <a:r>
              <a:rPr lang="fr-FR" dirty="0" smtClean="0"/>
              <a:t>Humaine, manuelle, automatique, d’envoi/réception de courrier, </a:t>
            </a:r>
          </a:p>
          <a:p>
            <a:r>
              <a:rPr lang="fr-FR" dirty="0" smtClean="0"/>
              <a:t>Types d’activités</a:t>
            </a:r>
          </a:p>
          <a:p>
            <a:pPr marL="800100" lvl="1" indent="-342900"/>
            <a:r>
              <a:rPr lang="fr-FR" dirty="0"/>
              <a:t>s</a:t>
            </a:r>
            <a:r>
              <a:rPr lang="fr-FR" dirty="0" smtClean="0"/>
              <a:t>ous-processus </a:t>
            </a:r>
            <a:r>
              <a:rPr lang="fr-FR" dirty="0"/>
              <a:t>replié, </a:t>
            </a:r>
            <a:r>
              <a:rPr lang="fr-FR" dirty="0" smtClean="0"/>
              <a:t>sous-processus </a:t>
            </a:r>
            <a:r>
              <a:rPr lang="fr-FR" dirty="0"/>
              <a:t>détaillé , </a:t>
            </a:r>
            <a:r>
              <a:rPr lang="fr-FR" dirty="0" smtClean="0"/>
              <a:t>multi-instances</a:t>
            </a:r>
            <a:r>
              <a:rPr lang="fr-FR" dirty="0"/>
              <a:t>, boucle, </a:t>
            </a:r>
            <a:r>
              <a:rPr lang="fr-FR" dirty="0" smtClean="0"/>
              <a:t>ad-hoc</a:t>
            </a:r>
            <a:endParaRPr lang="fr-FR" dirty="0"/>
          </a:p>
          <a:p>
            <a:r>
              <a:rPr lang="fr-FR" dirty="0" smtClean="0"/>
              <a:t>Branchements</a:t>
            </a:r>
          </a:p>
          <a:p>
            <a:pPr marL="800100" lvl="1" indent="-342900"/>
            <a:r>
              <a:rPr lang="fr-FR" dirty="0"/>
              <a:t>s</a:t>
            </a:r>
            <a:r>
              <a:rPr lang="fr-FR" dirty="0" smtClean="0"/>
              <a:t>équence, OU exclusif, OU inclusif, branchements parallèle, sur événements …</a:t>
            </a:r>
            <a:endParaRPr lang="fr-FR" dirty="0"/>
          </a:p>
          <a:p>
            <a:r>
              <a:rPr lang="fr-FR" dirty="0" smtClean="0"/>
              <a:t>Evénements</a:t>
            </a:r>
          </a:p>
          <a:p>
            <a:pPr marL="800100" lvl="1" indent="-342900"/>
            <a:r>
              <a:rPr lang="fr-FR" dirty="0" smtClean="0"/>
              <a:t>simple, message, temporel ...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5354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fr-FR" dirty="0" smtClean="0"/>
              <a:t>Nature des activités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132856"/>
            <a:ext cx="6152381" cy="3533334"/>
          </a:xfrm>
        </p:spPr>
      </p:pic>
    </p:spTree>
    <p:extLst>
      <p:ext uri="{BB962C8B-B14F-4D97-AF65-F5344CB8AC3E}">
        <p14:creationId xmlns:p14="http://schemas.microsoft.com/office/powerpoint/2010/main" xmlns="" val="317450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Types d’activités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284886"/>
            <a:ext cx="7620000" cy="3308990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7635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067128" cy="1371600"/>
          </a:xfrm>
        </p:spPr>
        <p:txBody>
          <a:bodyPr>
            <a:normAutofit/>
          </a:bodyPr>
          <a:lstStyle/>
          <a:p>
            <a:r>
              <a:rPr lang="fr-FR" dirty="0" smtClean="0"/>
              <a:t>sous-processus repliée</a:t>
            </a:r>
            <a:endParaRPr lang="fr-FR" dirty="0"/>
          </a:p>
        </p:txBody>
      </p:sp>
      <p:pic>
        <p:nvPicPr>
          <p:cNvPr id="4" name="Espace réservé du contenu 3" descr="Intro_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075" y="2677319"/>
            <a:ext cx="6572250" cy="2524125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Sources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13387"/>
          </a:xfrm>
        </p:spPr>
        <p:txBody>
          <a:bodyPr>
            <a:normAutofit fontScale="92500" lnSpcReduction="20000"/>
          </a:bodyPr>
          <a:lstStyle/>
          <a:p>
            <a:r>
              <a:rPr lang="fr-FR" sz="2400" dirty="0" smtClean="0"/>
              <a:t>BPMN </a:t>
            </a:r>
            <a:r>
              <a:rPr lang="fr-FR" sz="2400" dirty="0" err="1" smtClean="0"/>
              <a:t>reference</a:t>
            </a:r>
            <a:r>
              <a:rPr lang="fr-FR" sz="2400" dirty="0" smtClean="0"/>
              <a:t> : </a:t>
            </a:r>
          </a:p>
          <a:p>
            <a:pPr lvl="1"/>
            <a:r>
              <a:rPr lang="fr-FR" sz="2000" dirty="0">
                <a:hlinkClick r:id="rId2"/>
              </a:rPr>
              <a:t>http://</a:t>
            </a:r>
            <a:r>
              <a:rPr lang="fr-FR" sz="2000" dirty="0" smtClean="0">
                <a:hlinkClick r:id="rId2"/>
              </a:rPr>
              <a:t>www.omg.org/spec/BPMN/2.0</a:t>
            </a:r>
            <a:r>
              <a:rPr lang="fr-FR" dirty="0"/>
              <a:t> (beaucoup d’exemples viennent de là</a:t>
            </a:r>
            <a:r>
              <a:rPr lang="fr-FR" dirty="0" smtClean="0"/>
              <a:t>)</a:t>
            </a:r>
            <a:r>
              <a:rPr lang="fr-FR" sz="2000" dirty="0" smtClean="0"/>
              <a:t>  </a:t>
            </a:r>
          </a:p>
          <a:p>
            <a:r>
              <a:rPr lang="fr-FR" sz="2400" dirty="0" smtClean="0"/>
              <a:t>Book:</a:t>
            </a:r>
          </a:p>
          <a:p>
            <a:pPr lvl="1"/>
            <a:r>
              <a:rPr lang="fr-FR" sz="2000" dirty="0" smtClean="0"/>
              <a:t>BPMN. </a:t>
            </a:r>
            <a:r>
              <a:rPr lang="fr-FR" sz="2000" dirty="0" err="1" smtClean="0"/>
              <a:t>Modeling</a:t>
            </a:r>
            <a:r>
              <a:rPr lang="fr-FR" sz="2000" dirty="0" smtClean="0"/>
              <a:t> and Reference Guide.  A White. Future </a:t>
            </a:r>
            <a:r>
              <a:rPr lang="fr-FR" sz="2000" dirty="0" err="1" smtClean="0"/>
              <a:t>Strategies</a:t>
            </a:r>
            <a:r>
              <a:rPr lang="fr-FR" sz="2000" dirty="0" smtClean="0"/>
              <a:t> Inc. (et de là aussi)</a:t>
            </a:r>
          </a:p>
          <a:p>
            <a:r>
              <a:rPr lang="fr-FR" sz="2400" dirty="0" smtClean="0"/>
              <a:t>Posters</a:t>
            </a:r>
          </a:p>
          <a:p>
            <a:pPr lvl="1"/>
            <a:r>
              <a:rPr lang="fr-FR" sz="2000" dirty="0">
                <a:hlinkClick r:id="rId3"/>
              </a:rPr>
              <a:t>http://</a:t>
            </a:r>
            <a:r>
              <a:rPr lang="fr-FR" sz="2000" dirty="0" smtClean="0">
                <a:hlinkClick r:id="rId3"/>
              </a:rPr>
              <a:t>www.itposter.net/itPosters/bpmn/bpmn.htm</a:t>
            </a:r>
            <a:endParaRPr lang="fr-FR" sz="2000" dirty="0" smtClean="0"/>
          </a:p>
          <a:p>
            <a:r>
              <a:rPr lang="fr-FR" sz="2400" dirty="0" smtClean="0"/>
              <a:t>Editeurs </a:t>
            </a:r>
            <a:r>
              <a:rPr lang="fr-FR" sz="2400" dirty="0"/>
              <a:t>:</a:t>
            </a:r>
          </a:p>
          <a:p>
            <a:pPr lvl="1"/>
            <a:r>
              <a:rPr lang="fr-FR" sz="2000" dirty="0">
                <a:hlinkClick r:id="rId4"/>
              </a:rPr>
              <a:t>http://www.bizagi.com</a:t>
            </a:r>
            <a:r>
              <a:rPr lang="fr-FR" sz="2000" dirty="0" smtClean="0">
                <a:hlinkClick r:id="rId4"/>
              </a:rPr>
              <a:t>/</a:t>
            </a:r>
            <a:endParaRPr lang="fr-FR" sz="2000" dirty="0" smtClean="0"/>
          </a:p>
          <a:p>
            <a:pPr lvl="1"/>
            <a:r>
              <a:rPr lang="fr-FR" dirty="0">
                <a:hlinkClick r:id="rId5"/>
              </a:rPr>
              <a:t>http://</a:t>
            </a:r>
            <a:r>
              <a:rPr lang="fr-FR" dirty="0" smtClean="0">
                <a:hlinkClick r:id="rId5"/>
              </a:rPr>
              <a:t>academic.signavio.com/</a:t>
            </a:r>
            <a:r>
              <a:rPr lang="fr-FR" dirty="0" smtClean="0"/>
              <a:t> </a:t>
            </a:r>
            <a:endParaRPr lang="fr-FR" sz="2000" dirty="0"/>
          </a:p>
          <a:p>
            <a:r>
              <a:rPr lang="fr-FR" sz="2400" dirty="0" smtClean="0"/>
              <a:t>Présentation </a:t>
            </a:r>
            <a:r>
              <a:rPr lang="fr-FR" sz="2400" dirty="0"/>
              <a:t>: </a:t>
            </a:r>
          </a:p>
          <a:p>
            <a:pPr lvl="1"/>
            <a:r>
              <a:rPr lang="fr-FR" dirty="0" err="1"/>
              <a:t>Modeling</a:t>
            </a:r>
            <a:r>
              <a:rPr lang="fr-FR" dirty="0"/>
              <a:t> Business </a:t>
            </a:r>
            <a:r>
              <a:rPr lang="fr-FR" dirty="0" err="1"/>
              <a:t>Processes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BPMN 2.0. Gregor </a:t>
            </a:r>
            <a:r>
              <a:rPr lang="fr-FR" dirty="0" err="1"/>
              <a:t>Polancic</a:t>
            </a:r>
            <a:r>
              <a:rPr lang="fr-FR" dirty="0"/>
              <a:t> </a:t>
            </a:r>
            <a:r>
              <a:rPr lang="fr-FR" dirty="0">
                <a:hlinkClick r:id="rId6"/>
              </a:rPr>
              <a:t>http://fr.slideshare.net/grepol/modelling-with-bpmn-2-0</a:t>
            </a:r>
            <a:r>
              <a:rPr lang="fr-FR" dirty="0"/>
              <a:t> </a:t>
            </a:r>
          </a:p>
          <a:p>
            <a:pPr lvl="1"/>
            <a:endParaRPr lang="fr-FR" sz="2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0210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511288"/>
          </a:xfrm>
        </p:spPr>
        <p:txBody>
          <a:bodyPr>
            <a:noAutofit/>
          </a:bodyPr>
          <a:lstStyle/>
          <a:p>
            <a:r>
              <a:rPr lang="fr-FR" sz="2800" dirty="0" smtClean="0"/>
              <a:t>Un événement de départ de type courrier et un événement intermédiaire de type temps, une boucle …</a:t>
            </a:r>
            <a:endParaRPr lang="fr-FR" sz="2800" dirty="0"/>
          </a:p>
        </p:txBody>
      </p:sp>
      <p:pic>
        <p:nvPicPr>
          <p:cNvPr id="4" name="Espace réservé du contenu 3" descr="Intro_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575" y="2486819"/>
            <a:ext cx="6953250" cy="2905125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23528" y="5589240"/>
            <a:ext cx="4400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Le processus démarre sur la réception d’un message</a:t>
            </a:r>
            <a:endParaRPr lang="fr-FR" sz="1400" dirty="0"/>
          </a:p>
        </p:txBody>
      </p:sp>
      <p:sp>
        <p:nvSpPr>
          <p:cNvPr id="6" name="ZoneTexte 5"/>
          <p:cNvSpPr txBox="1"/>
          <p:nvPr/>
        </p:nvSpPr>
        <p:spPr>
          <a:xfrm>
            <a:off x="3131840" y="4869159"/>
            <a:ext cx="44838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En cours d’exécution, lorsque l’événement</a:t>
            </a:r>
          </a:p>
          <a:p>
            <a:r>
              <a:rPr lang="fr-FR" sz="1400" dirty="0" smtClean="0"/>
              <a:t>(au bout de 7 jours) se produit</a:t>
            </a:r>
            <a:endParaRPr lang="fr-FR" sz="1400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1115616" y="3573016"/>
            <a:ext cx="0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3289247" y="3789040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Avec un sous-processus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772816"/>
            <a:ext cx="7776864" cy="2232248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293096"/>
            <a:ext cx="8208912" cy="201622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355976" y="395832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2063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boucle …</a:t>
            </a:r>
            <a:endParaRPr lang="fr-FR" dirty="0"/>
          </a:p>
        </p:txBody>
      </p:sp>
      <p:pic>
        <p:nvPicPr>
          <p:cNvPr id="4" name="Espace réservé du contenu 3" descr="Intro_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2687" y="1752600"/>
            <a:ext cx="3769026" cy="4373563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707088" cy="13716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Une porte « ou exclusif » à base d’événements</a:t>
            </a:r>
            <a:endParaRPr lang="fr-FR" dirty="0"/>
          </a:p>
        </p:txBody>
      </p:sp>
      <p:pic>
        <p:nvPicPr>
          <p:cNvPr id="4" name="Espace réservé du contenu 3" descr="Intro_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538" y="1752600"/>
            <a:ext cx="4877324" cy="4373563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453981" y="5733256"/>
            <a:ext cx="443422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Ou exclusif sur événement : l’itinéraire choisi est celui</a:t>
            </a:r>
          </a:p>
          <a:p>
            <a:r>
              <a:rPr lang="fr-FR" sz="1400" dirty="0" smtClean="0"/>
              <a:t>du premier événement qui se produit</a:t>
            </a:r>
            <a:endParaRPr lang="fr-FR" sz="1400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3648529" y="3212976"/>
            <a:ext cx="0" cy="2520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 inclusif …</a:t>
            </a:r>
            <a:endParaRPr lang="fr-FR" dirty="0"/>
          </a:p>
        </p:txBody>
      </p:sp>
      <p:pic>
        <p:nvPicPr>
          <p:cNvPr id="4" name="Espace réservé du contenu 3" descr="Intro_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7787" y="2258219"/>
            <a:ext cx="5838825" cy="3362325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923928" y="5157192"/>
            <a:ext cx="326884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En fonction du choix, un seul,</a:t>
            </a:r>
          </a:p>
          <a:p>
            <a:r>
              <a:rPr lang="fr-FR" sz="1400" dirty="0" smtClean="0"/>
              <a:t>deux ou les trois itinéraires s’exécutent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autre façon …</a:t>
            </a:r>
            <a:endParaRPr lang="fr-FR" dirty="0"/>
          </a:p>
        </p:txBody>
      </p:sp>
      <p:pic>
        <p:nvPicPr>
          <p:cNvPr id="4" name="Espace réservé du contenu 3" descr="Intro_1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537" y="2258219"/>
            <a:ext cx="6029325" cy="3362325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972026"/>
          </a:xfrm>
        </p:spPr>
        <p:txBody>
          <a:bodyPr>
            <a:normAutofit/>
          </a:bodyPr>
          <a:lstStyle/>
          <a:p>
            <a:r>
              <a:rPr lang="fr-FR" dirty="0" smtClean="0"/>
              <a:t>Activité multi-instances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412776"/>
            <a:ext cx="417646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276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828010"/>
          </a:xfrm>
        </p:spPr>
        <p:txBody>
          <a:bodyPr/>
          <a:lstStyle/>
          <a:p>
            <a:r>
              <a:rPr lang="fr-FR" dirty="0" smtClean="0"/>
              <a:t>Boucle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124744"/>
            <a:ext cx="633670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14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 ad-hoc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28</a:t>
            </a:fld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1403648" y="1844824"/>
            <a:ext cx="4608512" cy="3240360"/>
            <a:chOff x="4572000" y="3140968"/>
            <a:chExt cx="3960440" cy="2631197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72000" y="3140968"/>
              <a:ext cx="3960440" cy="2520280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6280350" y="4941168"/>
              <a:ext cx="5437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4800" dirty="0" smtClean="0"/>
                <a:t>~</a:t>
              </a:r>
              <a:endParaRPr lang="fr-FR" sz="4800" dirty="0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2771800" y="5553262"/>
            <a:ext cx="4929555" cy="3693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Il n’y a pas d’ordre prédéfini entre les activités.</a:t>
            </a:r>
          </a:p>
        </p:txBody>
      </p:sp>
    </p:spTree>
    <p:extLst>
      <p:ext uri="{BB962C8B-B14F-4D97-AF65-F5344CB8AC3E}">
        <p14:creationId xmlns:p14="http://schemas.microsoft.com/office/powerpoint/2010/main" xmlns="" val="285640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Branchements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7404" y="1955133"/>
            <a:ext cx="5879592" cy="3968496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0026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1371600"/>
          </a:xfrm>
        </p:spPr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72816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sz="2800" dirty="0" smtClean="0"/>
              <a:t>Survol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800" dirty="0" smtClean="0"/>
              <a:t>Diagrammes d’orchestration BPMN 1.1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800" dirty="0"/>
              <a:t>Diagrammes d’orchestration</a:t>
            </a:r>
            <a:r>
              <a:rPr lang="fr-FR" sz="2800" dirty="0" smtClean="0"/>
              <a:t> 2.0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800" dirty="0"/>
              <a:t>Diagrammes </a:t>
            </a:r>
            <a:r>
              <a:rPr lang="fr-FR" sz="2800" dirty="0" smtClean="0"/>
              <a:t> de chorégraphie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800" dirty="0"/>
              <a:t>Diagrammes </a:t>
            </a:r>
            <a:r>
              <a:rPr lang="fr-FR" sz="2800" dirty="0" smtClean="0"/>
              <a:t> de communication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6175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700808"/>
            <a:ext cx="4104456" cy="4536504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950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fr-FR" dirty="0" smtClean="0"/>
              <a:t>Patrons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124744"/>
            <a:ext cx="7200799" cy="5544616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1818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9645"/>
            <a:ext cx="8229600" cy="1143000"/>
          </a:xfrm>
        </p:spPr>
        <p:txBody>
          <a:bodyPr/>
          <a:lstStyle/>
          <a:p>
            <a:r>
              <a:rPr lang="fr-FR" dirty="0" smtClean="0"/>
              <a:t>Evénements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8783" y="1752600"/>
            <a:ext cx="2576833" cy="4373563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9693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6160" y="1752600"/>
            <a:ext cx="5362079" cy="4373563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4207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0542" y="1755212"/>
            <a:ext cx="4713316" cy="4368338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1033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Evénement « temps »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916832"/>
            <a:ext cx="5256584" cy="3960440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218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044034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Evenement</a:t>
            </a:r>
            <a:r>
              <a:rPr lang="fr-FR" dirty="0" smtClean="0"/>
              <a:t> « signal »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36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700808"/>
            <a:ext cx="7128792" cy="403244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503494" y="1012086"/>
            <a:ext cx="761747" cy="369332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Envoi</a:t>
            </a:r>
            <a:endParaRPr lang="fr-FR" dirty="0"/>
          </a:p>
        </p:txBody>
      </p:sp>
      <p:cxnSp>
        <p:nvCxnSpPr>
          <p:cNvPr id="10" name="Connecteur droit avec flèche 9"/>
          <p:cNvCxnSpPr>
            <a:stCxn id="8" idx="1"/>
          </p:cNvCxnSpPr>
          <p:nvPr/>
        </p:nvCxnSpPr>
        <p:spPr>
          <a:xfrm flipH="1">
            <a:off x="5111698" y="1196752"/>
            <a:ext cx="239179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7164288" y="1381418"/>
            <a:ext cx="504056" cy="895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8" idx="2"/>
          </p:cNvCxnSpPr>
          <p:nvPr/>
        </p:nvCxnSpPr>
        <p:spPr>
          <a:xfrm flipH="1">
            <a:off x="7020272" y="1381418"/>
            <a:ext cx="864096" cy="19755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499992" y="5764930"/>
            <a:ext cx="1223412" cy="369332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Réception</a:t>
            </a:r>
            <a:endParaRPr lang="fr-FR" dirty="0"/>
          </a:p>
        </p:txBody>
      </p:sp>
      <p:cxnSp>
        <p:nvCxnSpPr>
          <p:cNvPr id="23" name="Connecteur droit avec flèche 22"/>
          <p:cNvCxnSpPr>
            <a:stCxn id="21" idx="1"/>
          </p:cNvCxnSpPr>
          <p:nvPr/>
        </p:nvCxnSpPr>
        <p:spPr>
          <a:xfrm flipH="1" flipV="1">
            <a:off x="4103948" y="5301208"/>
            <a:ext cx="396044" cy="648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 flipV="1">
            <a:off x="4103948" y="4437112"/>
            <a:ext cx="756084" cy="1327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21" idx="0"/>
          </p:cNvCxnSpPr>
          <p:nvPr/>
        </p:nvCxnSpPr>
        <p:spPr>
          <a:xfrm flipH="1" flipV="1">
            <a:off x="4716016" y="3501008"/>
            <a:ext cx="395682" cy="2263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4066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044034"/>
          </a:xfrm>
        </p:spPr>
        <p:txBody>
          <a:bodyPr/>
          <a:lstStyle/>
          <a:p>
            <a:r>
              <a:rPr lang="fr-FR" dirty="0" smtClean="0"/>
              <a:t>Exemple « signal »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37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700808"/>
            <a:ext cx="7128792" cy="403244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503494" y="1012086"/>
            <a:ext cx="761747" cy="369332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Envoi</a:t>
            </a:r>
            <a:endParaRPr lang="fr-FR" dirty="0"/>
          </a:p>
        </p:txBody>
      </p:sp>
      <p:cxnSp>
        <p:nvCxnSpPr>
          <p:cNvPr id="10" name="Connecteur droit avec flèche 9"/>
          <p:cNvCxnSpPr>
            <a:stCxn id="8" idx="1"/>
          </p:cNvCxnSpPr>
          <p:nvPr/>
        </p:nvCxnSpPr>
        <p:spPr>
          <a:xfrm flipH="1">
            <a:off x="5111698" y="1196752"/>
            <a:ext cx="239179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7164288" y="1381418"/>
            <a:ext cx="504056" cy="895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8" idx="2"/>
          </p:cNvCxnSpPr>
          <p:nvPr/>
        </p:nvCxnSpPr>
        <p:spPr>
          <a:xfrm flipH="1">
            <a:off x="7020272" y="1381418"/>
            <a:ext cx="864096" cy="19755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499992" y="5764930"/>
            <a:ext cx="1223412" cy="369332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Réception</a:t>
            </a:r>
            <a:endParaRPr lang="fr-FR" dirty="0"/>
          </a:p>
        </p:txBody>
      </p:sp>
      <p:cxnSp>
        <p:nvCxnSpPr>
          <p:cNvPr id="23" name="Connecteur droit avec flèche 22"/>
          <p:cNvCxnSpPr>
            <a:stCxn id="21" idx="1"/>
          </p:cNvCxnSpPr>
          <p:nvPr/>
        </p:nvCxnSpPr>
        <p:spPr>
          <a:xfrm flipH="1" flipV="1">
            <a:off x="4103948" y="5301208"/>
            <a:ext cx="396044" cy="648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 flipV="1">
            <a:off x="4103948" y="4437112"/>
            <a:ext cx="756084" cy="1327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21" idx="0"/>
          </p:cNvCxnSpPr>
          <p:nvPr/>
        </p:nvCxnSpPr>
        <p:spPr>
          <a:xfrm flipH="1" flipV="1">
            <a:off x="4716016" y="3501008"/>
            <a:ext cx="395682" cy="2263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4" name="Encre 3"/>
              <p14:cNvContentPartPr/>
              <p14:nvPr/>
            </p14:nvContentPartPr>
            <p14:xfrm>
              <a:off x="3977640" y="2403720"/>
              <a:ext cx="3024360" cy="2710800"/>
            </p14:xfrm>
          </p:contentPart>
        </mc:Choice>
        <mc:Fallback>
          <p:pic>
            <p:nvPicPr>
              <p:cNvPr id="4" name="Encre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68280" y="2394360"/>
                <a:ext cx="3043080" cy="272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65652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Piste (pool) /Couloir (</a:t>
            </a:r>
            <a:r>
              <a:rPr lang="fr-FR" dirty="0" err="1" smtClean="0"/>
              <a:t>swimlane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687699"/>
            <a:ext cx="7620000" cy="2503365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4618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7394" y="1753134"/>
            <a:ext cx="5199611" cy="4372495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4110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Survol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Orchestration (Exemple : gestion d’incidents)</a:t>
            </a:r>
          </a:p>
          <a:p>
            <a:r>
              <a:rPr lang="fr-FR" dirty="0" smtClean="0"/>
              <a:t>Orchestration </a:t>
            </a:r>
            <a:r>
              <a:rPr lang="fr-FR" dirty="0"/>
              <a:t>+ </a:t>
            </a:r>
            <a:r>
              <a:rPr lang="fr-FR" dirty="0" smtClean="0"/>
              <a:t>données</a:t>
            </a:r>
          </a:p>
          <a:p>
            <a:r>
              <a:rPr lang="fr-FR" dirty="0"/>
              <a:t>Orchestration + ressources</a:t>
            </a:r>
          </a:p>
          <a:p>
            <a:r>
              <a:rPr lang="fr-FR" dirty="0" smtClean="0"/>
              <a:t>Processus collaboratif</a:t>
            </a:r>
          </a:p>
          <a:p>
            <a:r>
              <a:rPr lang="fr-FR" dirty="0" smtClean="0"/>
              <a:t>Collaboration</a:t>
            </a:r>
          </a:p>
          <a:p>
            <a:r>
              <a:rPr lang="fr-FR" dirty="0" smtClean="0"/>
              <a:t>Chorégraphie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8839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Couloir vs. processus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628800"/>
            <a:ext cx="5688632" cy="4536504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1336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3716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Exercice 1 – processus « Gestion d’incidents » local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Modéliser le cas « Gestion d’incidents » : étendre l’exemple du transparent </a:t>
            </a:r>
            <a:r>
              <a:rPr lang="fr-FR" dirty="0" smtClean="0">
                <a:hlinkClick r:id="rId2" action="ppaction://hlinksldjump"/>
              </a:rPr>
              <a:t>Couloirs</a:t>
            </a:r>
            <a:r>
              <a:rPr lang="fr-FR" dirty="0" smtClean="0"/>
              <a:t> avec l’énoncé ci-dessous. </a:t>
            </a:r>
          </a:p>
          <a:p>
            <a:r>
              <a:rPr lang="fr-FR" b="0" dirty="0" smtClean="0"/>
              <a:t>Un </a:t>
            </a:r>
            <a:r>
              <a:rPr lang="fr-FR" b="0" dirty="0"/>
              <a:t>client demande de l’aide à un technicien au comptoir à propos d’un </a:t>
            </a:r>
            <a:r>
              <a:rPr lang="fr-FR" b="0" dirty="0" smtClean="0"/>
              <a:t>problème avec </a:t>
            </a:r>
            <a:r>
              <a:rPr lang="fr-FR" b="0" dirty="0"/>
              <a:t>un produit qu’il a </a:t>
            </a:r>
            <a:r>
              <a:rPr lang="fr-FR" b="0" dirty="0" smtClean="0"/>
              <a:t>acheté.</a:t>
            </a:r>
          </a:p>
          <a:p>
            <a:r>
              <a:rPr lang="fr-FR" b="0" dirty="0" smtClean="0"/>
              <a:t>Le </a:t>
            </a:r>
            <a:r>
              <a:rPr lang="fr-FR" b="0" dirty="0"/>
              <a:t>technicien essaie d’abord d’y répondre par lui-même.</a:t>
            </a:r>
          </a:p>
          <a:p>
            <a:r>
              <a:rPr lang="fr-FR" b="0" dirty="0"/>
              <a:t>Dans le cas contraire, le technicien  demande l’aide au support de niveau </a:t>
            </a:r>
            <a:r>
              <a:rPr lang="fr-FR" b="0" dirty="0" smtClean="0"/>
              <a:t>1.</a:t>
            </a:r>
          </a:p>
          <a:p>
            <a:r>
              <a:rPr lang="fr-FR" b="0" dirty="0" smtClean="0"/>
              <a:t>Soit ce niveau </a:t>
            </a:r>
            <a:r>
              <a:rPr lang="fr-FR" b="0" dirty="0"/>
              <a:t>sait répondre, soit il demande l’aide du niveau </a:t>
            </a:r>
            <a:r>
              <a:rPr lang="fr-FR" b="0" dirty="0" smtClean="0"/>
              <a:t>2.</a:t>
            </a:r>
          </a:p>
          <a:p>
            <a:r>
              <a:rPr lang="fr-FR" b="0" dirty="0" smtClean="0"/>
              <a:t>Soit </a:t>
            </a:r>
            <a:r>
              <a:rPr lang="fr-FR" b="0" dirty="0"/>
              <a:t>le niveau 2 sait </a:t>
            </a:r>
            <a:r>
              <a:rPr lang="fr-FR" b="0" dirty="0" smtClean="0"/>
              <a:t>répondre, soit </a:t>
            </a:r>
            <a:r>
              <a:rPr lang="fr-FR" b="0" dirty="0"/>
              <a:t>il externalise  la demande vers le fournisseur du </a:t>
            </a:r>
            <a:r>
              <a:rPr lang="fr-FR" b="0" dirty="0" smtClean="0"/>
              <a:t>produit.</a:t>
            </a:r>
          </a:p>
          <a:p>
            <a:r>
              <a:rPr lang="fr-FR" b="0" dirty="0" smtClean="0"/>
              <a:t>Soit celui-ci résout le problème, soit il le recense à corriger.</a:t>
            </a:r>
          </a:p>
          <a:p>
            <a:r>
              <a:rPr lang="fr-FR" b="0" dirty="0" smtClean="0"/>
              <a:t> Dans </a:t>
            </a:r>
            <a:r>
              <a:rPr lang="fr-FR" b="0" dirty="0"/>
              <a:t>tous les cas</a:t>
            </a:r>
            <a:r>
              <a:rPr lang="fr-FR" b="0" dirty="0" smtClean="0"/>
              <a:t>, l’explication </a:t>
            </a:r>
            <a:r>
              <a:rPr lang="fr-FR" b="0" dirty="0"/>
              <a:t>finale est donnée au client par le technicien au comptoir. 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6181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42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628800"/>
            <a:ext cx="8064896" cy="5004392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371600"/>
          </a:xfrm>
        </p:spPr>
        <p:txBody>
          <a:bodyPr>
            <a:normAutofit fontScale="90000"/>
          </a:bodyPr>
          <a:lstStyle/>
          <a:p>
            <a:r>
              <a:rPr lang="fr-FR" dirty="0"/>
              <a:t>Exercice 1 – processus « Gestion </a:t>
            </a:r>
            <a:r>
              <a:rPr lang="fr-FR" dirty="0" smtClean="0"/>
              <a:t>d’incidents</a:t>
            </a:r>
            <a:r>
              <a:rPr lang="fr-FR" dirty="0"/>
              <a:t> » local</a:t>
            </a:r>
          </a:p>
        </p:txBody>
      </p:sp>
    </p:spTree>
    <p:extLst>
      <p:ext uri="{BB962C8B-B14F-4D97-AF65-F5344CB8AC3E}">
        <p14:creationId xmlns:p14="http://schemas.microsoft.com/office/powerpoint/2010/main" xmlns="" val="62095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419056" cy="13716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Exercice 2 : processus coopératif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Modéliser le cas « Gestion d’incidents » pour que chaque niveau exécute son propre processus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674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44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32656"/>
            <a:ext cx="7848872" cy="61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71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419056" cy="13716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Exercice 3 : processus « </a:t>
            </a:r>
            <a:r>
              <a:rPr lang="fr-FR" dirty="0" err="1" smtClean="0"/>
              <a:t>multi-thread</a:t>
            </a:r>
            <a:r>
              <a:rPr lang="fr-FR" dirty="0" smtClean="0"/>
              <a:t> »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Exercice :</a:t>
            </a:r>
            <a:br>
              <a:rPr lang="fr-FR" dirty="0"/>
            </a:br>
            <a:r>
              <a:rPr lang="fr-FR" dirty="0"/>
              <a:t>modéliser le cas « Gestion </a:t>
            </a:r>
            <a:r>
              <a:rPr lang="fr-FR" dirty="0" smtClean="0"/>
              <a:t>d’incidents</a:t>
            </a:r>
            <a:r>
              <a:rPr lang="fr-FR" dirty="0"/>
              <a:t> » avec des signaux.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0599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46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692696"/>
            <a:ext cx="6840760" cy="568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717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83152" cy="1371600"/>
          </a:xfrm>
        </p:spPr>
        <p:txBody>
          <a:bodyPr/>
          <a:lstStyle/>
          <a:p>
            <a:r>
              <a:rPr lang="fr-FR" dirty="0" smtClean="0"/>
              <a:t>Exercice 4 : Architecture logicielle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Etablir une relation entre les modèles développés (</a:t>
            </a:r>
            <a:r>
              <a:rPr lang="fr-FR" dirty="0" smtClean="0">
                <a:hlinkClick r:id="rId2" action="ppaction://hlinksldjump"/>
              </a:rPr>
              <a:t>Exercice 1 – processus simple</a:t>
            </a:r>
            <a:r>
              <a:rPr lang="fr-FR" dirty="0" smtClean="0"/>
              <a:t>, </a:t>
            </a:r>
            <a:r>
              <a:rPr lang="fr-FR" dirty="0" smtClean="0">
                <a:hlinkClick r:id="rId3" action="ppaction://hlinksldjump"/>
              </a:rPr>
              <a:t>Exercice 2 : processus coopératif</a:t>
            </a:r>
            <a:r>
              <a:rPr lang="fr-FR" dirty="0" smtClean="0"/>
              <a:t>, </a:t>
            </a:r>
            <a:r>
              <a:rPr lang="fr-FR" dirty="0" smtClean="0">
                <a:hlinkClick r:id="rId4" action="ppaction://hlinksldjump"/>
              </a:rPr>
              <a:t>Exercice 3 : processus « </a:t>
            </a:r>
            <a:r>
              <a:rPr lang="fr-FR" dirty="0" err="1" smtClean="0">
                <a:hlinkClick r:id="rId4" action="ppaction://hlinksldjump"/>
              </a:rPr>
              <a:t>multi-thread</a:t>
            </a:r>
            <a:r>
              <a:rPr lang="fr-FR" dirty="0" smtClean="0">
                <a:hlinkClick r:id="rId4" action="ppaction://hlinksldjump"/>
              </a:rPr>
              <a:t> »</a:t>
            </a:r>
            <a:r>
              <a:rPr lang="fr-FR" dirty="0" smtClean="0"/>
              <a:t>) et certains styles d’architectures logicielles.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4980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83152" cy="13716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Exercice 4 : Architecture logicielle (solution)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Etablir une relation entre les modèles (</a:t>
            </a:r>
            <a:r>
              <a:rPr lang="fr-FR" dirty="0" smtClean="0">
                <a:hlinkClick r:id="rId2" action="ppaction://hlinksldjump"/>
              </a:rPr>
              <a:t>Exercice 1 – processus simple</a:t>
            </a:r>
            <a:r>
              <a:rPr lang="fr-FR" dirty="0" smtClean="0"/>
              <a:t>, </a:t>
            </a:r>
            <a:r>
              <a:rPr lang="fr-FR" dirty="0" smtClean="0">
                <a:hlinkClick r:id="rId3" action="ppaction://hlinksldjump"/>
              </a:rPr>
              <a:t>Exercice 2 : processus coopératif</a:t>
            </a:r>
            <a:r>
              <a:rPr lang="fr-FR" dirty="0" smtClean="0"/>
              <a:t>, </a:t>
            </a:r>
            <a:r>
              <a:rPr lang="fr-FR" dirty="0" smtClean="0">
                <a:hlinkClick r:id="rId4" action="ppaction://hlinksldjump"/>
              </a:rPr>
              <a:t>Exercice 3 : processus « </a:t>
            </a:r>
            <a:r>
              <a:rPr lang="fr-FR" dirty="0" err="1" smtClean="0">
                <a:hlinkClick r:id="rId4" action="ppaction://hlinksldjump"/>
              </a:rPr>
              <a:t>multi-thread</a:t>
            </a:r>
            <a:r>
              <a:rPr lang="fr-FR" dirty="0" smtClean="0">
                <a:hlinkClick r:id="rId4" action="ppaction://hlinksldjump"/>
              </a:rPr>
              <a:t> »</a:t>
            </a:r>
            <a:r>
              <a:rPr lang="fr-FR" dirty="0" smtClean="0"/>
              <a:t>) et certains styles d’architecture logicielle.</a:t>
            </a:r>
          </a:p>
          <a:p>
            <a:pPr marL="342900" indent="-342900">
              <a:buFontTx/>
              <a:buChar char="-"/>
            </a:pPr>
            <a:r>
              <a:rPr lang="fr-FR" dirty="0" smtClean="0"/>
              <a:t>Cas 1 : le processus est géré par un système de gestion de processus unique  au sein d’une entreprise</a:t>
            </a:r>
          </a:p>
          <a:p>
            <a:pPr marL="342900" indent="-342900">
              <a:buFontTx/>
              <a:buChar char="-"/>
            </a:pPr>
            <a:r>
              <a:rPr lang="fr-FR" dirty="0" smtClean="0"/>
              <a:t>Cas2 : chaque niveau et le fournisseur  exécutent leur propre processus géré par leur propre système   et fournissent les activités à leur frontières comme des services Web</a:t>
            </a:r>
          </a:p>
          <a:p>
            <a:pPr marL="342900" indent="-342900">
              <a:buFontTx/>
              <a:buChar char="-"/>
            </a:pPr>
            <a:r>
              <a:rPr lang="fr-FR" dirty="0" smtClean="0"/>
              <a:t>Cas 3 : le processus est géré par un système unique capable de gérer des « processus systèmes » s’exécutant en parallèle (exemple : thread Java)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6248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Gestion des exceptions (erreur)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49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628800"/>
            <a:ext cx="5976664" cy="473309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148064" y="4158372"/>
            <a:ext cx="3456384" cy="738664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L’événement généré est récupéré par un processus de plus haut niveau … Dans notre exemple, ici </a:t>
            </a:r>
            <a:endParaRPr lang="fr-FR" sz="1400" dirty="0"/>
          </a:p>
        </p:txBody>
      </p:sp>
      <p:cxnSp>
        <p:nvCxnSpPr>
          <p:cNvPr id="9" name="Connecteur droit avec flèche 8"/>
          <p:cNvCxnSpPr>
            <a:stCxn id="7" idx="0"/>
          </p:cNvCxnSpPr>
          <p:nvPr/>
        </p:nvCxnSpPr>
        <p:spPr>
          <a:xfrm flipH="1" flipV="1">
            <a:off x="5724128" y="2996952"/>
            <a:ext cx="1152128" cy="1161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>
            <a:stCxn id="7" idx="2"/>
          </p:cNvCxnSpPr>
          <p:nvPr/>
        </p:nvCxnSpPr>
        <p:spPr>
          <a:xfrm flipH="1">
            <a:off x="4139952" y="4897036"/>
            <a:ext cx="2736304" cy="764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4233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067128" cy="1371600"/>
          </a:xfrm>
        </p:spPr>
        <p:txBody>
          <a:bodyPr>
            <a:normAutofit/>
          </a:bodyPr>
          <a:lstStyle/>
          <a:p>
            <a:r>
              <a:rPr lang="fr-FR" dirty="0" smtClean="0"/>
              <a:t>Une orchestration</a:t>
            </a:r>
            <a:br>
              <a:rPr lang="fr-FR" dirty="0" smtClean="0"/>
            </a:br>
            <a:r>
              <a:rPr lang="fr-FR" sz="2800" dirty="0" smtClean="0"/>
              <a:t>(Gestion D’incidents)</a:t>
            </a:r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275356"/>
            <a:ext cx="8856984" cy="2520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00018"/>
          </a:xfrm>
        </p:spPr>
        <p:txBody>
          <a:bodyPr/>
          <a:lstStyle/>
          <a:p>
            <a:r>
              <a:rPr lang="fr-FR" dirty="0" smtClean="0"/>
              <a:t>Règles de gestion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50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916832"/>
            <a:ext cx="662473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182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Données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9528" y="1877409"/>
            <a:ext cx="3895344" cy="4123944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3980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Couloirs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687699"/>
            <a:ext cx="7620000" cy="2503365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458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7394" y="1753134"/>
            <a:ext cx="5199611" cy="4372495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2211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Couloir vs. processus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628800"/>
            <a:ext cx="5688632" cy="4536504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4294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Transaction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700808"/>
            <a:ext cx="6120680" cy="4392488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55</a:t>
            </a:fld>
            <a:endParaRPr lang="fr-FR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5" name="Encre 4"/>
              <p14:cNvContentPartPr/>
              <p14:nvPr/>
            </p14:nvContentPartPr>
            <p14:xfrm>
              <a:off x="3252600" y="3513960"/>
              <a:ext cx="3618720" cy="19800"/>
            </p14:xfrm>
          </p:contentPart>
        </mc:Choice>
        <mc:Fallback>
          <p:pic>
            <p:nvPicPr>
              <p:cNvPr id="5" name="Encre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43240" y="3504600"/>
                <a:ext cx="3637440" cy="3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87673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Transaction</a:t>
            </a:r>
            <a:endParaRPr lang="fr-FR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628800"/>
            <a:ext cx="6264696" cy="4032448"/>
          </a:xfr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3" name="Encre 2"/>
              <p14:cNvContentPartPr/>
              <p14:nvPr/>
            </p14:nvContentPartPr>
            <p14:xfrm>
              <a:off x="4513320" y="6048000"/>
              <a:ext cx="2240640" cy="26640"/>
            </p14:xfrm>
          </p:contentPart>
        </mc:Choice>
        <mc:Fallback>
          <p:pic>
            <p:nvPicPr>
              <p:cNvPr id="3" name="Encre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3960" y="6038640"/>
                <a:ext cx="2259360" cy="4536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5039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99176" cy="82801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Transaction</a:t>
            </a:r>
            <a:r>
              <a:rPr lang="fr-FR" dirty="0"/>
              <a:t/>
            </a:r>
            <a:br>
              <a:rPr lang="fr-FR" dirty="0"/>
            </a:br>
            <a:r>
              <a:rPr lang="fr-FR" sz="3100" dirty="0" smtClean="0"/>
              <a:t>Exemple</a:t>
            </a:r>
            <a:endParaRPr lang="fr-FR" sz="31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57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24744"/>
            <a:ext cx="799288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506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99176" cy="82801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Transaction</a:t>
            </a:r>
            <a:r>
              <a:rPr lang="fr-FR" dirty="0"/>
              <a:t/>
            </a:r>
            <a:br>
              <a:rPr lang="fr-FR" dirty="0"/>
            </a:br>
            <a:r>
              <a:rPr lang="fr-FR" sz="3100" dirty="0" smtClean="0"/>
              <a:t>Exemple</a:t>
            </a:r>
            <a:endParaRPr lang="fr-FR" sz="31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58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124744"/>
            <a:ext cx="7992888" cy="532859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4" name="Encre 3"/>
              <p14:cNvContentPartPr/>
              <p14:nvPr/>
            </p14:nvContentPartPr>
            <p14:xfrm>
              <a:off x="2965320" y="1886040"/>
              <a:ext cx="3969360" cy="4508640"/>
            </p14:xfrm>
          </p:contentPart>
        </mc:Choice>
        <mc:Fallback>
          <p:pic>
            <p:nvPicPr>
              <p:cNvPr id="4" name="Encre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55960" y="1876680"/>
                <a:ext cx="3988080" cy="452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98427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Résumé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266" y="1752600"/>
            <a:ext cx="6941868" cy="4373563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8676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Processus et données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9528" y="1877409"/>
            <a:ext cx="3895344" cy="4123944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1778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447800"/>
            <a:ext cx="8208912" cy="4321175"/>
          </a:xfrm>
        </p:spPr>
        <p:txBody>
          <a:bodyPr>
            <a:normAutofit/>
          </a:bodyPr>
          <a:lstStyle/>
          <a:p>
            <a:r>
              <a:rPr lang="fr-FR" sz="6600" dirty="0" smtClean="0"/>
              <a:t>BPMN 2.0.</a:t>
            </a:r>
            <a:br>
              <a:rPr lang="fr-FR" sz="6600" dirty="0" smtClean="0"/>
            </a:br>
            <a:r>
              <a:rPr lang="fr-FR" sz="6600" dirty="0" smtClean="0"/>
              <a:t>Orchestration</a:t>
            </a:r>
            <a:endParaRPr lang="fr-FR" sz="66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2418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Branchements 2.0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6957" y="1752600"/>
            <a:ext cx="5040485" cy="4373563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61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4318080" y="5049559"/>
            <a:ext cx="518202" cy="50405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4323261" y="3897431"/>
            <a:ext cx="518202" cy="50405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4554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Nouvelles portes de début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62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318" y="1618926"/>
            <a:ext cx="7920880" cy="446449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25487" y="3642693"/>
            <a:ext cx="5187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Démarre une nouvelle instance à l’arrivée d’un des événements</a:t>
            </a:r>
            <a:endParaRPr lang="fr-FR" sz="1400" dirty="0"/>
          </a:p>
        </p:txBody>
      </p:sp>
      <p:cxnSp>
        <p:nvCxnSpPr>
          <p:cNvPr id="9" name="Connecteur droit avec flèche 8"/>
          <p:cNvCxnSpPr>
            <a:stCxn id="7" idx="1"/>
            <a:endCxn id="4" idx="2"/>
          </p:cNvCxnSpPr>
          <p:nvPr/>
        </p:nvCxnSpPr>
        <p:spPr>
          <a:xfrm flipH="1" flipV="1">
            <a:off x="625053" y="2821037"/>
            <a:ext cx="200434" cy="9755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887701" y="6203904"/>
            <a:ext cx="55659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Démarre une nouvelle instance à l’arrivée de tous les événements</a:t>
            </a:r>
            <a:endParaRPr lang="fr-FR" sz="1400" dirty="0"/>
          </a:p>
        </p:txBody>
      </p:sp>
      <p:cxnSp>
        <p:nvCxnSpPr>
          <p:cNvPr id="13" name="Connecteur droit avec flèche 12"/>
          <p:cNvCxnSpPr>
            <a:stCxn id="11" idx="1"/>
            <a:endCxn id="16" idx="2"/>
          </p:cNvCxnSpPr>
          <p:nvPr/>
        </p:nvCxnSpPr>
        <p:spPr>
          <a:xfrm flipH="1" flipV="1">
            <a:off x="625053" y="5200042"/>
            <a:ext cx="262648" cy="1157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ouble flèche horizontale 13"/>
          <p:cNvSpPr/>
          <p:nvPr/>
        </p:nvSpPr>
        <p:spPr>
          <a:xfrm>
            <a:off x="3428425" y="1947915"/>
            <a:ext cx="934573" cy="335049"/>
          </a:xfrm>
          <a:prstGeom prst="leftRight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Double flèche horizontale 14"/>
          <p:cNvSpPr/>
          <p:nvPr/>
        </p:nvSpPr>
        <p:spPr>
          <a:xfrm>
            <a:off x="3450444" y="4365104"/>
            <a:ext cx="934573" cy="335049"/>
          </a:xfrm>
          <a:prstGeom prst="leftRight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Losange 3"/>
          <p:cNvSpPr/>
          <p:nvPr/>
        </p:nvSpPr>
        <p:spPr>
          <a:xfrm>
            <a:off x="445033" y="2317469"/>
            <a:ext cx="360040" cy="503568"/>
          </a:xfrm>
          <a:prstGeom prst="diamond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Losange 15"/>
          <p:cNvSpPr/>
          <p:nvPr/>
        </p:nvSpPr>
        <p:spPr>
          <a:xfrm>
            <a:off x="445033" y="4696474"/>
            <a:ext cx="360040" cy="503568"/>
          </a:xfrm>
          <a:prstGeom prst="diamond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4624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fr-FR" dirty="0" smtClean="0"/>
              <a:t>Evénements --- BPMN 2.0.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196752"/>
            <a:ext cx="4608512" cy="5400600"/>
          </a:xfrm>
        </p:spPr>
      </p:pic>
      <p:sp>
        <p:nvSpPr>
          <p:cNvPr id="7" name="Rectangle 6"/>
          <p:cNvSpPr/>
          <p:nvPr/>
        </p:nvSpPr>
        <p:spPr>
          <a:xfrm>
            <a:off x="4211960" y="1196752"/>
            <a:ext cx="720080" cy="54006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641852" y="1196752"/>
            <a:ext cx="360040" cy="54006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267744" y="3191454"/>
            <a:ext cx="4464496" cy="36004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267744" y="5877272"/>
            <a:ext cx="4464496" cy="36004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7006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6174" y="260648"/>
            <a:ext cx="7931224" cy="140407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Evénement d’« escalade » : </a:t>
            </a:r>
            <a:br>
              <a:rPr lang="fr-FR" dirty="0" smtClean="0"/>
            </a:br>
            <a:r>
              <a:rPr lang="fr-FR" sz="3100" dirty="0" smtClean="0"/>
              <a:t>délégation à un niveau supérieur de responsabilité</a:t>
            </a:r>
            <a:endParaRPr lang="fr-FR" sz="31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64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358" y="2780928"/>
            <a:ext cx="770485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980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fr-FR" dirty="0" smtClean="0"/>
              <a:t>Activités 2.0.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9385" y="1755212"/>
            <a:ext cx="2435629" cy="4368338"/>
          </a:xfr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65</a:t>
            </a:fld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915816" y="2627139"/>
            <a:ext cx="1008112" cy="50405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915816" y="3079803"/>
            <a:ext cx="1008112" cy="50405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2947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270456" cy="1371600"/>
          </a:xfrm>
        </p:spPr>
        <p:txBody>
          <a:bodyPr>
            <a:normAutofit/>
          </a:bodyPr>
          <a:lstStyle/>
          <a:p>
            <a:r>
              <a:rPr lang="fr-FR" dirty="0" smtClean="0"/>
              <a:t>Sous-processus événementiel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66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1352" y="1939608"/>
            <a:ext cx="5472608" cy="4176464"/>
          </a:xfrm>
          <a:prstGeom prst="rect">
            <a:avLst/>
          </a:prstGeom>
        </p:spPr>
      </p:pic>
      <p:cxnSp>
        <p:nvCxnSpPr>
          <p:cNvPr id="8" name="Connecteur droit avec flèche 7"/>
          <p:cNvCxnSpPr>
            <a:stCxn id="20" idx="3"/>
          </p:cNvCxnSpPr>
          <p:nvPr/>
        </p:nvCxnSpPr>
        <p:spPr>
          <a:xfrm>
            <a:off x="3075051" y="3989011"/>
            <a:ext cx="1788509" cy="3988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24" idx="3"/>
          </p:cNvCxnSpPr>
          <p:nvPr/>
        </p:nvCxnSpPr>
        <p:spPr>
          <a:xfrm flipV="1">
            <a:off x="3530298" y="5395992"/>
            <a:ext cx="1295162" cy="134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55048" y="3727401"/>
            <a:ext cx="2820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Evénement déclenchant</a:t>
            </a:r>
          </a:p>
          <a:p>
            <a:r>
              <a:rPr lang="fr-FR" sz="1400" dirty="0"/>
              <a:t>interrompant le processus global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232600" y="5040144"/>
            <a:ext cx="32976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Evénement déclenchant</a:t>
            </a:r>
          </a:p>
          <a:p>
            <a:r>
              <a:rPr lang="fr-FR" sz="1400" dirty="0" smtClean="0"/>
              <a:t>n’interrompant pas </a:t>
            </a:r>
            <a:r>
              <a:rPr lang="fr-FR" sz="1400" dirty="0"/>
              <a:t>le processus global</a:t>
            </a:r>
            <a:r>
              <a:rPr lang="fr-FR" sz="1400" dirty="0" smtClean="0"/>
              <a:t> </a:t>
            </a:r>
          </a:p>
          <a:p>
            <a:r>
              <a:rPr lang="fr-FR" sz="1400" dirty="0" smtClean="0"/>
              <a:t>(exécution en parallèle)</a:t>
            </a:r>
            <a:endParaRPr lang="fr-FR" sz="1400" dirty="0"/>
          </a:p>
        </p:txBody>
      </p:sp>
      <p:sp>
        <p:nvSpPr>
          <p:cNvPr id="28" name="ZoneTexte 27"/>
          <p:cNvSpPr txBox="1"/>
          <p:nvPr/>
        </p:nvSpPr>
        <p:spPr>
          <a:xfrm>
            <a:off x="243174" y="4531896"/>
            <a:ext cx="2655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Sous-processus événementiel  </a:t>
            </a:r>
          </a:p>
        </p:txBody>
      </p:sp>
      <p:cxnSp>
        <p:nvCxnSpPr>
          <p:cNvPr id="30" name="Connecteur droit avec flèche 29"/>
          <p:cNvCxnSpPr>
            <a:stCxn id="28" idx="3"/>
          </p:cNvCxnSpPr>
          <p:nvPr/>
        </p:nvCxnSpPr>
        <p:spPr>
          <a:xfrm flipV="1">
            <a:off x="2899153" y="4685784"/>
            <a:ext cx="167637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stCxn id="28" idx="3"/>
          </p:cNvCxnSpPr>
          <p:nvPr/>
        </p:nvCxnSpPr>
        <p:spPr>
          <a:xfrm>
            <a:off x="2899153" y="4685785"/>
            <a:ext cx="1676375" cy="4941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à coins arrondis 32"/>
          <p:cNvSpPr/>
          <p:nvPr/>
        </p:nvSpPr>
        <p:spPr>
          <a:xfrm>
            <a:off x="5580112" y="548680"/>
            <a:ext cx="1368152" cy="648072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9" name="Groupe 38"/>
          <p:cNvGrpSpPr/>
          <p:nvPr/>
        </p:nvGrpSpPr>
        <p:grpSpPr>
          <a:xfrm>
            <a:off x="147343" y="1984744"/>
            <a:ext cx="3468211" cy="738664"/>
            <a:chOff x="269129" y="1984744"/>
            <a:chExt cx="3468211" cy="738664"/>
          </a:xfrm>
        </p:grpSpPr>
        <p:sp>
          <p:nvSpPr>
            <p:cNvPr id="34" name="ZoneTexte 33"/>
            <p:cNvSpPr txBox="1"/>
            <p:nvPr/>
          </p:nvSpPr>
          <p:spPr>
            <a:xfrm>
              <a:off x="269129" y="1984744"/>
              <a:ext cx="3468211" cy="738664"/>
            </a:xfrm>
            <a:prstGeom prst="rect">
              <a:avLst/>
            </a:prstGeom>
            <a:noFill/>
            <a:ln w="1905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fr-FR" sz="1400" dirty="0" smtClean="0"/>
                <a:t>déclenché par l’arrivé d’un événement</a:t>
              </a:r>
            </a:p>
            <a:p>
              <a:pPr marL="285750" indent="-285750">
                <a:buFontTx/>
                <a:buChar char="-"/>
              </a:pPr>
              <a:r>
                <a:rPr lang="fr-FR" sz="1400" dirty="0" smtClean="0"/>
                <a:t>qui interrompt (     ) ou pas (      ) le processus en court    </a:t>
              </a:r>
              <a:endParaRPr lang="fr-FR" sz="1400" dirty="0"/>
            </a:p>
          </p:txBody>
        </p:sp>
        <p:sp>
          <p:nvSpPr>
            <p:cNvPr id="37" name="Organigramme : Connecteur 36"/>
            <p:cNvSpPr/>
            <p:nvPr/>
          </p:nvSpPr>
          <p:spPr>
            <a:xfrm>
              <a:off x="1837913" y="2249648"/>
              <a:ext cx="228600" cy="228600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Organigramme : Connecteur 37"/>
            <p:cNvSpPr/>
            <p:nvPr/>
          </p:nvSpPr>
          <p:spPr>
            <a:xfrm>
              <a:off x="2874671" y="2239776"/>
              <a:ext cx="228600" cy="228600"/>
            </a:xfrm>
            <a:prstGeom prst="flowChartConnector">
              <a:avLst/>
            </a:pr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xmlns="" val="311289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017867"/>
            <a:ext cx="6408712" cy="52565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343" y="345903"/>
            <a:ext cx="6491064" cy="71999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Activité appelante</a:t>
            </a:r>
            <a:br>
              <a:rPr lang="fr-FR" dirty="0" smtClean="0"/>
            </a:br>
            <a:r>
              <a:rPr lang="fr-FR" dirty="0" smtClean="0"/>
              <a:t>(appelant un processus)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67</a:t>
            </a:fld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6970407" y="332656"/>
            <a:ext cx="1368152" cy="648072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95534" y="3564666"/>
            <a:ext cx="2787943" cy="92333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Deux processus appelant</a:t>
            </a:r>
          </a:p>
          <a:p>
            <a:r>
              <a:rPr lang="fr-FR" dirty="0" smtClean="0"/>
              <a:t>la même activité,</a:t>
            </a:r>
          </a:p>
          <a:p>
            <a:r>
              <a:rPr lang="fr-FR" dirty="0" smtClean="0"/>
              <a:t>ici « Réapprovisionner »</a:t>
            </a:r>
            <a:endParaRPr lang="fr-FR" dirty="0"/>
          </a:p>
        </p:txBody>
      </p:sp>
      <p:cxnSp>
        <p:nvCxnSpPr>
          <p:cNvPr id="10" name="Connecteur droit avec flèche 9"/>
          <p:cNvCxnSpPr>
            <a:stCxn id="8" idx="0"/>
          </p:cNvCxnSpPr>
          <p:nvPr/>
        </p:nvCxnSpPr>
        <p:spPr>
          <a:xfrm flipV="1">
            <a:off x="1789506" y="2564906"/>
            <a:ext cx="1558357" cy="999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8" idx="2"/>
          </p:cNvCxnSpPr>
          <p:nvPr/>
        </p:nvCxnSpPr>
        <p:spPr>
          <a:xfrm>
            <a:off x="1789506" y="4487996"/>
            <a:ext cx="1558357" cy="154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14" name="Encre 13"/>
              <p14:cNvContentPartPr/>
              <p14:nvPr/>
            </p14:nvContentPartPr>
            <p14:xfrm>
              <a:off x="3762000" y="2795400"/>
              <a:ext cx="2606400" cy="2606400"/>
            </p14:xfrm>
          </p:contentPart>
        </mc:Choice>
        <mc:Fallback>
          <p:pic>
            <p:nvPicPr>
              <p:cNvPr id="14" name="Encre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52640" y="2786040"/>
                <a:ext cx="2625120" cy="26251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ZoneTexte 4"/>
          <p:cNvSpPr txBox="1"/>
          <p:nvPr/>
        </p:nvSpPr>
        <p:spPr>
          <a:xfrm>
            <a:off x="6730426" y="5561530"/>
            <a:ext cx="2018501" cy="369332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Processus appelé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7092280" y="5157192"/>
            <a:ext cx="288032" cy="404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51520" y="6274451"/>
            <a:ext cx="3672407" cy="4572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Une sorte d’appel de procédure ... 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4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91264" cy="82801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Sous-processus appelé</a:t>
            </a:r>
            <a:br>
              <a:rPr lang="fr-FR" dirty="0" smtClean="0"/>
            </a:br>
            <a:r>
              <a:rPr lang="fr-FR" sz="3100" dirty="0" smtClean="0"/>
              <a:t>(exemple du « Réapprovisionnement)</a:t>
            </a:r>
            <a:endParaRPr lang="fr-FR" sz="3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68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204864"/>
            <a:ext cx="7704856" cy="280831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724128" y="3717032"/>
            <a:ext cx="3168352" cy="92333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Evénements récupérés par les</a:t>
            </a:r>
          </a:p>
          <a:p>
            <a:r>
              <a:rPr lang="fr-FR" dirty="0"/>
              <a:t>d</a:t>
            </a:r>
            <a:r>
              <a:rPr lang="fr-FR" dirty="0" smtClean="0"/>
              <a:t>eux processus appelants </a:t>
            </a:r>
            <a:endParaRPr lang="fr-FR" dirty="0"/>
          </a:p>
        </p:txBody>
      </p:sp>
      <p:cxnSp>
        <p:nvCxnSpPr>
          <p:cNvPr id="8" name="Connecteur droit avec flèche 7"/>
          <p:cNvCxnSpPr>
            <a:stCxn id="6" idx="1"/>
          </p:cNvCxnSpPr>
          <p:nvPr/>
        </p:nvCxnSpPr>
        <p:spPr>
          <a:xfrm flipH="1" flipV="1">
            <a:off x="5220072" y="3609020"/>
            <a:ext cx="504056" cy="5696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stCxn id="6" idx="1"/>
          </p:cNvCxnSpPr>
          <p:nvPr/>
        </p:nvCxnSpPr>
        <p:spPr>
          <a:xfrm flipH="1">
            <a:off x="5220072" y="4178697"/>
            <a:ext cx="504056" cy="114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2365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69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905" y="692696"/>
            <a:ext cx="4622292" cy="15407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916832"/>
            <a:ext cx="5024628" cy="435711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7" name="Encre 6"/>
              <p14:cNvContentPartPr/>
              <p14:nvPr/>
            </p14:nvContentPartPr>
            <p14:xfrm>
              <a:off x="2444760" y="1066680"/>
              <a:ext cx="4305600" cy="5118480"/>
            </p14:xfrm>
          </p:contentPart>
        </mc:Choice>
        <mc:Fallback>
          <p:pic>
            <p:nvPicPr>
              <p:cNvPr id="7" name="Encre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35400" y="1057320"/>
                <a:ext cx="4324320" cy="513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88204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779096" cy="1371600"/>
          </a:xfrm>
        </p:spPr>
        <p:txBody>
          <a:bodyPr>
            <a:normAutofit/>
          </a:bodyPr>
          <a:lstStyle/>
          <a:p>
            <a:r>
              <a:rPr lang="fr-FR" dirty="0" smtClean="0"/>
              <a:t>Processus et données </a:t>
            </a:r>
            <a:r>
              <a:rPr lang="fr-FR" sz="2800" dirty="0" smtClean="0"/>
              <a:t>(Exemple)</a:t>
            </a:r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6" name="Espace réservé du contenu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060848"/>
            <a:ext cx="8064896" cy="268370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83568" y="5301208"/>
            <a:ext cx="7560840" cy="92333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La modélisation des processus est orientée « flot de contrôle »,</a:t>
            </a:r>
          </a:p>
          <a:p>
            <a:r>
              <a:rPr lang="fr-FR" dirty="0" smtClean="0"/>
              <a:t> les « flots de données » ne sont représentés que dans un second temps,  et seulement en fonction des besoins.</a:t>
            </a:r>
          </a:p>
        </p:txBody>
      </p:sp>
    </p:spTree>
    <p:extLst>
      <p:ext uri="{BB962C8B-B14F-4D97-AF65-F5344CB8AC3E}">
        <p14:creationId xmlns:p14="http://schemas.microsoft.com/office/powerpoint/2010/main" xmlns="" val="163336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Données 2.0.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7404" y="1941417"/>
            <a:ext cx="5879592" cy="3995928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70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5919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23528" y="1447800"/>
            <a:ext cx="8208912" cy="4321175"/>
          </a:xfrm>
        </p:spPr>
        <p:txBody>
          <a:bodyPr/>
          <a:lstStyle/>
          <a:p>
            <a:r>
              <a:rPr lang="fr-FR" sz="6600" dirty="0" smtClean="0"/>
              <a:t>Chorégraphies</a:t>
            </a:r>
            <a:endParaRPr lang="fr-FR" sz="66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71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5815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283152" cy="1371600"/>
          </a:xfrm>
        </p:spPr>
        <p:txBody>
          <a:bodyPr>
            <a:normAutofit/>
          </a:bodyPr>
          <a:lstStyle/>
          <a:p>
            <a:r>
              <a:rPr lang="fr-FR" dirty="0" smtClean="0"/>
              <a:t>chorégraphie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r-FR" dirty="0" smtClean="0"/>
              <a:t>Une </a:t>
            </a:r>
            <a:r>
              <a:rPr lang="fr-FR" dirty="0"/>
              <a:t>chorégraphie est un modèle de processus où </a:t>
            </a:r>
            <a:r>
              <a:rPr lang="fr-FR" dirty="0" smtClean="0"/>
              <a:t>les activités représentent les interactions </a:t>
            </a:r>
            <a:r>
              <a:rPr lang="fr-FR" dirty="0"/>
              <a:t>entre </a:t>
            </a:r>
            <a:r>
              <a:rPr lang="fr-FR" dirty="0" smtClean="0"/>
              <a:t>les entités partie-prenantes (les flots de messages entre les processus </a:t>
            </a:r>
            <a:r>
              <a:rPr lang="fr-FR" dirty="0"/>
              <a:t>locaux) </a:t>
            </a:r>
            <a:endParaRPr lang="fr-FR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fr-FR" dirty="0" smtClean="0"/>
              <a:t>Motivation :</a:t>
            </a:r>
          </a:p>
          <a:p>
            <a:pPr marL="800100" lvl="1" indent="-342900"/>
            <a:r>
              <a:rPr lang="fr-FR" dirty="0" smtClean="0"/>
              <a:t>Une entité peut ne pas avoir envie d’exposer son processus interne, mais seulement ce qui est utile aux interactions</a:t>
            </a:r>
          </a:p>
          <a:p>
            <a:pPr marL="800100" lvl="1" indent="-342900"/>
            <a:r>
              <a:rPr lang="fr-FR" dirty="0" smtClean="0"/>
              <a:t>Simplement faire un focus sur les échanges de message, rendre interactions plus lisibles</a:t>
            </a:r>
          </a:p>
          <a:p>
            <a:pPr marL="800100" lvl="1" indent="-342900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72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4897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Chorégraphies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9440" y="1752600"/>
            <a:ext cx="4355520" cy="4373563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73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5442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900018"/>
          </a:xfrm>
        </p:spPr>
        <p:txBody>
          <a:bodyPr/>
          <a:lstStyle/>
          <a:p>
            <a:r>
              <a:rPr lang="fr-FR" dirty="0" smtClean="0"/>
              <a:t>Une chorégraphie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74</a:t>
            </a:fld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980728"/>
            <a:ext cx="8136904" cy="4536504"/>
          </a:xfrm>
        </p:spPr>
      </p:pic>
      <p:sp>
        <p:nvSpPr>
          <p:cNvPr id="6" name="ZoneTexte 5"/>
          <p:cNvSpPr txBox="1"/>
          <p:nvPr/>
        </p:nvSpPr>
        <p:spPr>
          <a:xfrm>
            <a:off x="2483768" y="5661248"/>
            <a:ext cx="5832648" cy="52322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Une chorégraphie est un modèle de processus où chaque activité représente une interaction entre deux parties (deux processus locaux) 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xmlns="" val="82392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786" y="152718"/>
            <a:ext cx="8640686" cy="61198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Orchestration vs. Chorégraphie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75</a:t>
            </a:fld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5524" y="2780928"/>
            <a:ext cx="7056784" cy="3888432"/>
          </a:xfrm>
        </p:spPr>
      </p:pic>
      <p:pic>
        <p:nvPicPr>
          <p:cNvPr id="5" name="Espace réservé du contenu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786" y="980728"/>
            <a:ext cx="4464221" cy="244827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7" name="Encre 6"/>
              <p14:cNvContentPartPr/>
              <p14:nvPr/>
            </p14:nvContentPartPr>
            <p14:xfrm>
              <a:off x="1212840" y="2178000"/>
              <a:ext cx="5474160" cy="4483440"/>
            </p14:xfrm>
          </p:contentPart>
        </mc:Choice>
        <mc:Fallback>
          <p:pic>
            <p:nvPicPr>
              <p:cNvPr id="7" name="Encre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3480" y="2168640"/>
                <a:ext cx="5492880" cy="450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237797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Chorégraphie : Exercice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Faire la chorégraphie correspondant à </a:t>
            </a:r>
            <a:r>
              <a:rPr lang="fr-FR" dirty="0" smtClean="0">
                <a:solidFill>
                  <a:srgbClr val="FFC000"/>
                </a:solidFill>
                <a:hlinkClick r:id="rId2" action="ppaction://hlinksldjump"/>
              </a:rPr>
              <a:t>Exercice 2 : processus coopératif</a:t>
            </a:r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76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5543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77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61" y="8251"/>
            <a:ext cx="4831871" cy="378078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3933056"/>
            <a:ext cx="6732240" cy="261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091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78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73" y="1268760"/>
            <a:ext cx="8927976" cy="435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386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fr-FR" dirty="0" smtClean="0"/>
              <a:t>Conversations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1340768"/>
            <a:ext cx="4320479" cy="5184576"/>
          </a:xfr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79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1377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Processus et ressources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687699"/>
            <a:ext cx="7620000" cy="2503365"/>
          </a:xfrm>
        </p:spPr>
      </p:pic>
      <p:sp>
        <p:nvSpPr>
          <p:cNvPr id="3" name="Ellipse 2"/>
          <p:cNvSpPr/>
          <p:nvPr/>
        </p:nvSpPr>
        <p:spPr>
          <a:xfrm>
            <a:off x="179512" y="2132856"/>
            <a:ext cx="2160240" cy="367240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240731" y="5374615"/>
            <a:ext cx="1802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Processus simple</a:t>
            </a:r>
            <a:endParaRPr lang="fr-FR" b="1" dirty="0"/>
          </a:p>
        </p:txBody>
      </p:sp>
      <p:sp>
        <p:nvSpPr>
          <p:cNvPr id="6" name="Ellipse 5"/>
          <p:cNvSpPr/>
          <p:nvPr/>
        </p:nvSpPr>
        <p:spPr>
          <a:xfrm>
            <a:off x="4283968" y="2288557"/>
            <a:ext cx="2160240" cy="367240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364088" y="5430243"/>
            <a:ext cx="226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Processus collaboratif</a:t>
            </a:r>
            <a:endParaRPr lang="fr-FR" b="1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4448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Couloirs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E9D5F-C9D9-4B67-A950-2F6181887D28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916832"/>
            <a:ext cx="8712968" cy="3226844"/>
          </a:xfrm>
        </p:spPr>
      </p:pic>
      <p:sp>
        <p:nvSpPr>
          <p:cNvPr id="4" name="ZoneTexte 3"/>
          <p:cNvSpPr txBox="1"/>
          <p:nvPr/>
        </p:nvSpPr>
        <p:spPr>
          <a:xfrm>
            <a:off x="539552" y="5589240"/>
            <a:ext cx="8136904" cy="64633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Les couloirs affectent les activités aux rôles ou aux unités organisationnelles au sein d’un processus.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03138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el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2289</TotalTime>
  <Words>869</Words>
  <Application>Microsoft Office PowerPoint</Application>
  <PresentationFormat>Affichage à l'écran (4:3)</PresentationFormat>
  <Paragraphs>250</Paragraphs>
  <Slides>79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79</vt:i4>
      </vt:variant>
    </vt:vector>
  </HeadingPairs>
  <TitlesOfParts>
    <vt:vector size="80" baseType="lpstr">
      <vt:lpstr>Essentiel</vt:lpstr>
      <vt:lpstr>Introduction à BPMN</vt:lpstr>
      <vt:lpstr>Sources</vt:lpstr>
      <vt:lpstr>Plan</vt:lpstr>
      <vt:lpstr>Survol</vt:lpstr>
      <vt:lpstr>Une orchestration (Gestion D’incidents)</vt:lpstr>
      <vt:lpstr>Processus et données</vt:lpstr>
      <vt:lpstr>Processus et données (Exemple)</vt:lpstr>
      <vt:lpstr>Processus et ressources</vt:lpstr>
      <vt:lpstr>Couloirs</vt:lpstr>
      <vt:lpstr>Un processus collaboratif</vt:lpstr>
      <vt:lpstr>Message vs. Documents</vt:lpstr>
      <vt:lpstr>Flot de séquence vs. Message</vt:lpstr>
      <vt:lpstr>Une collaboration de deux processus</vt:lpstr>
      <vt:lpstr>Une Chorégraphie de processus</vt:lpstr>
      <vt:lpstr>BPMN 1.1. Orchestration</vt:lpstr>
      <vt:lpstr>Les orchestrations BPMN 1.1. en détail </vt:lpstr>
      <vt:lpstr>Nature des activités</vt:lpstr>
      <vt:lpstr>Types d’activités</vt:lpstr>
      <vt:lpstr>sous-processus repliée</vt:lpstr>
      <vt:lpstr>Un événement de départ de type courrier et un événement intermédiaire de type temps, une boucle …</vt:lpstr>
      <vt:lpstr>Avec un sous-processus</vt:lpstr>
      <vt:lpstr>Une boucle …</vt:lpstr>
      <vt:lpstr>Une porte « ou exclusif » à base d’événements</vt:lpstr>
      <vt:lpstr>Ou inclusif …</vt:lpstr>
      <vt:lpstr>Une autre façon …</vt:lpstr>
      <vt:lpstr>Activité multi-instances</vt:lpstr>
      <vt:lpstr>Boucle</vt:lpstr>
      <vt:lpstr>Activité ad-hoc</vt:lpstr>
      <vt:lpstr>Branchements</vt:lpstr>
      <vt:lpstr>Diapositive 30</vt:lpstr>
      <vt:lpstr>Patrons</vt:lpstr>
      <vt:lpstr>Evénements</vt:lpstr>
      <vt:lpstr>Diapositive 33</vt:lpstr>
      <vt:lpstr>Diapositive 34</vt:lpstr>
      <vt:lpstr>Evénement « temps »</vt:lpstr>
      <vt:lpstr>Evenement « signal »</vt:lpstr>
      <vt:lpstr>Exemple « signal »</vt:lpstr>
      <vt:lpstr>Piste (pool) /Couloir (swimlane)</vt:lpstr>
      <vt:lpstr>Diapositive 39</vt:lpstr>
      <vt:lpstr>Couloir vs. processus</vt:lpstr>
      <vt:lpstr>Exercice 1 – processus « Gestion d’incidents » local</vt:lpstr>
      <vt:lpstr>Exercice 1 – processus « Gestion d’incidents » local</vt:lpstr>
      <vt:lpstr>Exercice 2 : processus coopératif</vt:lpstr>
      <vt:lpstr>Diapositive 44</vt:lpstr>
      <vt:lpstr>Exercice 3 : processus « multi-thread »</vt:lpstr>
      <vt:lpstr>Diapositive 46</vt:lpstr>
      <vt:lpstr>Exercice 4 : Architecture logicielle</vt:lpstr>
      <vt:lpstr>Exercice 4 : Architecture logicielle (solution)</vt:lpstr>
      <vt:lpstr>Gestion des exceptions (erreur) </vt:lpstr>
      <vt:lpstr>Règles de gestion</vt:lpstr>
      <vt:lpstr>Données</vt:lpstr>
      <vt:lpstr>Couloirs</vt:lpstr>
      <vt:lpstr>Diapositive 53</vt:lpstr>
      <vt:lpstr>Couloir vs. processus</vt:lpstr>
      <vt:lpstr>Transaction</vt:lpstr>
      <vt:lpstr>Transaction</vt:lpstr>
      <vt:lpstr>Transaction Exemple</vt:lpstr>
      <vt:lpstr>Transaction Exemple</vt:lpstr>
      <vt:lpstr>Résumé</vt:lpstr>
      <vt:lpstr>BPMN 2.0. Orchestration</vt:lpstr>
      <vt:lpstr>Branchements 2.0</vt:lpstr>
      <vt:lpstr>Nouvelles portes de début</vt:lpstr>
      <vt:lpstr>Evénements --- BPMN 2.0.</vt:lpstr>
      <vt:lpstr>Evénement d’« escalade » :  délégation à un niveau supérieur de responsabilité</vt:lpstr>
      <vt:lpstr>Activités 2.0.</vt:lpstr>
      <vt:lpstr>Sous-processus événementiel</vt:lpstr>
      <vt:lpstr>Activité appelante (appelant un processus)</vt:lpstr>
      <vt:lpstr>Sous-processus appelé (exemple du « Réapprovisionnement)</vt:lpstr>
      <vt:lpstr>Diapositive 69</vt:lpstr>
      <vt:lpstr>Données 2.0.</vt:lpstr>
      <vt:lpstr>Chorégraphies</vt:lpstr>
      <vt:lpstr>chorégraphie</vt:lpstr>
      <vt:lpstr>Chorégraphies</vt:lpstr>
      <vt:lpstr>Une chorégraphie</vt:lpstr>
      <vt:lpstr>Orchestration vs. Chorégraphie</vt:lpstr>
      <vt:lpstr>Chorégraphie : Exercice</vt:lpstr>
      <vt:lpstr>Diapositive 77</vt:lpstr>
      <vt:lpstr>Diapositive 78</vt:lpstr>
      <vt:lpstr>Conversations</vt:lpstr>
    </vt:vector>
  </TitlesOfParts>
  <Company>INRIA Grand EST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à BPMN</dc:title>
  <dc:creator>godart</dc:creator>
  <cp:lastModifiedBy>Fayçal</cp:lastModifiedBy>
  <cp:revision>238</cp:revision>
  <cp:lastPrinted>2013-10-14T13:14:55Z</cp:lastPrinted>
  <dcterms:created xsi:type="dcterms:W3CDTF">2011-03-21T13:40:46Z</dcterms:created>
  <dcterms:modified xsi:type="dcterms:W3CDTF">2022-03-27T08:48:03Z</dcterms:modified>
</cp:coreProperties>
</file>