
<file path=[Content_Types].xml><?xml version="1.0" encoding="utf-8"?>
<Types xmlns="http://schemas.openxmlformats.org/package/2006/content-types"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1"/>
  </p:notesMasterIdLst>
  <p:sldIdLst>
    <p:sldId id="259" r:id="rId2"/>
    <p:sldId id="257" r:id="rId3"/>
    <p:sldId id="267" r:id="rId4"/>
    <p:sldId id="266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61" r:id="rId13"/>
    <p:sldId id="260" r:id="rId14"/>
    <p:sldId id="262" r:id="rId15"/>
    <p:sldId id="263" r:id="rId16"/>
    <p:sldId id="264" r:id="rId17"/>
    <p:sldId id="265" r:id="rId18"/>
    <p:sldId id="268" r:id="rId19"/>
    <p:sldId id="269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07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5-10T18:56:25.643" idx="1">
    <p:pos x="4995" y="135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A48077-241E-447C-9927-50FAF24A5E5B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48264EA-BD6A-4447-8C7F-4F17DF949E3B}">
      <dgm:prSet phldrT="[Texte]" custT="1"/>
      <dgm:spPr/>
      <dgm:t>
        <a:bodyPr/>
        <a:lstStyle/>
        <a:p>
          <a:pPr algn="l"/>
          <a:r>
            <a:rPr lang="fr-FR" sz="1600" b="1" dirty="0" smtClean="0"/>
            <a:t>1</a:t>
          </a:r>
          <a:r>
            <a:rPr lang="fr-FR" sz="1600" b="1" baseline="30000" dirty="0" smtClean="0"/>
            <a:t>er</a:t>
          </a:r>
          <a:r>
            <a:rPr lang="fr-FR" sz="1600" b="1" dirty="0" smtClean="0"/>
            <a:t> Enfance </a:t>
          </a:r>
        </a:p>
        <a:p>
          <a:pPr algn="ctr"/>
          <a:r>
            <a:rPr lang="fr-FR" sz="1100" dirty="0" smtClean="0"/>
            <a:t>ou</a:t>
          </a:r>
        </a:p>
        <a:p>
          <a:pPr algn="ctr"/>
          <a:r>
            <a:rPr lang="fr-FR" sz="1600" b="1" dirty="0" smtClean="0"/>
            <a:t>Petite enfance</a:t>
          </a:r>
        </a:p>
        <a:p>
          <a:pPr algn="ctr"/>
          <a:endParaRPr lang="fr-FR" sz="1100" dirty="0" smtClean="0"/>
        </a:p>
        <a:p>
          <a:pPr algn="ctr"/>
          <a:endParaRPr lang="fr-FR" sz="1100" dirty="0" smtClean="0"/>
        </a:p>
        <a:p>
          <a:pPr algn="ctr"/>
          <a:endParaRPr lang="fr-FR" sz="1100" dirty="0" smtClean="0"/>
        </a:p>
        <a:p>
          <a:pPr algn="ctr"/>
          <a:endParaRPr lang="fr-FR" sz="1100" dirty="0" smtClean="0"/>
        </a:p>
        <a:p>
          <a:pPr algn="ctr"/>
          <a:r>
            <a:rPr lang="fr-FR" sz="1500" dirty="0" smtClean="0"/>
            <a:t>10</a:t>
          </a:r>
          <a:r>
            <a:rPr lang="fr-FR" sz="1500" baseline="30000" dirty="0" smtClean="0"/>
            <a:t>e</a:t>
          </a:r>
          <a:r>
            <a:rPr lang="fr-FR" sz="1500" dirty="0" smtClean="0"/>
            <a:t> jrs-2 ans</a:t>
          </a:r>
        </a:p>
        <a:p>
          <a:pPr algn="ctr"/>
          <a:endParaRPr lang="fr-FR" sz="1100" dirty="0" smtClean="0"/>
        </a:p>
      </dgm:t>
    </dgm:pt>
    <dgm:pt modelId="{BE273631-6EFE-478A-909F-52513E602203}" type="parTrans" cxnId="{987ED47F-EE51-41AC-B1E7-32E886B2CBA5}">
      <dgm:prSet/>
      <dgm:spPr/>
      <dgm:t>
        <a:bodyPr/>
        <a:lstStyle/>
        <a:p>
          <a:endParaRPr lang="fr-FR"/>
        </a:p>
      </dgm:t>
    </dgm:pt>
    <dgm:pt modelId="{FDCDBB58-9878-44CF-903A-05F0FA332384}" type="sibTrans" cxnId="{987ED47F-EE51-41AC-B1E7-32E886B2CBA5}">
      <dgm:prSet/>
      <dgm:spPr/>
      <dgm:t>
        <a:bodyPr/>
        <a:lstStyle/>
        <a:p>
          <a:endParaRPr lang="fr-FR"/>
        </a:p>
      </dgm:t>
    </dgm:pt>
    <dgm:pt modelId="{6ACE1FF4-154F-4219-B265-B76ECA020EC9}">
      <dgm:prSet phldrT="[Texte]" custT="1"/>
      <dgm:spPr/>
      <dgm:t>
        <a:bodyPr/>
        <a:lstStyle/>
        <a:p>
          <a:pPr algn="ctr"/>
          <a:r>
            <a:rPr lang="fr-FR" sz="1600" b="1" dirty="0" smtClean="0"/>
            <a:t>3</a:t>
          </a:r>
          <a:r>
            <a:rPr lang="fr-FR" sz="1600" b="1" baseline="30000" dirty="0" smtClean="0"/>
            <a:t>e</a:t>
          </a:r>
          <a:r>
            <a:rPr lang="fr-FR" sz="1600" b="1" dirty="0" smtClean="0"/>
            <a:t> Enfance </a:t>
          </a:r>
        </a:p>
        <a:p>
          <a:pPr algn="l"/>
          <a:r>
            <a:rPr lang="fr-FR" sz="1600" dirty="0" smtClean="0"/>
            <a:t>        </a:t>
          </a:r>
          <a:r>
            <a:rPr lang="fr-FR" sz="1100" dirty="0" smtClean="0"/>
            <a:t>ou</a:t>
          </a:r>
        </a:p>
        <a:p>
          <a:pPr marL="0" indent="0" algn="ctr"/>
          <a:r>
            <a:rPr lang="fr-FR" sz="1600" b="1" dirty="0" smtClean="0"/>
            <a:t>Grande Enfance</a:t>
          </a:r>
        </a:p>
        <a:p>
          <a:pPr marL="268288" indent="-268288" algn="l"/>
          <a:endParaRPr lang="fr-FR" sz="1600" dirty="0" smtClean="0"/>
        </a:p>
        <a:p>
          <a:pPr marL="0" indent="0" algn="l"/>
          <a:r>
            <a:rPr lang="fr-FR" sz="1400" dirty="0" smtClean="0"/>
            <a:t>6-7</a:t>
          </a:r>
          <a:r>
            <a:rPr lang="fr-FR" sz="1500" dirty="0" smtClean="0"/>
            <a:t> à </a:t>
          </a:r>
          <a:r>
            <a:rPr lang="fr-FR" sz="1400" dirty="0" smtClean="0"/>
            <a:t>12-13</a:t>
          </a:r>
          <a:r>
            <a:rPr lang="fr-FR" sz="1500" dirty="0" smtClean="0"/>
            <a:t> ans ( fille) 14-15 ans (garçon)</a:t>
          </a:r>
          <a:endParaRPr lang="fr-FR" sz="1500" dirty="0"/>
        </a:p>
      </dgm:t>
    </dgm:pt>
    <dgm:pt modelId="{611FA2B6-51EF-4227-80A6-283F6458AE6C}" type="parTrans" cxnId="{D05E5781-2281-40C2-B584-9B3A666ABE72}">
      <dgm:prSet/>
      <dgm:spPr/>
      <dgm:t>
        <a:bodyPr/>
        <a:lstStyle/>
        <a:p>
          <a:endParaRPr lang="fr-FR"/>
        </a:p>
      </dgm:t>
    </dgm:pt>
    <dgm:pt modelId="{EE4EE4FD-033E-4B8C-A74F-60740E3E83C5}" type="sibTrans" cxnId="{D05E5781-2281-40C2-B584-9B3A666ABE72}">
      <dgm:prSet/>
      <dgm:spPr/>
      <dgm:t>
        <a:bodyPr/>
        <a:lstStyle/>
        <a:p>
          <a:endParaRPr lang="fr-FR"/>
        </a:p>
      </dgm:t>
    </dgm:pt>
    <dgm:pt modelId="{C42CDC0E-2AB5-41C8-BBE3-0496D94FD897}">
      <dgm:prSet phldrT="[Texte]" custT="1"/>
      <dgm:spPr/>
      <dgm:t>
        <a:bodyPr/>
        <a:lstStyle/>
        <a:p>
          <a:pPr algn="l"/>
          <a:r>
            <a:rPr lang="fr-FR" sz="1500" b="1" dirty="0" smtClean="0"/>
            <a:t>La puberté </a:t>
          </a:r>
        </a:p>
        <a:p>
          <a:pPr algn="l"/>
          <a:endParaRPr lang="fr-FR" sz="1400" dirty="0" smtClean="0"/>
        </a:p>
        <a:p>
          <a:pPr algn="l"/>
          <a:endParaRPr lang="fr-FR" sz="1400" dirty="0" smtClean="0"/>
        </a:p>
        <a:p>
          <a:pPr algn="l"/>
          <a:endParaRPr lang="fr-FR" sz="1400" dirty="0" smtClean="0"/>
        </a:p>
        <a:p>
          <a:pPr algn="l"/>
          <a:endParaRPr lang="fr-FR" sz="1400" dirty="0" smtClean="0"/>
        </a:p>
        <a:p>
          <a:pPr algn="l"/>
          <a:r>
            <a:rPr lang="fr-FR" sz="1500" dirty="0" smtClean="0"/>
            <a:t>dure 2 ans environ</a:t>
          </a:r>
          <a:endParaRPr lang="fr-FR" sz="1500" dirty="0"/>
        </a:p>
      </dgm:t>
    </dgm:pt>
    <dgm:pt modelId="{CBE24423-8062-463A-9CF4-0FB2FDE563B1}" type="parTrans" cxnId="{1DBAC979-BE08-44FB-BE1A-788BE512A5AC}">
      <dgm:prSet/>
      <dgm:spPr/>
      <dgm:t>
        <a:bodyPr/>
        <a:lstStyle/>
        <a:p>
          <a:endParaRPr lang="fr-FR"/>
        </a:p>
      </dgm:t>
    </dgm:pt>
    <dgm:pt modelId="{D04E4BF1-AA72-414B-A1E8-05975EC959CA}" type="sibTrans" cxnId="{1DBAC979-BE08-44FB-BE1A-788BE512A5AC}">
      <dgm:prSet/>
      <dgm:spPr/>
      <dgm:t>
        <a:bodyPr/>
        <a:lstStyle/>
        <a:p>
          <a:endParaRPr lang="fr-FR"/>
        </a:p>
      </dgm:t>
    </dgm:pt>
    <dgm:pt modelId="{55457308-6682-4C04-B1C8-CD40413B9E0E}">
      <dgm:prSet phldrT="[Texte]"/>
      <dgm:spPr/>
      <dgm:t>
        <a:bodyPr/>
        <a:lstStyle/>
        <a:p>
          <a:pPr marL="171450" indent="0" algn="l"/>
          <a:r>
            <a:rPr lang="fr-FR" dirty="0" smtClean="0"/>
            <a:t>L’adolescence</a:t>
          </a:r>
          <a:endParaRPr lang="fr-FR" dirty="0"/>
        </a:p>
      </dgm:t>
    </dgm:pt>
    <dgm:pt modelId="{4BB851E1-334B-4968-AB08-5D19A7FB4344}" type="parTrans" cxnId="{2AC16E5A-9564-48AE-B2E8-3AB928CBA329}">
      <dgm:prSet/>
      <dgm:spPr/>
      <dgm:t>
        <a:bodyPr/>
        <a:lstStyle/>
        <a:p>
          <a:endParaRPr lang="fr-FR"/>
        </a:p>
      </dgm:t>
    </dgm:pt>
    <dgm:pt modelId="{2F16FBD8-1AE0-4994-B164-BE0D2E69BE5C}" type="sibTrans" cxnId="{2AC16E5A-9564-48AE-B2E8-3AB928CBA329}">
      <dgm:prSet/>
      <dgm:spPr/>
      <dgm:t>
        <a:bodyPr/>
        <a:lstStyle/>
        <a:p>
          <a:endParaRPr lang="fr-FR"/>
        </a:p>
      </dgm:t>
    </dgm:pt>
    <dgm:pt modelId="{A7CA7707-B2A1-4F97-8A76-00715E15048A}" type="pres">
      <dgm:prSet presAssocID="{CBA48077-241E-447C-9927-50FAF24A5E5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B00AA0F-752F-4100-AFCD-EED04B046AD8}" type="pres">
      <dgm:prSet presAssocID="{248264EA-BD6A-4447-8C7F-4F17DF949E3B}" presName="node" presStyleLbl="node1" presStyleIdx="0" presStyleCnt="4" custScaleX="51021" custLinFactNeighborX="-6144" custLinFactNeighborY="17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DB4F93-5BB3-43CC-B63F-2C09C0219E69}" type="pres">
      <dgm:prSet presAssocID="{FDCDBB58-9878-44CF-903A-05F0FA332384}" presName="sibTrans" presStyleCnt="0"/>
      <dgm:spPr/>
    </dgm:pt>
    <dgm:pt modelId="{523DF07A-FCAD-4C80-994D-0E0166AEA2FE}" type="pres">
      <dgm:prSet presAssocID="{6ACE1FF4-154F-4219-B265-B76ECA020EC9}" presName="node" presStyleLbl="node1" presStyleIdx="1" presStyleCnt="4" custScaleX="517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35D23F-5C10-4ADF-B9A0-012256621C7D}" type="pres">
      <dgm:prSet presAssocID="{EE4EE4FD-033E-4B8C-A74F-60740E3E83C5}" presName="sibTrans" presStyleCnt="0"/>
      <dgm:spPr/>
    </dgm:pt>
    <dgm:pt modelId="{0ADFB35A-BD27-417E-B59D-2249BB0F8F5F}" type="pres">
      <dgm:prSet presAssocID="{C42CDC0E-2AB5-41C8-BBE3-0496D94FD897}" presName="node" presStyleLbl="node1" presStyleIdx="2" presStyleCnt="4" custScaleX="379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7D28EA-1EE6-448A-9B98-0F94970180E2}" type="pres">
      <dgm:prSet presAssocID="{D04E4BF1-AA72-414B-A1E8-05975EC959CA}" presName="sibTrans" presStyleCnt="0"/>
      <dgm:spPr/>
    </dgm:pt>
    <dgm:pt modelId="{FE0F2A4E-505C-4D41-ADCE-DDE5442F74FA}" type="pres">
      <dgm:prSet presAssocID="{55457308-6682-4C04-B1C8-CD40413B9E0E}" presName="node" presStyleLbl="node1" presStyleIdx="3" presStyleCnt="4" custScaleX="723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8EFB891-3C61-4A2D-A5A4-C915ED90305A}" type="presOf" srcId="{C42CDC0E-2AB5-41C8-BBE3-0496D94FD897}" destId="{0ADFB35A-BD27-417E-B59D-2249BB0F8F5F}" srcOrd="0" destOrd="0" presId="urn:microsoft.com/office/officeart/2005/8/layout/hList6"/>
    <dgm:cxn modelId="{4EAF818E-1CE6-4A20-82BD-A6C9F2006A9D}" type="presOf" srcId="{248264EA-BD6A-4447-8C7F-4F17DF949E3B}" destId="{CB00AA0F-752F-4100-AFCD-EED04B046AD8}" srcOrd="0" destOrd="0" presId="urn:microsoft.com/office/officeart/2005/8/layout/hList6"/>
    <dgm:cxn modelId="{2AC16E5A-9564-48AE-B2E8-3AB928CBA329}" srcId="{CBA48077-241E-447C-9927-50FAF24A5E5B}" destId="{55457308-6682-4C04-B1C8-CD40413B9E0E}" srcOrd="3" destOrd="0" parTransId="{4BB851E1-334B-4968-AB08-5D19A7FB4344}" sibTransId="{2F16FBD8-1AE0-4994-B164-BE0D2E69BE5C}"/>
    <dgm:cxn modelId="{DFA13B6C-5702-4056-974A-2D939CDE327B}" type="presOf" srcId="{55457308-6682-4C04-B1C8-CD40413B9E0E}" destId="{FE0F2A4E-505C-4D41-ADCE-DDE5442F74FA}" srcOrd="0" destOrd="0" presId="urn:microsoft.com/office/officeart/2005/8/layout/hList6"/>
    <dgm:cxn modelId="{1DBAC979-BE08-44FB-BE1A-788BE512A5AC}" srcId="{CBA48077-241E-447C-9927-50FAF24A5E5B}" destId="{C42CDC0E-2AB5-41C8-BBE3-0496D94FD897}" srcOrd="2" destOrd="0" parTransId="{CBE24423-8062-463A-9CF4-0FB2FDE563B1}" sibTransId="{D04E4BF1-AA72-414B-A1E8-05975EC959CA}"/>
    <dgm:cxn modelId="{1C1A33A5-196B-4F93-8B3E-1B51FCA688DA}" type="presOf" srcId="{6ACE1FF4-154F-4219-B265-B76ECA020EC9}" destId="{523DF07A-FCAD-4C80-994D-0E0166AEA2FE}" srcOrd="0" destOrd="0" presId="urn:microsoft.com/office/officeart/2005/8/layout/hList6"/>
    <dgm:cxn modelId="{987ED47F-EE51-41AC-B1E7-32E886B2CBA5}" srcId="{CBA48077-241E-447C-9927-50FAF24A5E5B}" destId="{248264EA-BD6A-4447-8C7F-4F17DF949E3B}" srcOrd="0" destOrd="0" parTransId="{BE273631-6EFE-478A-909F-52513E602203}" sibTransId="{FDCDBB58-9878-44CF-903A-05F0FA332384}"/>
    <dgm:cxn modelId="{D05E5781-2281-40C2-B584-9B3A666ABE72}" srcId="{CBA48077-241E-447C-9927-50FAF24A5E5B}" destId="{6ACE1FF4-154F-4219-B265-B76ECA020EC9}" srcOrd="1" destOrd="0" parTransId="{611FA2B6-51EF-4227-80A6-283F6458AE6C}" sibTransId="{EE4EE4FD-033E-4B8C-A74F-60740E3E83C5}"/>
    <dgm:cxn modelId="{A7773424-D51E-4555-9BB3-F6058B94C4E1}" type="presOf" srcId="{CBA48077-241E-447C-9927-50FAF24A5E5B}" destId="{A7CA7707-B2A1-4F97-8A76-00715E15048A}" srcOrd="0" destOrd="0" presId="urn:microsoft.com/office/officeart/2005/8/layout/hList6"/>
    <dgm:cxn modelId="{94C14644-5263-40DD-8BFE-9B3D982E4A1B}" type="presParOf" srcId="{A7CA7707-B2A1-4F97-8A76-00715E15048A}" destId="{CB00AA0F-752F-4100-AFCD-EED04B046AD8}" srcOrd="0" destOrd="0" presId="urn:microsoft.com/office/officeart/2005/8/layout/hList6"/>
    <dgm:cxn modelId="{CE5DE6F9-8BD0-4425-88B7-7B50167D04A3}" type="presParOf" srcId="{A7CA7707-B2A1-4F97-8A76-00715E15048A}" destId="{03DB4F93-5BB3-43CC-B63F-2C09C0219E69}" srcOrd="1" destOrd="0" presId="urn:microsoft.com/office/officeart/2005/8/layout/hList6"/>
    <dgm:cxn modelId="{EDAF36E1-120D-4BE4-9CD1-1194EEEAF231}" type="presParOf" srcId="{A7CA7707-B2A1-4F97-8A76-00715E15048A}" destId="{523DF07A-FCAD-4C80-994D-0E0166AEA2FE}" srcOrd="2" destOrd="0" presId="urn:microsoft.com/office/officeart/2005/8/layout/hList6"/>
    <dgm:cxn modelId="{058D447F-86A2-4DAC-9C6A-52466ED0E70A}" type="presParOf" srcId="{A7CA7707-B2A1-4F97-8A76-00715E15048A}" destId="{FE35D23F-5C10-4ADF-B9A0-012256621C7D}" srcOrd="3" destOrd="0" presId="urn:microsoft.com/office/officeart/2005/8/layout/hList6"/>
    <dgm:cxn modelId="{DAD8A267-C358-4C9A-A23C-FB4E03EA4248}" type="presParOf" srcId="{A7CA7707-B2A1-4F97-8A76-00715E15048A}" destId="{0ADFB35A-BD27-417E-B59D-2249BB0F8F5F}" srcOrd="4" destOrd="0" presId="urn:microsoft.com/office/officeart/2005/8/layout/hList6"/>
    <dgm:cxn modelId="{E2CC750E-3105-45C9-B34F-525A918F7132}" type="presParOf" srcId="{A7CA7707-B2A1-4F97-8A76-00715E15048A}" destId="{4D7D28EA-1EE6-448A-9B98-0F94970180E2}" srcOrd="5" destOrd="0" presId="urn:microsoft.com/office/officeart/2005/8/layout/hList6"/>
    <dgm:cxn modelId="{B0770318-0F38-4479-89EF-F2CDB753C15E}" type="presParOf" srcId="{A7CA7707-B2A1-4F97-8A76-00715E15048A}" destId="{FE0F2A4E-505C-4D41-ADCE-DDE5442F74FA}" srcOrd="6" destOrd="0" presId="urn:microsoft.com/office/officeart/2005/8/layout/hList6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6F2BD6-1E7B-4ED7-A3A7-5A81404AEFBA}" type="doc">
      <dgm:prSet loTypeId="urn:microsoft.com/office/officeart/2005/8/layout/hierarchy1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97BB1253-5969-4FBE-A7CA-24325B9D66DF}">
      <dgm:prSet phldrT="[Texte]" custT="1"/>
      <dgm:spPr/>
      <dgm:t>
        <a:bodyPr/>
        <a:lstStyle/>
        <a:p>
          <a:r>
            <a:rPr lang="fr-FR" sz="1600" b="1" smtClean="0"/>
            <a:t>Hérédité directe</a:t>
          </a:r>
          <a:r>
            <a:rPr lang="fr-FR" sz="1600" smtClean="0"/>
            <a:t>     </a:t>
          </a:r>
          <a:r>
            <a:rPr lang="fr-FR" sz="1300" smtClean="0"/>
            <a:t>Liée au 2 procréateurs</a:t>
          </a:r>
          <a:endParaRPr lang="fr-FR" sz="1300" dirty="0"/>
        </a:p>
      </dgm:t>
    </dgm:pt>
    <dgm:pt modelId="{45D3B58D-D066-4667-9AF5-E7CFBC2F73AF}" type="parTrans" cxnId="{BF768B66-42B5-4629-B271-4B1676947CE7}">
      <dgm:prSet/>
      <dgm:spPr/>
      <dgm:t>
        <a:bodyPr/>
        <a:lstStyle/>
        <a:p>
          <a:endParaRPr lang="fr-FR"/>
        </a:p>
      </dgm:t>
    </dgm:pt>
    <dgm:pt modelId="{73B6F03B-27A4-41B2-B337-7CA1387CEBB0}" type="sibTrans" cxnId="{BF768B66-42B5-4629-B271-4B1676947CE7}">
      <dgm:prSet/>
      <dgm:spPr/>
      <dgm:t>
        <a:bodyPr/>
        <a:lstStyle/>
        <a:p>
          <a:endParaRPr lang="fr-FR"/>
        </a:p>
      </dgm:t>
    </dgm:pt>
    <dgm:pt modelId="{8874FE80-E331-4AE0-B271-4ECEE167A6CA}">
      <dgm:prSet phldrT="[Texte]" custT="1"/>
      <dgm:spPr/>
      <dgm:t>
        <a:bodyPr/>
        <a:lstStyle/>
        <a:p>
          <a:r>
            <a:rPr lang="fr-FR" sz="1600" b="1" dirty="0" smtClean="0"/>
            <a:t>Hérédité ancestrale </a:t>
          </a:r>
          <a:r>
            <a:rPr lang="fr-FR" sz="1600" dirty="0" smtClean="0"/>
            <a:t>peut </a:t>
          </a:r>
          <a:r>
            <a:rPr lang="fr-FR" sz="1300" dirty="0" smtClean="0"/>
            <a:t>sauter une ou plusieurs générations   </a:t>
          </a:r>
          <a:endParaRPr lang="fr-FR" sz="1300" dirty="0"/>
        </a:p>
      </dgm:t>
    </dgm:pt>
    <dgm:pt modelId="{9C21AC30-C057-4D17-A57E-57DE17339B99}" type="parTrans" cxnId="{4904F2D3-BED3-43A4-BF33-8E4C8EDE97E0}">
      <dgm:prSet/>
      <dgm:spPr/>
      <dgm:t>
        <a:bodyPr/>
        <a:lstStyle/>
        <a:p>
          <a:endParaRPr lang="fr-FR"/>
        </a:p>
      </dgm:t>
    </dgm:pt>
    <dgm:pt modelId="{7D0ED17A-0DBE-417F-A8A8-3917D0845498}" type="sibTrans" cxnId="{4904F2D3-BED3-43A4-BF33-8E4C8EDE97E0}">
      <dgm:prSet/>
      <dgm:spPr/>
      <dgm:t>
        <a:bodyPr/>
        <a:lstStyle/>
        <a:p>
          <a:endParaRPr lang="fr-FR"/>
        </a:p>
      </dgm:t>
    </dgm:pt>
    <dgm:pt modelId="{FBFFDEC1-3258-4270-A699-D60F47E741BB}">
      <dgm:prSet phldrT="[Texte]" custT="1"/>
      <dgm:spPr/>
      <dgm:t>
        <a:bodyPr/>
        <a:lstStyle/>
        <a:p>
          <a:r>
            <a:rPr lang="fr-FR" sz="2400" b="1" dirty="0" smtClean="0"/>
            <a:t>Génétiques</a:t>
          </a:r>
          <a:r>
            <a:rPr lang="fr-FR" sz="2900" dirty="0" smtClean="0"/>
            <a:t> </a:t>
          </a:r>
          <a:endParaRPr lang="fr-FR" sz="2900" dirty="0"/>
        </a:p>
      </dgm:t>
    </dgm:pt>
    <dgm:pt modelId="{7DC4169A-C06E-487F-B8A6-F53C80EEEA8D}" type="sibTrans" cxnId="{1869E68B-2263-4E61-89F7-64ACB62EFB3A}">
      <dgm:prSet/>
      <dgm:spPr/>
      <dgm:t>
        <a:bodyPr/>
        <a:lstStyle/>
        <a:p>
          <a:endParaRPr lang="fr-FR"/>
        </a:p>
      </dgm:t>
    </dgm:pt>
    <dgm:pt modelId="{941BF658-3509-4FE0-84A3-ABEAE5D7304F}" type="parTrans" cxnId="{1869E68B-2263-4E61-89F7-64ACB62EFB3A}">
      <dgm:prSet/>
      <dgm:spPr/>
      <dgm:t>
        <a:bodyPr/>
        <a:lstStyle/>
        <a:p>
          <a:endParaRPr lang="fr-FR"/>
        </a:p>
      </dgm:t>
    </dgm:pt>
    <dgm:pt modelId="{9660B0D6-08B8-4C1D-9A66-49D834CA958A}">
      <dgm:prSet phldrT="[Texte]" custT="1"/>
      <dgm:spPr/>
      <dgm:t>
        <a:bodyPr/>
        <a:lstStyle/>
        <a:p>
          <a:r>
            <a:rPr lang="fr-FR" sz="1600" b="1" dirty="0" smtClean="0"/>
            <a:t>Hérédité prépondérante</a:t>
          </a:r>
        </a:p>
        <a:p>
          <a:r>
            <a:rPr lang="fr-FR" sz="1300" dirty="0" smtClean="0"/>
            <a:t>Dominante chez l’un des 2 procréateurs  </a:t>
          </a:r>
          <a:endParaRPr lang="fr-FR" sz="1300" dirty="0"/>
        </a:p>
      </dgm:t>
    </dgm:pt>
    <dgm:pt modelId="{95C18091-B29F-410E-86A6-604F97D14BA9}" type="parTrans" cxnId="{E9737F5E-7230-4F76-B8CF-CF1C0F9F578D}">
      <dgm:prSet/>
      <dgm:spPr/>
      <dgm:t>
        <a:bodyPr/>
        <a:lstStyle/>
        <a:p>
          <a:endParaRPr lang="fr-FR"/>
        </a:p>
      </dgm:t>
    </dgm:pt>
    <dgm:pt modelId="{48B8739E-693D-4D80-9441-ACB15334C1F3}" type="sibTrans" cxnId="{E9737F5E-7230-4F76-B8CF-CF1C0F9F578D}">
      <dgm:prSet/>
      <dgm:spPr/>
      <dgm:t>
        <a:bodyPr/>
        <a:lstStyle/>
        <a:p>
          <a:endParaRPr lang="fr-FR"/>
        </a:p>
      </dgm:t>
    </dgm:pt>
    <dgm:pt modelId="{AFD42C73-2151-41DC-BF50-1B47E6E0C68C}" type="pres">
      <dgm:prSet presAssocID="{486F2BD6-1E7B-4ED7-A3A7-5A81404AEFB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E9FB1D6-4FB5-4DBD-8822-0A58AEB8CC4A}" type="pres">
      <dgm:prSet presAssocID="{FBFFDEC1-3258-4270-A699-D60F47E741BB}" presName="hierRoot1" presStyleCnt="0"/>
      <dgm:spPr/>
      <dgm:t>
        <a:bodyPr/>
        <a:lstStyle/>
        <a:p>
          <a:endParaRPr lang="fr-FR"/>
        </a:p>
      </dgm:t>
    </dgm:pt>
    <dgm:pt modelId="{65641BB5-EB35-4662-A09B-B192DB9C076F}" type="pres">
      <dgm:prSet presAssocID="{FBFFDEC1-3258-4270-A699-D60F47E741BB}" presName="composite" presStyleCnt="0"/>
      <dgm:spPr/>
      <dgm:t>
        <a:bodyPr/>
        <a:lstStyle/>
        <a:p>
          <a:endParaRPr lang="fr-FR"/>
        </a:p>
      </dgm:t>
    </dgm:pt>
    <dgm:pt modelId="{D6F8D6CE-32DA-45F4-8302-51C917522A49}" type="pres">
      <dgm:prSet presAssocID="{FBFFDEC1-3258-4270-A699-D60F47E741BB}" presName="background" presStyleLbl="node0" presStyleIdx="0" presStyleCnt="1"/>
      <dgm:spPr/>
      <dgm:t>
        <a:bodyPr/>
        <a:lstStyle/>
        <a:p>
          <a:endParaRPr lang="fr-FR"/>
        </a:p>
      </dgm:t>
    </dgm:pt>
    <dgm:pt modelId="{B5F7195C-9530-4C24-B67D-E99293FFA757}" type="pres">
      <dgm:prSet presAssocID="{FBFFDEC1-3258-4270-A699-D60F47E741BB}" presName="text" presStyleLbl="fgAcc0" presStyleIdx="0" presStyleCnt="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3927E4EA-CF59-4883-9103-D5402BABF45E}" type="pres">
      <dgm:prSet presAssocID="{FBFFDEC1-3258-4270-A699-D60F47E741BB}" presName="hierChild2" presStyleCnt="0"/>
      <dgm:spPr/>
      <dgm:t>
        <a:bodyPr/>
        <a:lstStyle/>
        <a:p>
          <a:endParaRPr lang="fr-FR"/>
        </a:p>
      </dgm:t>
    </dgm:pt>
    <dgm:pt modelId="{821204B2-F7F9-4261-9F59-0A0B9D678BE9}" type="pres">
      <dgm:prSet presAssocID="{45D3B58D-D066-4667-9AF5-E7CFBC2F73AF}" presName="Name10" presStyleLbl="parChTrans1D2" presStyleIdx="0" presStyleCnt="3"/>
      <dgm:spPr/>
      <dgm:t>
        <a:bodyPr/>
        <a:lstStyle/>
        <a:p>
          <a:endParaRPr lang="fr-FR"/>
        </a:p>
      </dgm:t>
    </dgm:pt>
    <dgm:pt modelId="{3161E1D5-ED8E-4BC0-A7A8-4EDD3BE49EB5}" type="pres">
      <dgm:prSet presAssocID="{97BB1253-5969-4FBE-A7CA-24325B9D66DF}" presName="hierRoot2" presStyleCnt="0"/>
      <dgm:spPr/>
      <dgm:t>
        <a:bodyPr/>
        <a:lstStyle/>
        <a:p>
          <a:endParaRPr lang="fr-FR"/>
        </a:p>
      </dgm:t>
    </dgm:pt>
    <dgm:pt modelId="{A9E78CF8-936A-4E2A-9552-B59379069716}" type="pres">
      <dgm:prSet presAssocID="{97BB1253-5969-4FBE-A7CA-24325B9D66DF}" presName="composite2" presStyleCnt="0"/>
      <dgm:spPr/>
      <dgm:t>
        <a:bodyPr/>
        <a:lstStyle/>
        <a:p>
          <a:endParaRPr lang="fr-FR"/>
        </a:p>
      </dgm:t>
    </dgm:pt>
    <dgm:pt modelId="{A8836768-6D40-445F-BFC8-CABD73490563}" type="pres">
      <dgm:prSet presAssocID="{97BB1253-5969-4FBE-A7CA-24325B9D66DF}" presName="background2" presStyleLbl="node2" presStyleIdx="0" presStyleCnt="3"/>
      <dgm:spPr/>
      <dgm:t>
        <a:bodyPr/>
        <a:lstStyle/>
        <a:p>
          <a:endParaRPr lang="fr-FR"/>
        </a:p>
      </dgm:t>
    </dgm:pt>
    <dgm:pt modelId="{0B6C7D77-2EC3-4E8B-A327-E26A7B35752D}" type="pres">
      <dgm:prSet presAssocID="{97BB1253-5969-4FBE-A7CA-24325B9D66DF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6BBE635-2F1E-4182-9D71-9AE476DB28CD}" type="pres">
      <dgm:prSet presAssocID="{97BB1253-5969-4FBE-A7CA-24325B9D66DF}" presName="hierChild3" presStyleCnt="0"/>
      <dgm:spPr/>
      <dgm:t>
        <a:bodyPr/>
        <a:lstStyle/>
        <a:p>
          <a:endParaRPr lang="fr-FR"/>
        </a:p>
      </dgm:t>
    </dgm:pt>
    <dgm:pt modelId="{6194E4C2-03A1-45C8-BDA7-EF22A393473A}" type="pres">
      <dgm:prSet presAssocID="{95C18091-B29F-410E-86A6-604F97D14BA9}" presName="Name10" presStyleLbl="parChTrans1D2" presStyleIdx="1" presStyleCnt="3"/>
      <dgm:spPr/>
      <dgm:t>
        <a:bodyPr/>
        <a:lstStyle/>
        <a:p>
          <a:endParaRPr lang="fr-FR"/>
        </a:p>
      </dgm:t>
    </dgm:pt>
    <dgm:pt modelId="{5DB3BB01-D2F1-4E01-86BB-DD5FB52D244E}" type="pres">
      <dgm:prSet presAssocID="{9660B0D6-08B8-4C1D-9A66-49D834CA958A}" presName="hierRoot2" presStyleCnt="0"/>
      <dgm:spPr/>
      <dgm:t>
        <a:bodyPr/>
        <a:lstStyle/>
        <a:p>
          <a:endParaRPr lang="fr-FR"/>
        </a:p>
      </dgm:t>
    </dgm:pt>
    <dgm:pt modelId="{28FBF56F-1EC6-4E53-95A4-6EA3E9201D1F}" type="pres">
      <dgm:prSet presAssocID="{9660B0D6-08B8-4C1D-9A66-49D834CA958A}" presName="composite2" presStyleCnt="0"/>
      <dgm:spPr/>
      <dgm:t>
        <a:bodyPr/>
        <a:lstStyle/>
        <a:p>
          <a:endParaRPr lang="fr-FR"/>
        </a:p>
      </dgm:t>
    </dgm:pt>
    <dgm:pt modelId="{366E1732-0CB7-42BC-822E-3DED69D7DFE2}" type="pres">
      <dgm:prSet presAssocID="{9660B0D6-08B8-4C1D-9A66-49D834CA958A}" presName="background2" presStyleLbl="node2" presStyleIdx="1" presStyleCnt="3"/>
      <dgm:spPr/>
      <dgm:t>
        <a:bodyPr/>
        <a:lstStyle/>
        <a:p>
          <a:endParaRPr lang="fr-FR"/>
        </a:p>
      </dgm:t>
    </dgm:pt>
    <dgm:pt modelId="{AED9A079-AB03-4937-BF44-501585B20065}" type="pres">
      <dgm:prSet presAssocID="{9660B0D6-08B8-4C1D-9A66-49D834CA958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3191FA3-0D75-444A-81B9-E7974CB5A1D9}" type="pres">
      <dgm:prSet presAssocID="{9660B0D6-08B8-4C1D-9A66-49D834CA958A}" presName="hierChild3" presStyleCnt="0"/>
      <dgm:spPr/>
      <dgm:t>
        <a:bodyPr/>
        <a:lstStyle/>
        <a:p>
          <a:endParaRPr lang="fr-FR"/>
        </a:p>
      </dgm:t>
    </dgm:pt>
    <dgm:pt modelId="{EF2ED803-59D7-491A-B747-2BF595491B26}" type="pres">
      <dgm:prSet presAssocID="{9C21AC30-C057-4D17-A57E-57DE17339B99}" presName="Name10" presStyleLbl="parChTrans1D2" presStyleIdx="2" presStyleCnt="3"/>
      <dgm:spPr/>
      <dgm:t>
        <a:bodyPr/>
        <a:lstStyle/>
        <a:p>
          <a:endParaRPr lang="fr-FR"/>
        </a:p>
      </dgm:t>
    </dgm:pt>
    <dgm:pt modelId="{E9BDFC5E-BC7A-407D-AC09-7CD3B931F267}" type="pres">
      <dgm:prSet presAssocID="{8874FE80-E331-4AE0-B271-4ECEE167A6CA}" presName="hierRoot2" presStyleCnt="0"/>
      <dgm:spPr/>
      <dgm:t>
        <a:bodyPr/>
        <a:lstStyle/>
        <a:p>
          <a:endParaRPr lang="fr-FR"/>
        </a:p>
      </dgm:t>
    </dgm:pt>
    <dgm:pt modelId="{8E0FD97C-A0E5-4750-B8D7-E3BE8DDE14D0}" type="pres">
      <dgm:prSet presAssocID="{8874FE80-E331-4AE0-B271-4ECEE167A6CA}" presName="composite2" presStyleCnt="0"/>
      <dgm:spPr/>
      <dgm:t>
        <a:bodyPr/>
        <a:lstStyle/>
        <a:p>
          <a:endParaRPr lang="fr-FR"/>
        </a:p>
      </dgm:t>
    </dgm:pt>
    <dgm:pt modelId="{AC8B2655-3204-4919-9C2A-98D1302FDC88}" type="pres">
      <dgm:prSet presAssocID="{8874FE80-E331-4AE0-B271-4ECEE167A6CA}" presName="background2" presStyleLbl="node2" presStyleIdx="2" presStyleCnt="3"/>
      <dgm:spPr/>
      <dgm:t>
        <a:bodyPr/>
        <a:lstStyle/>
        <a:p>
          <a:endParaRPr lang="fr-FR"/>
        </a:p>
      </dgm:t>
    </dgm:pt>
    <dgm:pt modelId="{C36D0106-658A-4A8A-B583-F0FE7CEE5046}" type="pres">
      <dgm:prSet presAssocID="{8874FE80-E331-4AE0-B271-4ECEE167A6C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C54D4B4-95EF-4829-9D03-E69EC3D111CC}" type="pres">
      <dgm:prSet presAssocID="{8874FE80-E331-4AE0-B271-4ECEE167A6CA}" presName="hierChild3" presStyleCnt="0"/>
      <dgm:spPr/>
      <dgm:t>
        <a:bodyPr/>
        <a:lstStyle/>
        <a:p>
          <a:endParaRPr lang="fr-FR"/>
        </a:p>
      </dgm:t>
    </dgm:pt>
  </dgm:ptLst>
  <dgm:cxnLst>
    <dgm:cxn modelId="{19D06D65-C4F6-427E-B853-6590F7B21705}" type="presOf" srcId="{45D3B58D-D066-4667-9AF5-E7CFBC2F73AF}" destId="{821204B2-F7F9-4261-9F59-0A0B9D678BE9}" srcOrd="0" destOrd="0" presId="urn:microsoft.com/office/officeart/2005/8/layout/hierarchy1"/>
    <dgm:cxn modelId="{20077157-7C58-4E59-BFFC-26FD7A3859FD}" type="presOf" srcId="{486F2BD6-1E7B-4ED7-A3A7-5A81404AEFBA}" destId="{AFD42C73-2151-41DC-BF50-1B47E6E0C68C}" srcOrd="0" destOrd="0" presId="urn:microsoft.com/office/officeart/2005/8/layout/hierarchy1"/>
    <dgm:cxn modelId="{3391EAE9-2876-4298-ACAD-20B8A92C8A16}" type="presOf" srcId="{95C18091-B29F-410E-86A6-604F97D14BA9}" destId="{6194E4C2-03A1-45C8-BDA7-EF22A393473A}" srcOrd="0" destOrd="0" presId="urn:microsoft.com/office/officeart/2005/8/layout/hierarchy1"/>
    <dgm:cxn modelId="{4904F2D3-BED3-43A4-BF33-8E4C8EDE97E0}" srcId="{FBFFDEC1-3258-4270-A699-D60F47E741BB}" destId="{8874FE80-E331-4AE0-B271-4ECEE167A6CA}" srcOrd="2" destOrd="0" parTransId="{9C21AC30-C057-4D17-A57E-57DE17339B99}" sibTransId="{7D0ED17A-0DBE-417F-A8A8-3917D0845498}"/>
    <dgm:cxn modelId="{4272E6E3-2728-41FE-8FBA-97DDAA529701}" type="presOf" srcId="{FBFFDEC1-3258-4270-A699-D60F47E741BB}" destId="{B5F7195C-9530-4C24-B67D-E99293FFA757}" srcOrd="0" destOrd="0" presId="urn:microsoft.com/office/officeart/2005/8/layout/hierarchy1"/>
    <dgm:cxn modelId="{DCA68440-BBA5-4323-B9AD-E8FB22729845}" type="presOf" srcId="{9660B0D6-08B8-4C1D-9A66-49D834CA958A}" destId="{AED9A079-AB03-4937-BF44-501585B20065}" srcOrd="0" destOrd="0" presId="urn:microsoft.com/office/officeart/2005/8/layout/hierarchy1"/>
    <dgm:cxn modelId="{E9737F5E-7230-4F76-B8CF-CF1C0F9F578D}" srcId="{FBFFDEC1-3258-4270-A699-D60F47E741BB}" destId="{9660B0D6-08B8-4C1D-9A66-49D834CA958A}" srcOrd="1" destOrd="0" parTransId="{95C18091-B29F-410E-86A6-604F97D14BA9}" sibTransId="{48B8739E-693D-4D80-9441-ACB15334C1F3}"/>
    <dgm:cxn modelId="{BF768B66-42B5-4629-B271-4B1676947CE7}" srcId="{FBFFDEC1-3258-4270-A699-D60F47E741BB}" destId="{97BB1253-5969-4FBE-A7CA-24325B9D66DF}" srcOrd="0" destOrd="0" parTransId="{45D3B58D-D066-4667-9AF5-E7CFBC2F73AF}" sibTransId="{73B6F03B-27A4-41B2-B337-7CA1387CEBB0}"/>
    <dgm:cxn modelId="{442554E6-4F08-4470-AA93-32DB1D9FDBC6}" type="presOf" srcId="{9C21AC30-C057-4D17-A57E-57DE17339B99}" destId="{EF2ED803-59D7-491A-B747-2BF595491B26}" srcOrd="0" destOrd="0" presId="urn:microsoft.com/office/officeart/2005/8/layout/hierarchy1"/>
    <dgm:cxn modelId="{09A552CA-314F-41E3-BBCD-C5131F981677}" type="presOf" srcId="{8874FE80-E331-4AE0-B271-4ECEE167A6CA}" destId="{C36D0106-658A-4A8A-B583-F0FE7CEE5046}" srcOrd="0" destOrd="0" presId="urn:microsoft.com/office/officeart/2005/8/layout/hierarchy1"/>
    <dgm:cxn modelId="{1869E68B-2263-4E61-89F7-64ACB62EFB3A}" srcId="{486F2BD6-1E7B-4ED7-A3A7-5A81404AEFBA}" destId="{FBFFDEC1-3258-4270-A699-D60F47E741BB}" srcOrd="0" destOrd="0" parTransId="{941BF658-3509-4FE0-84A3-ABEAE5D7304F}" sibTransId="{7DC4169A-C06E-487F-B8A6-F53C80EEEA8D}"/>
    <dgm:cxn modelId="{00976501-802A-46B1-893E-2376AA9654AE}" type="presOf" srcId="{97BB1253-5969-4FBE-A7CA-24325B9D66DF}" destId="{0B6C7D77-2EC3-4E8B-A327-E26A7B35752D}" srcOrd="0" destOrd="0" presId="urn:microsoft.com/office/officeart/2005/8/layout/hierarchy1"/>
    <dgm:cxn modelId="{3BB370C6-4ED9-4DB0-A246-0FC9CC925AB0}" type="presParOf" srcId="{AFD42C73-2151-41DC-BF50-1B47E6E0C68C}" destId="{BE9FB1D6-4FB5-4DBD-8822-0A58AEB8CC4A}" srcOrd="0" destOrd="0" presId="urn:microsoft.com/office/officeart/2005/8/layout/hierarchy1"/>
    <dgm:cxn modelId="{314550EE-8704-423A-A4AC-8353129282AB}" type="presParOf" srcId="{BE9FB1D6-4FB5-4DBD-8822-0A58AEB8CC4A}" destId="{65641BB5-EB35-4662-A09B-B192DB9C076F}" srcOrd="0" destOrd="0" presId="urn:microsoft.com/office/officeart/2005/8/layout/hierarchy1"/>
    <dgm:cxn modelId="{25D5A2D3-24A3-4334-892A-CEA674F7DB2A}" type="presParOf" srcId="{65641BB5-EB35-4662-A09B-B192DB9C076F}" destId="{D6F8D6CE-32DA-45F4-8302-51C917522A49}" srcOrd="0" destOrd="0" presId="urn:microsoft.com/office/officeart/2005/8/layout/hierarchy1"/>
    <dgm:cxn modelId="{CD6DAF9D-B654-4C4E-90BE-1D569CC6379F}" type="presParOf" srcId="{65641BB5-EB35-4662-A09B-B192DB9C076F}" destId="{B5F7195C-9530-4C24-B67D-E99293FFA757}" srcOrd="1" destOrd="0" presId="urn:microsoft.com/office/officeart/2005/8/layout/hierarchy1"/>
    <dgm:cxn modelId="{037AA397-4A26-41C6-99B9-43EB4F02B7C1}" type="presParOf" srcId="{BE9FB1D6-4FB5-4DBD-8822-0A58AEB8CC4A}" destId="{3927E4EA-CF59-4883-9103-D5402BABF45E}" srcOrd="1" destOrd="0" presId="urn:microsoft.com/office/officeart/2005/8/layout/hierarchy1"/>
    <dgm:cxn modelId="{539B7A00-393F-47C7-8DAB-5A54855D53F9}" type="presParOf" srcId="{3927E4EA-CF59-4883-9103-D5402BABF45E}" destId="{821204B2-F7F9-4261-9F59-0A0B9D678BE9}" srcOrd="0" destOrd="0" presId="urn:microsoft.com/office/officeart/2005/8/layout/hierarchy1"/>
    <dgm:cxn modelId="{39C01403-A316-4AF2-B09D-969FEF1AD7F2}" type="presParOf" srcId="{3927E4EA-CF59-4883-9103-D5402BABF45E}" destId="{3161E1D5-ED8E-4BC0-A7A8-4EDD3BE49EB5}" srcOrd="1" destOrd="0" presId="urn:microsoft.com/office/officeart/2005/8/layout/hierarchy1"/>
    <dgm:cxn modelId="{B5190A7F-520C-4573-B40A-6FC179F67FAF}" type="presParOf" srcId="{3161E1D5-ED8E-4BC0-A7A8-4EDD3BE49EB5}" destId="{A9E78CF8-936A-4E2A-9552-B59379069716}" srcOrd="0" destOrd="0" presId="urn:microsoft.com/office/officeart/2005/8/layout/hierarchy1"/>
    <dgm:cxn modelId="{1639E174-F8AD-463A-817E-75E0FE46ABDA}" type="presParOf" srcId="{A9E78CF8-936A-4E2A-9552-B59379069716}" destId="{A8836768-6D40-445F-BFC8-CABD73490563}" srcOrd="0" destOrd="0" presId="urn:microsoft.com/office/officeart/2005/8/layout/hierarchy1"/>
    <dgm:cxn modelId="{689B1992-6C9A-470C-8242-F192C8BDD3AE}" type="presParOf" srcId="{A9E78CF8-936A-4E2A-9552-B59379069716}" destId="{0B6C7D77-2EC3-4E8B-A327-E26A7B35752D}" srcOrd="1" destOrd="0" presId="urn:microsoft.com/office/officeart/2005/8/layout/hierarchy1"/>
    <dgm:cxn modelId="{191DF9AA-D870-481F-8C19-4F165097A3D6}" type="presParOf" srcId="{3161E1D5-ED8E-4BC0-A7A8-4EDD3BE49EB5}" destId="{36BBE635-2F1E-4182-9D71-9AE476DB28CD}" srcOrd="1" destOrd="0" presId="urn:microsoft.com/office/officeart/2005/8/layout/hierarchy1"/>
    <dgm:cxn modelId="{685DAF24-9783-4E31-9EB8-7578DE91A297}" type="presParOf" srcId="{3927E4EA-CF59-4883-9103-D5402BABF45E}" destId="{6194E4C2-03A1-45C8-BDA7-EF22A393473A}" srcOrd="2" destOrd="0" presId="urn:microsoft.com/office/officeart/2005/8/layout/hierarchy1"/>
    <dgm:cxn modelId="{057CAA00-E40F-425D-9D7E-7058E652428B}" type="presParOf" srcId="{3927E4EA-CF59-4883-9103-D5402BABF45E}" destId="{5DB3BB01-D2F1-4E01-86BB-DD5FB52D244E}" srcOrd="3" destOrd="0" presId="urn:microsoft.com/office/officeart/2005/8/layout/hierarchy1"/>
    <dgm:cxn modelId="{B08AFD1F-977A-400C-88A6-6963AE919BEC}" type="presParOf" srcId="{5DB3BB01-D2F1-4E01-86BB-DD5FB52D244E}" destId="{28FBF56F-1EC6-4E53-95A4-6EA3E9201D1F}" srcOrd="0" destOrd="0" presId="urn:microsoft.com/office/officeart/2005/8/layout/hierarchy1"/>
    <dgm:cxn modelId="{0D627209-A9A5-4435-9847-16D281D3BC41}" type="presParOf" srcId="{28FBF56F-1EC6-4E53-95A4-6EA3E9201D1F}" destId="{366E1732-0CB7-42BC-822E-3DED69D7DFE2}" srcOrd="0" destOrd="0" presId="urn:microsoft.com/office/officeart/2005/8/layout/hierarchy1"/>
    <dgm:cxn modelId="{21C2E362-8130-43F8-BC5B-0FCA19364885}" type="presParOf" srcId="{28FBF56F-1EC6-4E53-95A4-6EA3E9201D1F}" destId="{AED9A079-AB03-4937-BF44-501585B20065}" srcOrd="1" destOrd="0" presId="urn:microsoft.com/office/officeart/2005/8/layout/hierarchy1"/>
    <dgm:cxn modelId="{4F824041-4A6D-4956-A02D-4B4BEEF74593}" type="presParOf" srcId="{5DB3BB01-D2F1-4E01-86BB-DD5FB52D244E}" destId="{43191FA3-0D75-444A-81B9-E7974CB5A1D9}" srcOrd="1" destOrd="0" presId="urn:microsoft.com/office/officeart/2005/8/layout/hierarchy1"/>
    <dgm:cxn modelId="{391D2BE7-7750-4F8C-B0AB-57307AA9ED02}" type="presParOf" srcId="{3927E4EA-CF59-4883-9103-D5402BABF45E}" destId="{EF2ED803-59D7-491A-B747-2BF595491B26}" srcOrd="4" destOrd="0" presId="urn:microsoft.com/office/officeart/2005/8/layout/hierarchy1"/>
    <dgm:cxn modelId="{0D8AAA42-7F5A-44D0-901A-8975289BDE34}" type="presParOf" srcId="{3927E4EA-CF59-4883-9103-D5402BABF45E}" destId="{E9BDFC5E-BC7A-407D-AC09-7CD3B931F267}" srcOrd="5" destOrd="0" presId="urn:microsoft.com/office/officeart/2005/8/layout/hierarchy1"/>
    <dgm:cxn modelId="{ECD23D8E-C33F-4E86-B908-42F1B502B1F3}" type="presParOf" srcId="{E9BDFC5E-BC7A-407D-AC09-7CD3B931F267}" destId="{8E0FD97C-A0E5-4750-B8D7-E3BE8DDE14D0}" srcOrd="0" destOrd="0" presId="urn:microsoft.com/office/officeart/2005/8/layout/hierarchy1"/>
    <dgm:cxn modelId="{5192008D-2F07-401D-B55D-8BF6DB0553DE}" type="presParOf" srcId="{8E0FD97C-A0E5-4750-B8D7-E3BE8DDE14D0}" destId="{AC8B2655-3204-4919-9C2A-98D1302FDC88}" srcOrd="0" destOrd="0" presId="urn:microsoft.com/office/officeart/2005/8/layout/hierarchy1"/>
    <dgm:cxn modelId="{BD643D2E-32F6-4C6D-858D-47D38A7DF6B5}" type="presParOf" srcId="{8E0FD97C-A0E5-4750-B8D7-E3BE8DDE14D0}" destId="{C36D0106-658A-4A8A-B583-F0FE7CEE5046}" srcOrd="1" destOrd="0" presId="urn:microsoft.com/office/officeart/2005/8/layout/hierarchy1"/>
    <dgm:cxn modelId="{40B3FFD0-5EC9-41B4-9BAE-BC1B46E8EFCA}" type="presParOf" srcId="{E9BDFC5E-BC7A-407D-AC09-7CD3B931F267}" destId="{5C54D4B4-95EF-4829-9D03-E69EC3D111CC}" srcOrd="1" destOrd="0" presId="urn:microsoft.com/office/officeart/2005/8/layout/hierarchy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B6D3AA9-1696-4013-BE07-BC748F37F64C}" type="doc">
      <dgm:prSet loTypeId="urn:microsoft.com/office/officeart/2005/8/layout/hierarchy1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AB99C77F-6F10-4C84-BA6C-0CB9868FBD98}">
      <dgm:prSet phldrT="[Texte]" custT="1"/>
      <dgm:spPr/>
      <dgm:t>
        <a:bodyPr/>
        <a:lstStyle/>
        <a:p>
          <a:r>
            <a:rPr lang="fr-FR" sz="1800" b="1" dirty="0" smtClean="0"/>
            <a:t>Facteurs internes</a:t>
          </a:r>
          <a:endParaRPr lang="fr-FR" sz="1800" b="1" dirty="0"/>
        </a:p>
      </dgm:t>
    </dgm:pt>
    <dgm:pt modelId="{C1038C3D-7EBE-43D3-B4EF-7DB66FD4303C}" type="parTrans" cxnId="{09F6FB4A-E21F-4805-8E2F-D5745AEDEF50}">
      <dgm:prSet/>
      <dgm:spPr/>
      <dgm:t>
        <a:bodyPr/>
        <a:lstStyle/>
        <a:p>
          <a:endParaRPr lang="fr-FR"/>
        </a:p>
      </dgm:t>
    </dgm:pt>
    <dgm:pt modelId="{22D98F50-7817-4A99-890A-0C4FB4862095}" type="sibTrans" cxnId="{09F6FB4A-E21F-4805-8E2F-D5745AEDEF50}">
      <dgm:prSet/>
      <dgm:spPr/>
      <dgm:t>
        <a:bodyPr/>
        <a:lstStyle/>
        <a:p>
          <a:endParaRPr lang="fr-FR"/>
        </a:p>
      </dgm:t>
    </dgm:pt>
    <dgm:pt modelId="{279F5FCA-4F9F-4E5C-AE3D-325E6D20F2EE}">
      <dgm:prSet phldrT="[Texte]" custT="1"/>
      <dgm:spPr/>
      <dgm:t>
        <a:bodyPr/>
        <a:lstStyle/>
        <a:p>
          <a:r>
            <a:rPr lang="fr-FR" sz="1400" b="1" dirty="0" smtClean="0"/>
            <a:t>Rôle des glandes hormonales dans la croissance osseuse</a:t>
          </a:r>
          <a:r>
            <a:rPr lang="fr-FR" sz="1200" dirty="0" smtClean="0"/>
            <a:t>.</a:t>
          </a:r>
          <a:endParaRPr lang="fr-FR" sz="1200" dirty="0"/>
        </a:p>
      </dgm:t>
    </dgm:pt>
    <dgm:pt modelId="{9354F6DF-9AB8-44D0-8723-02559F05E73F}" type="parTrans" cxnId="{0619B53C-AF3A-4699-B035-BF4FD4499FB0}">
      <dgm:prSet/>
      <dgm:spPr/>
      <dgm:t>
        <a:bodyPr/>
        <a:lstStyle/>
        <a:p>
          <a:endParaRPr lang="fr-FR"/>
        </a:p>
      </dgm:t>
    </dgm:pt>
    <dgm:pt modelId="{3949E885-AACC-4919-8C19-C0890BD9C38C}" type="sibTrans" cxnId="{0619B53C-AF3A-4699-B035-BF4FD4499FB0}">
      <dgm:prSet/>
      <dgm:spPr/>
      <dgm:t>
        <a:bodyPr/>
        <a:lstStyle/>
        <a:p>
          <a:endParaRPr lang="fr-FR"/>
        </a:p>
      </dgm:t>
    </dgm:pt>
    <dgm:pt modelId="{7B79FADC-2024-45AC-A654-1E604FD9E02B}">
      <dgm:prSet phldrT="[Texte]" custT="1"/>
      <dgm:spPr/>
      <dgm:t>
        <a:bodyPr/>
        <a:lstStyle/>
        <a:p>
          <a:pPr algn="ctr"/>
          <a:r>
            <a:rPr lang="fr-FR" sz="1500" b="1" dirty="0" smtClean="0"/>
            <a:t>Le somatotrope (STH</a:t>
          </a:r>
          <a:r>
            <a:rPr lang="fr-FR" sz="1500" dirty="0" smtClean="0"/>
            <a:t>) </a:t>
          </a:r>
        </a:p>
        <a:p>
          <a:pPr algn="l"/>
          <a:r>
            <a:rPr lang="fr-FR" sz="1500" dirty="0" smtClean="0"/>
            <a:t> </a:t>
          </a:r>
          <a:r>
            <a:rPr lang="fr-FR" sz="1200" dirty="0" smtClean="0"/>
            <a:t>–sécrétée par l’hypophyse                                 –stimule la croissance en longueur et en épaisseur</a:t>
          </a:r>
          <a:endParaRPr lang="fr-FR" sz="1200" dirty="0"/>
        </a:p>
      </dgm:t>
    </dgm:pt>
    <dgm:pt modelId="{5EA40FF2-956B-4E97-B78D-BFB8B1E9EECE}" type="parTrans" cxnId="{0CB49028-D682-40B7-9BF2-0C23C6E01D5C}">
      <dgm:prSet/>
      <dgm:spPr/>
      <dgm:t>
        <a:bodyPr/>
        <a:lstStyle/>
        <a:p>
          <a:endParaRPr lang="fr-FR"/>
        </a:p>
      </dgm:t>
    </dgm:pt>
    <dgm:pt modelId="{BF9AAB9F-4E0A-452C-B727-353BCA3D80E1}" type="sibTrans" cxnId="{0CB49028-D682-40B7-9BF2-0C23C6E01D5C}">
      <dgm:prSet/>
      <dgm:spPr/>
      <dgm:t>
        <a:bodyPr/>
        <a:lstStyle/>
        <a:p>
          <a:endParaRPr lang="fr-FR"/>
        </a:p>
      </dgm:t>
    </dgm:pt>
    <dgm:pt modelId="{6E5F4A90-F16D-44E7-9E81-77356AE283CF}">
      <dgm:prSet phldrT="[Texte]" custT="1"/>
      <dgm:spPr/>
      <dgm:t>
        <a:bodyPr/>
        <a:lstStyle/>
        <a:p>
          <a:r>
            <a:rPr lang="fr-FR" sz="1400" b="1" dirty="0" smtClean="0"/>
            <a:t>La thyroxine</a:t>
          </a:r>
        </a:p>
        <a:p>
          <a:r>
            <a:rPr lang="fr-FR" sz="1200" b="0" dirty="0" smtClean="0"/>
            <a:t>-ossification</a:t>
          </a:r>
          <a:endParaRPr lang="fr-FR" sz="1200" b="0" dirty="0"/>
        </a:p>
      </dgm:t>
    </dgm:pt>
    <dgm:pt modelId="{4C29A429-147D-480D-81D8-AD7007C1D241}" type="parTrans" cxnId="{9797408F-7E1B-4F3A-9AC7-1EADDD587865}">
      <dgm:prSet/>
      <dgm:spPr/>
      <dgm:t>
        <a:bodyPr/>
        <a:lstStyle/>
        <a:p>
          <a:endParaRPr lang="fr-FR"/>
        </a:p>
      </dgm:t>
    </dgm:pt>
    <dgm:pt modelId="{65437402-5785-495C-AB6C-FBEBED34463F}" type="sibTrans" cxnId="{9797408F-7E1B-4F3A-9AC7-1EADDD587865}">
      <dgm:prSet/>
      <dgm:spPr/>
      <dgm:t>
        <a:bodyPr/>
        <a:lstStyle/>
        <a:p>
          <a:endParaRPr lang="fr-FR"/>
        </a:p>
      </dgm:t>
    </dgm:pt>
    <dgm:pt modelId="{CB43BE98-5020-486B-830B-9F6CBE1E4D32}">
      <dgm:prSet phldrT="[Texte]" custT="1"/>
      <dgm:spPr/>
      <dgm:t>
        <a:bodyPr/>
        <a:lstStyle/>
        <a:p>
          <a:pPr algn="l"/>
          <a:r>
            <a:rPr lang="fr-FR" sz="1400" b="1" dirty="0" smtClean="0"/>
            <a:t>Hormones     sexuelles                                           </a:t>
          </a:r>
          <a:r>
            <a:rPr lang="fr-FR" sz="900" b="0" dirty="0" smtClean="0"/>
            <a:t>-</a:t>
          </a:r>
          <a:r>
            <a:rPr lang="fr-FR" sz="1200" b="0" dirty="0" smtClean="0"/>
            <a:t>stimulation de l’anabolisme protidique</a:t>
          </a:r>
        </a:p>
        <a:p>
          <a:pPr algn="l"/>
          <a:r>
            <a:rPr lang="fr-FR" sz="1200" b="0" dirty="0" smtClean="0"/>
            <a:t>-formation de la trame protidique de l’os</a:t>
          </a:r>
        </a:p>
        <a:p>
          <a:pPr algn="l"/>
          <a:r>
            <a:rPr lang="fr-FR" sz="1200" b="0" dirty="0" smtClean="0"/>
            <a:t>-ostéoblaste</a:t>
          </a:r>
        </a:p>
        <a:p>
          <a:pPr algn="l"/>
          <a:r>
            <a:rPr lang="fr-FR" sz="1200" b="0" dirty="0" smtClean="0"/>
            <a:t>-fixation calcique</a:t>
          </a:r>
          <a:endParaRPr lang="fr-FR" sz="1200" b="0" dirty="0"/>
        </a:p>
      </dgm:t>
    </dgm:pt>
    <dgm:pt modelId="{CA0F63F9-FD49-4513-B214-11489AE10048}" type="parTrans" cxnId="{62EFB557-60C4-4A98-9D93-4B68197B6FC6}">
      <dgm:prSet/>
      <dgm:spPr/>
      <dgm:t>
        <a:bodyPr/>
        <a:lstStyle/>
        <a:p>
          <a:endParaRPr lang="fr-FR"/>
        </a:p>
      </dgm:t>
    </dgm:pt>
    <dgm:pt modelId="{7508077A-5F6F-4529-A99D-4DF23F01BAC5}" type="sibTrans" cxnId="{62EFB557-60C4-4A98-9D93-4B68197B6FC6}">
      <dgm:prSet/>
      <dgm:spPr/>
      <dgm:t>
        <a:bodyPr/>
        <a:lstStyle/>
        <a:p>
          <a:endParaRPr lang="fr-FR"/>
        </a:p>
      </dgm:t>
    </dgm:pt>
    <dgm:pt modelId="{D1B12E1A-F268-4347-8B5A-DB22CB05F423}">
      <dgm:prSet phldrT="[Texte]" custT="1"/>
      <dgm:spPr/>
      <dgm:t>
        <a:bodyPr/>
        <a:lstStyle/>
        <a:p>
          <a:pPr algn="l"/>
          <a:r>
            <a:rPr lang="fr-FR" sz="1400" b="1" dirty="0" smtClean="0"/>
            <a:t>L’insuline</a:t>
          </a:r>
        </a:p>
        <a:p>
          <a:pPr algn="l"/>
          <a:r>
            <a:rPr lang="fr-FR" sz="1400" b="1" dirty="0" smtClean="0"/>
            <a:t>-</a:t>
          </a:r>
          <a:r>
            <a:rPr lang="fr-FR" sz="1200" b="0" dirty="0" smtClean="0"/>
            <a:t>rythme de la croissance</a:t>
          </a:r>
          <a:endParaRPr lang="fr-FR" sz="1200" b="0" dirty="0"/>
        </a:p>
      </dgm:t>
    </dgm:pt>
    <dgm:pt modelId="{95689CBB-3113-4868-BEB6-0FA043889FD4}" type="parTrans" cxnId="{40152B08-E3FF-4FAB-9D3E-2E9C32F7EBE2}">
      <dgm:prSet/>
      <dgm:spPr/>
      <dgm:t>
        <a:bodyPr/>
        <a:lstStyle/>
        <a:p>
          <a:endParaRPr lang="fr-FR"/>
        </a:p>
      </dgm:t>
    </dgm:pt>
    <dgm:pt modelId="{1F22C6D0-B160-4B19-8E9D-60F7AF17ABF9}" type="sibTrans" cxnId="{40152B08-E3FF-4FAB-9D3E-2E9C32F7EBE2}">
      <dgm:prSet/>
      <dgm:spPr/>
      <dgm:t>
        <a:bodyPr/>
        <a:lstStyle/>
        <a:p>
          <a:endParaRPr lang="fr-FR"/>
        </a:p>
      </dgm:t>
    </dgm:pt>
    <dgm:pt modelId="{02D88EBF-B07F-4558-9704-721097F89699}">
      <dgm:prSet phldrT="[Texte]" custT="1"/>
      <dgm:spPr/>
      <dgm:t>
        <a:bodyPr/>
        <a:lstStyle/>
        <a:p>
          <a:pPr algn="l"/>
          <a:r>
            <a:rPr lang="fr-FR" sz="1400" b="1" dirty="0" smtClean="0"/>
            <a:t>Le Cortisol</a:t>
          </a:r>
        </a:p>
        <a:p>
          <a:pPr algn="l"/>
          <a:r>
            <a:rPr lang="fr-FR" sz="1200" b="0" dirty="0" smtClean="0"/>
            <a:t>-Amincissement des cartilages de conjugaison </a:t>
          </a:r>
        </a:p>
        <a:p>
          <a:pPr algn="l"/>
          <a:r>
            <a:rPr lang="fr-FR" sz="1400" b="1" dirty="0" smtClean="0"/>
            <a:t>-</a:t>
          </a:r>
          <a:r>
            <a:rPr lang="fr-FR" sz="1200" b="0" dirty="0" smtClean="0"/>
            <a:t>fixation du calcium</a:t>
          </a:r>
        </a:p>
        <a:p>
          <a:pPr algn="l"/>
          <a:r>
            <a:rPr lang="fr-FR" sz="1200" b="0" dirty="0" smtClean="0"/>
            <a:t>-formation du collagène</a:t>
          </a:r>
        </a:p>
        <a:p>
          <a:pPr algn="l"/>
          <a:r>
            <a:rPr lang="fr-FR" sz="1200" b="0" dirty="0" smtClean="0"/>
            <a:t>-inhibition de la formation de la substance fondamentale de l’os</a:t>
          </a:r>
          <a:endParaRPr lang="fr-FR" sz="1200" b="0" dirty="0"/>
        </a:p>
      </dgm:t>
    </dgm:pt>
    <dgm:pt modelId="{B7DCC5F8-243A-4CDD-B321-06CFD12234DC}" type="parTrans" cxnId="{5E7401D2-A4AF-4841-90A6-21B950DECC95}">
      <dgm:prSet/>
      <dgm:spPr/>
      <dgm:t>
        <a:bodyPr/>
        <a:lstStyle/>
        <a:p>
          <a:endParaRPr lang="fr-FR"/>
        </a:p>
      </dgm:t>
    </dgm:pt>
    <dgm:pt modelId="{B4D9090F-2BA7-466B-A2BD-9F3AF9E9B8C1}" type="sibTrans" cxnId="{5E7401D2-A4AF-4841-90A6-21B950DECC95}">
      <dgm:prSet/>
      <dgm:spPr/>
      <dgm:t>
        <a:bodyPr/>
        <a:lstStyle/>
        <a:p>
          <a:endParaRPr lang="fr-FR"/>
        </a:p>
      </dgm:t>
    </dgm:pt>
    <dgm:pt modelId="{1968C80E-EABD-4E3E-8C68-10FE2204B883}">
      <dgm:prSet phldrT="[Texte]" custT="1"/>
      <dgm:spPr/>
      <dgm:t>
        <a:bodyPr/>
        <a:lstStyle/>
        <a:p>
          <a:pPr algn="l"/>
          <a:endParaRPr lang="fr-FR" sz="1400" b="1" dirty="0" smtClean="0"/>
        </a:p>
        <a:p>
          <a:pPr algn="l"/>
          <a:r>
            <a:rPr lang="fr-FR" sz="1400" b="1" dirty="0" smtClean="0"/>
            <a:t>Parathyroïdienne</a:t>
          </a:r>
        </a:p>
        <a:p>
          <a:pPr algn="l"/>
          <a:r>
            <a:rPr lang="fr-FR" sz="1400" b="1" dirty="0" smtClean="0"/>
            <a:t>-</a:t>
          </a:r>
          <a:r>
            <a:rPr lang="fr-FR" sz="1200" b="0" dirty="0" smtClean="0"/>
            <a:t>régulation phosphocalcique</a:t>
          </a:r>
        </a:p>
        <a:p>
          <a:pPr algn="l"/>
          <a:r>
            <a:rPr lang="fr-FR" sz="1200" b="0" dirty="0" smtClean="0"/>
            <a:t>Minéralisation de l’os</a:t>
          </a:r>
        </a:p>
        <a:p>
          <a:pPr algn="l"/>
          <a:endParaRPr lang="fr-FR" sz="1200" b="0" dirty="0" smtClean="0"/>
        </a:p>
        <a:p>
          <a:pPr algn="l"/>
          <a:endParaRPr lang="fr-FR" sz="1400" b="1" dirty="0" smtClean="0"/>
        </a:p>
        <a:p>
          <a:pPr algn="l"/>
          <a:endParaRPr lang="fr-FR" sz="1400" b="1" dirty="0" smtClean="0"/>
        </a:p>
      </dgm:t>
    </dgm:pt>
    <dgm:pt modelId="{B1FD12FE-2454-4202-8A49-A19BF993C5A5}" type="parTrans" cxnId="{5CA6EFCF-D0B8-41DC-9CEE-D20725057CE1}">
      <dgm:prSet/>
      <dgm:spPr/>
      <dgm:t>
        <a:bodyPr/>
        <a:lstStyle/>
        <a:p>
          <a:endParaRPr lang="fr-FR"/>
        </a:p>
      </dgm:t>
    </dgm:pt>
    <dgm:pt modelId="{285CB760-9E95-41A6-95D3-5DB9C40234FF}" type="sibTrans" cxnId="{5CA6EFCF-D0B8-41DC-9CEE-D20725057CE1}">
      <dgm:prSet/>
      <dgm:spPr/>
      <dgm:t>
        <a:bodyPr/>
        <a:lstStyle/>
        <a:p>
          <a:endParaRPr lang="fr-FR"/>
        </a:p>
      </dgm:t>
    </dgm:pt>
    <dgm:pt modelId="{77F13338-CD73-4928-8DE0-7C76072DBD3C}" type="pres">
      <dgm:prSet presAssocID="{BB6D3AA9-1696-4013-BE07-BC748F37F6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BF8B4F47-ADD5-40D1-B0B3-D7AF5E669F68}" type="pres">
      <dgm:prSet presAssocID="{AB99C77F-6F10-4C84-BA6C-0CB9868FBD98}" presName="hierRoot1" presStyleCnt="0"/>
      <dgm:spPr/>
      <dgm:t>
        <a:bodyPr/>
        <a:lstStyle/>
        <a:p>
          <a:endParaRPr lang="fr-FR"/>
        </a:p>
      </dgm:t>
    </dgm:pt>
    <dgm:pt modelId="{5718B65D-BEE6-46A0-BBCD-A679FEF920FD}" type="pres">
      <dgm:prSet presAssocID="{AB99C77F-6F10-4C84-BA6C-0CB9868FBD98}" presName="composite" presStyleCnt="0"/>
      <dgm:spPr/>
      <dgm:t>
        <a:bodyPr/>
        <a:lstStyle/>
        <a:p>
          <a:endParaRPr lang="fr-FR"/>
        </a:p>
      </dgm:t>
    </dgm:pt>
    <dgm:pt modelId="{4EFD8A30-3603-43AB-A05C-F3F25C02538A}" type="pres">
      <dgm:prSet presAssocID="{AB99C77F-6F10-4C84-BA6C-0CB9868FBD98}" presName="background" presStyleLbl="node0" presStyleIdx="0" presStyleCnt="1"/>
      <dgm:spPr/>
      <dgm:t>
        <a:bodyPr/>
        <a:lstStyle/>
        <a:p>
          <a:endParaRPr lang="fr-FR"/>
        </a:p>
      </dgm:t>
    </dgm:pt>
    <dgm:pt modelId="{B708421C-FCE6-4340-A18D-042B3BDAFFF7}" type="pres">
      <dgm:prSet presAssocID="{AB99C77F-6F10-4C84-BA6C-0CB9868FBD98}" presName="text" presStyleLbl="fgAcc0" presStyleIdx="0" presStyleCnt="1" custScaleX="156144" custScaleY="14710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5ADCB3C-642D-4A30-8EAD-F9A17591708F}" type="pres">
      <dgm:prSet presAssocID="{AB99C77F-6F10-4C84-BA6C-0CB9868FBD98}" presName="hierChild2" presStyleCnt="0"/>
      <dgm:spPr/>
      <dgm:t>
        <a:bodyPr/>
        <a:lstStyle/>
        <a:p>
          <a:endParaRPr lang="fr-FR"/>
        </a:p>
      </dgm:t>
    </dgm:pt>
    <dgm:pt modelId="{041E2AD0-7EC7-4B59-853E-28B53255807B}" type="pres">
      <dgm:prSet presAssocID="{9354F6DF-9AB8-44D0-8723-02559F05E73F}" presName="Name10" presStyleLbl="parChTrans1D2" presStyleIdx="0" presStyleCnt="1"/>
      <dgm:spPr/>
      <dgm:t>
        <a:bodyPr/>
        <a:lstStyle/>
        <a:p>
          <a:endParaRPr lang="fr-FR"/>
        </a:p>
      </dgm:t>
    </dgm:pt>
    <dgm:pt modelId="{60ECC7CB-F57C-4A99-9CE2-7A654475C928}" type="pres">
      <dgm:prSet presAssocID="{279F5FCA-4F9F-4E5C-AE3D-325E6D20F2EE}" presName="hierRoot2" presStyleCnt="0"/>
      <dgm:spPr/>
      <dgm:t>
        <a:bodyPr/>
        <a:lstStyle/>
        <a:p>
          <a:endParaRPr lang="fr-FR"/>
        </a:p>
      </dgm:t>
    </dgm:pt>
    <dgm:pt modelId="{43918ACA-DB9D-46AA-858D-F69C83D37E80}" type="pres">
      <dgm:prSet presAssocID="{279F5FCA-4F9F-4E5C-AE3D-325E6D20F2EE}" presName="composite2" presStyleCnt="0"/>
      <dgm:spPr/>
      <dgm:t>
        <a:bodyPr/>
        <a:lstStyle/>
        <a:p>
          <a:endParaRPr lang="fr-FR"/>
        </a:p>
      </dgm:t>
    </dgm:pt>
    <dgm:pt modelId="{1652CCF5-D7CD-4630-9DD9-84BA2245B326}" type="pres">
      <dgm:prSet presAssocID="{279F5FCA-4F9F-4E5C-AE3D-325E6D20F2EE}" presName="background2" presStyleLbl="node2" presStyleIdx="0" presStyleCnt="1"/>
      <dgm:spPr/>
      <dgm:t>
        <a:bodyPr/>
        <a:lstStyle/>
        <a:p>
          <a:endParaRPr lang="fr-FR"/>
        </a:p>
      </dgm:t>
    </dgm:pt>
    <dgm:pt modelId="{1F01CDA8-349A-4940-9B92-C97A19F72631}" type="pres">
      <dgm:prSet presAssocID="{279F5FCA-4F9F-4E5C-AE3D-325E6D20F2EE}" presName="text2" presStyleLbl="fgAcc2" presStyleIdx="0" presStyleCnt="1" custScaleX="157002" custScaleY="2205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74C4803-22B3-4AA0-82F2-06CA2C056795}" type="pres">
      <dgm:prSet presAssocID="{279F5FCA-4F9F-4E5C-AE3D-325E6D20F2EE}" presName="hierChild3" presStyleCnt="0"/>
      <dgm:spPr/>
      <dgm:t>
        <a:bodyPr/>
        <a:lstStyle/>
        <a:p>
          <a:endParaRPr lang="fr-FR"/>
        </a:p>
      </dgm:t>
    </dgm:pt>
    <dgm:pt modelId="{0F99757D-6829-4A19-ADC7-28BCEF4296E5}" type="pres">
      <dgm:prSet presAssocID="{5EA40FF2-956B-4E97-B78D-BFB8B1E9EECE}" presName="Name17" presStyleLbl="parChTrans1D3" presStyleIdx="0" presStyleCnt="6"/>
      <dgm:spPr/>
      <dgm:t>
        <a:bodyPr/>
        <a:lstStyle/>
        <a:p>
          <a:endParaRPr lang="fr-FR"/>
        </a:p>
      </dgm:t>
    </dgm:pt>
    <dgm:pt modelId="{C353967A-5F4E-4322-A4EC-E5F0C09D1CF5}" type="pres">
      <dgm:prSet presAssocID="{7B79FADC-2024-45AC-A654-1E604FD9E02B}" presName="hierRoot3" presStyleCnt="0"/>
      <dgm:spPr/>
      <dgm:t>
        <a:bodyPr/>
        <a:lstStyle/>
        <a:p>
          <a:endParaRPr lang="fr-FR"/>
        </a:p>
      </dgm:t>
    </dgm:pt>
    <dgm:pt modelId="{2F7009E6-4A30-4272-885D-F4A742CD2496}" type="pres">
      <dgm:prSet presAssocID="{7B79FADC-2024-45AC-A654-1E604FD9E02B}" presName="composite3" presStyleCnt="0"/>
      <dgm:spPr/>
      <dgm:t>
        <a:bodyPr/>
        <a:lstStyle/>
        <a:p>
          <a:endParaRPr lang="fr-FR"/>
        </a:p>
      </dgm:t>
    </dgm:pt>
    <dgm:pt modelId="{0DD8C24D-3205-42C9-90BC-5F54813DE904}" type="pres">
      <dgm:prSet presAssocID="{7B79FADC-2024-45AC-A654-1E604FD9E02B}" presName="background3" presStyleLbl="node3" presStyleIdx="0" presStyleCnt="6"/>
      <dgm:spPr/>
      <dgm:t>
        <a:bodyPr/>
        <a:lstStyle/>
        <a:p>
          <a:endParaRPr lang="fr-FR"/>
        </a:p>
      </dgm:t>
    </dgm:pt>
    <dgm:pt modelId="{888A5BBE-4046-435C-B2F3-3463C04AB901}" type="pres">
      <dgm:prSet presAssocID="{7B79FADC-2024-45AC-A654-1E604FD9E02B}" presName="text3" presStyleLbl="fgAcc3" presStyleIdx="0" presStyleCnt="6" custScaleX="159683" custScaleY="35393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E2E8CB6-F7B4-46AB-91D3-31BC9191EBA2}" type="pres">
      <dgm:prSet presAssocID="{7B79FADC-2024-45AC-A654-1E604FD9E02B}" presName="hierChild4" presStyleCnt="0"/>
      <dgm:spPr/>
      <dgm:t>
        <a:bodyPr/>
        <a:lstStyle/>
        <a:p>
          <a:endParaRPr lang="fr-FR"/>
        </a:p>
      </dgm:t>
    </dgm:pt>
    <dgm:pt modelId="{D68C740F-9824-4384-AC1C-BA63F3E8EF3F}" type="pres">
      <dgm:prSet presAssocID="{4C29A429-147D-480D-81D8-AD7007C1D241}" presName="Name17" presStyleLbl="parChTrans1D3" presStyleIdx="1" presStyleCnt="6"/>
      <dgm:spPr/>
      <dgm:t>
        <a:bodyPr/>
        <a:lstStyle/>
        <a:p>
          <a:endParaRPr lang="fr-FR"/>
        </a:p>
      </dgm:t>
    </dgm:pt>
    <dgm:pt modelId="{CC74B858-1201-48C5-8911-D7768C76E711}" type="pres">
      <dgm:prSet presAssocID="{6E5F4A90-F16D-44E7-9E81-77356AE283CF}" presName="hierRoot3" presStyleCnt="0"/>
      <dgm:spPr/>
    </dgm:pt>
    <dgm:pt modelId="{98E4EEDF-224C-4744-B0B4-A663945E29AE}" type="pres">
      <dgm:prSet presAssocID="{6E5F4A90-F16D-44E7-9E81-77356AE283CF}" presName="composite3" presStyleCnt="0"/>
      <dgm:spPr/>
    </dgm:pt>
    <dgm:pt modelId="{2B50ECA2-6D2F-4E72-B6A1-93BBBCF66A16}" type="pres">
      <dgm:prSet presAssocID="{6E5F4A90-F16D-44E7-9E81-77356AE283CF}" presName="background3" presStyleLbl="node3" presStyleIdx="1" presStyleCnt="6"/>
      <dgm:spPr/>
    </dgm:pt>
    <dgm:pt modelId="{E94CDF70-0D25-42BB-952A-53485307D77D}" type="pres">
      <dgm:prSet presAssocID="{6E5F4A90-F16D-44E7-9E81-77356AE283CF}" presName="text3" presStyleLbl="fgAcc3" presStyleIdx="1" presStyleCnt="6" custScaleX="127766" custScaleY="14280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ECC8DD0-00CF-4123-9B16-D10B1EB063EA}" type="pres">
      <dgm:prSet presAssocID="{6E5F4A90-F16D-44E7-9E81-77356AE283CF}" presName="hierChild4" presStyleCnt="0"/>
      <dgm:spPr/>
    </dgm:pt>
    <dgm:pt modelId="{9A2F1158-656D-4EF8-AB3E-AACF0F9902CC}" type="pres">
      <dgm:prSet presAssocID="{CA0F63F9-FD49-4513-B214-11489AE10048}" presName="Name17" presStyleLbl="parChTrans1D3" presStyleIdx="2" presStyleCnt="6"/>
      <dgm:spPr/>
      <dgm:t>
        <a:bodyPr/>
        <a:lstStyle/>
        <a:p>
          <a:endParaRPr lang="fr-FR"/>
        </a:p>
      </dgm:t>
    </dgm:pt>
    <dgm:pt modelId="{CDC51D70-8A7A-4F84-A8A1-2D66502F4489}" type="pres">
      <dgm:prSet presAssocID="{CB43BE98-5020-486B-830B-9F6CBE1E4D32}" presName="hierRoot3" presStyleCnt="0"/>
      <dgm:spPr/>
    </dgm:pt>
    <dgm:pt modelId="{8B1C431D-BD24-4376-833C-75726AADA0F6}" type="pres">
      <dgm:prSet presAssocID="{CB43BE98-5020-486B-830B-9F6CBE1E4D32}" presName="composite3" presStyleCnt="0"/>
      <dgm:spPr/>
    </dgm:pt>
    <dgm:pt modelId="{EF50F3BF-0F20-4FD5-8EFB-7B5563175AF3}" type="pres">
      <dgm:prSet presAssocID="{CB43BE98-5020-486B-830B-9F6CBE1E4D32}" presName="background3" presStyleLbl="node3" presStyleIdx="2" presStyleCnt="6"/>
      <dgm:spPr/>
    </dgm:pt>
    <dgm:pt modelId="{4E8FFEFC-E07A-4471-8901-FCFE54DE6573}" type="pres">
      <dgm:prSet presAssocID="{CB43BE98-5020-486B-830B-9F6CBE1E4D32}" presName="text3" presStyleLbl="fgAcc3" presStyleIdx="2" presStyleCnt="6" custScaleX="136715" custScaleY="45500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B46B66D-24ED-4058-A5D9-6946CEF6F3F5}" type="pres">
      <dgm:prSet presAssocID="{CB43BE98-5020-486B-830B-9F6CBE1E4D32}" presName="hierChild4" presStyleCnt="0"/>
      <dgm:spPr/>
    </dgm:pt>
    <dgm:pt modelId="{1EF90F81-58F6-4D27-8C8C-6491F850B4B5}" type="pres">
      <dgm:prSet presAssocID="{95689CBB-3113-4868-BEB6-0FA043889FD4}" presName="Name17" presStyleLbl="parChTrans1D3" presStyleIdx="3" presStyleCnt="6"/>
      <dgm:spPr/>
      <dgm:t>
        <a:bodyPr/>
        <a:lstStyle/>
        <a:p>
          <a:endParaRPr lang="fr-FR"/>
        </a:p>
      </dgm:t>
    </dgm:pt>
    <dgm:pt modelId="{63DFAD8F-2784-4A7F-A850-5209D78885B1}" type="pres">
      <dgm:prSet presAssocID="{D1B12E1A-F268-4347-8B5A-DB22CB05F423}" presName="hierRoot3" presStyleCnt="0"/>
      <dgm:spPr/>
    </dgm:pt>
    <dgm:pt modelId="{AC2E45B3-9FB2-45CA-B313-E9E4CC0A9991}" type="pres">
      <dgm:prSet presAssocID="{D1B12E1A-F268-4347-8B5A-DB22CB05F423}" presName="composite3" presStyleCnt="0"/>
      <dgm:spPr/>
    </dgm:pt>
    <dgm:pt modelId="{BC26D0ED-3C61-4303-A052-2938F2EA77CC}" type="pres">
      <dgm:prSet presAssocID="{D1B12E1A-F268-4347-8B5A-DB22CB05F423}" presName="background3" presStyleLbl="node3" presStyleIdx="3" presStyleCnt="6"/>
      <dgm:spPr/>
    </dgm:pt>
    <dgm:pt modelId="{5628E0C7-9EDB-4123-BE0B-71E555E9CFF7}" type="pres">
      <dgm:prSet presAssocID="{D1B12E1A-F268-4347-8B5A-DB22CB05F423}" presName="text3" presStyleLbl="fgAcc3" presStyleIdx="3" presStyleCnt="6" custScaleX="131285" custScaleY="167898" custLinFactNeighborX="-8116" custLinFactNeighborY="47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39D275D-0783-45F3-A550-92152DE35883}" type="pres">
      <dgm:prSet presAssocID="{D1B12E1A-F268-4347-8B5A-DB22CB05F423}" presName="hierChild4" presStyleCnt="0"/>
      <dgm:spPr/>
    </dgm:pt>
    <dgm:pt modelId="{24F87A7A-A904-44A1-8D84-C5F2DEFE9D0B}" type="pres">
      <dgm:prSet presAssocID="{B7DCC5F8-243A-4CDD-B321-06CFD12234DC}" presName="Name17" presStyleLbl="parChTrans1D3" presStyleIdx="4" presStyleCnt="6"/>
      <dgm:spPr/>
      <dgm:t>
        <a:bodyPr/>
        <a:lstStyle/>
        <a:p>
          <a:endParaRPr lang="fr-FR"/>
        </a:p>
      </dgm:t>
    </dgm:pt>
    <dgm:pt modelId="{AAF60C1F-BB2C-498C-9535-7954FF7AD359}" type="pres">
      <dgm:prSet presAssocID="{02D88EBF-B07F-4558-9704-721097F89699}" presName="hierRoot3" presStyleCnt="0"/>
      <dgm:spPr/>
    </dgm:pt>
    <dgm:pt modelId="{0E22F29D-4D0B-4740-A3BA-8B833D0FCCB4}" type="pres">
      <dgm:prSet presAssocID="{02D88EBF-B07F-4558-9704-721097F89699}" presName="composite3" presStyleCnt="0"/>
      <dgm:spPr/>
    </dgm:pt>
    <dgm:pt modelId="{BA0A24EE-2ABE-4367-B104-96D0A9880CA5}" type="pres">
      <dgm:prSet presAssocID="{02D88EBF-B07F-4558-9704-721097F89699}" presName="background3" presStyleLbl="node3" presStyleIdx="4" presStyleCnt="6"/>
      <dgm:spPr/>
    </dgm:pt>
    <dgm:pt modelId="{1BC555FC-9057-47B4-B1E9-1C0B91FAAED8}" type="pres">
      <dgm:prSet presAssocID="{02D88EBF-B07F-4558-9704-721097F89699}" presName="text3" presStyleLbl="fgAcc3" presStyleIdx="4" presStyleCnt="6" custScaleX="169370" custScaleY="54910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6420BFA-0A38-48E2-B39A-CF4F2C7C8665}" type="pres">
      <dgm:prSet presAssocID="{02D88EBF-B07F-4558-9704-721097F89699}" presName="hierChild4" presStyleCnt="0"/>
      <dgm:spPr/>
    </dgm:pt>
    <dgm:pt modelId="{DF2F3472-7AE3-4EC9-AFF0-FD3EE3C8D082}" type="pres">
      <dgm:prSet presAssocID="{B1FD12FE-2454-4202-8A49-A19BF993C5A5}" presName="Name17" presStyleLbl="parChTrans1D3" presStyleIdx="5" presStyleCnt="6"/>
      <dgm:spPr/>
      <dgm:t>
        <a:bodyPr/>
        <a:lstStyle/>
        <a:p>
          <a:endParaRPr lang="fr-FR"/>
        </a:p>
      </dgm:t>
    </dgm:pt>
    <dgm:pt modelId="{08FD72FF-367F-400A-BC7E-35253B4C7538}" type="pres">
      <dgm:prSet presAssocID="{1968C80E-EABD-4E3E-8C68-10FE2204B883}" presName="hierRoot3" presStyleCnt="0"/>
      <dgm:spPr/>
    </dgm:pt>
    <dgm:pt modelId="{17EBEDD5-4E4E-4542-9601-36A262117269}" type="pres">
      <dgm:prSet presAssocID="{1968C80E-EABD-4E3E-8C68-10FE2204B883}" presName="composite3" presStyleCnt="0"/>
      <dgm:spPr/>
    </dgm:pt>
    <dgm:pt modelId="{E9FDF2A7-1DC4-4824-9CF8-46857B21C6C4}" type="pres">
      <dgm:prSet presAssocID="{1968C80E-EABD-4E3E-8C68-10FE2204B883}" presName="background3" presStyleLbl="node3" presStyleIdx="5" presStyleCnt="6"/>
      <dgm:spPr/>
    </dgm:pt>
    <dgm:pt modelId="{293707BB-785B-46CF-86CD-64DE164415AC}" type="pres">
      <dgm:prSet presAssocID="{1968C80E-EABD-4E3E-8C68-10FE2204B883}" presName="text3" presStyleLbl="fgAcc3" presStyleIdx="5" presStyleCnt="6" custScaleX="133328" custScaleY="34261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35C8E74-8DE5-45EC-8519-013117B2E7A2}" type="pres">
      <dgm:prSet presAssocID="{1968C80E-EABD-4E3E-8C68-10FE2204B883}" presName="hierChild4" presStyleCnt="0"/>
      <dgm:spPr/>
    </dgm:pt>
  </dgm:ptLst>
  <dgm:cxnLst>
    <dgm:cxn modelId="{998F47D1-B39C-4AFD-A20A-E5F6784D48E4}" type="presOf" srcId="{AB99C77F-6F10-4C84-BA6C-0CB9868FBD98}" destId="{B708421C-FCE6-4340-A18D-042B3BDAFFF7}" srcOrd="0" destOrd="0" presId="urn:microsoft.com/office/officeart/2005/8/layout/hierarchy1"/>
    <dgm:cxn modelId="{EECFD90B-B5FD-4C82-BB7F-76CEBE3E7B32}" type="presOf" srcId="{9354F6DF-9AB8-44D0-8723-02559F05E73F}" destId="{041E2AD0-7EC7-4B59-853E-28B53255807B}" srcOrd="0" destOrd="0" presId="urn:microsoft.com/office/officeart/2005/8/layout/hierarchy1"/>
    <dgm:cxn modelId="{40152B08-E3FF-4FAB-9D3E-2E9C32F7EBE2}" srcId="{279F5FCA-4F9F-4E5C-AE3D-325E6D20F2EE}" destId="{D1B12E1A-F268-4347-8B5A-DB22CB05F423}" srcOrd="3" destOrd="0" parTransId="{95689CBB-3113-4868-BEB6-0FA043889FD4}" sibTransId="{1F22C6D0-B160-4B19-8E9D-60F7AF17ABF9}"/>
    <dgm:cxn modelId="{F1223586-51BB-420B-A834-933C039D14E3}" type="presOf" srcId="{D1B12E1A-F268-4347-8B5A-DB22CB05F423}" destId="{5628E0C7-9EDB-4123-BE0B-71E555E9CFF7}" srcOrd="0" destOrd="0" presId="urn:microsoft.com/office/officeart/2005/8/layout/hierarchy1"/>
    <dgm:cxn modelId="{21BCA5FC-2774-4D5B-ACEF-DDBEFA1811A9}" type="presOf" srcId="{02D88EBF-B07F-4558-9704-721097F89699}" destId="{1BC555FC-9057-47B4-B1E9-1C0B91FAAED8}" srcOrd="0" destOrd="0" presId="urn:microsoft.com/office/officeart/2005/8/layout/hierarchy1"/>
    <dgm:cxn modelId="{93CC0FC6-9E5B-4EB4-9366-BA0A623F4822}" type="presOf" srcId="{B7DCC5F8-243A-4CDD-B321-06CFD12234DC}" destId="{24F87A7A-A904-44A1-8D84-C5F2DEFE9D0B}" srcOrd="0" destOrd="0" presId="urn:microsoft.com/office/officeart/2005/8/layout/hierarchy1"/>
    <dgm:cxn modelId="{5E7401D2-A4AF-4841-90A6-21B950DECC95}" srcId="{279F5FCA-4F9F-4E5C-AE3D-325E6D20F2EE}" destId="{02D88EBF-B07F-4558-9704-721097F89699}" srcOrd="4" destOrd="0" parTransId="{B7DCC5F8-243A-4CDD-B321-06CFD12234DC}" sibTransId="{B4D9090F-2BA7-466B-A2BD-9F3AF9E9B8C1}"/>
    <dgm:cxn modelId="{964D5C48-2A34-495D-9793-69850D1F6685}" type="presOf" srcId="{5EA40FF2-956B-4E97-B78D-BFB8B1E9EECE}" destId="{0F99757D-6829-4A19-ADC7-28BCEF4296E5}" srcOrd="0" destOrd="0" presId="urn:microsoft.com/office/officeart/2005/8/layout/hierarchy1"/>
    <dgm:cxn modelId="{5CA6EFCF-D0B8-41DC-9CEE-D20725057CE1}" srcId="{279F5FCA-4F9F-4E5C-AE3D-325E6D20F2EE}" destId="{1968C80E-EABD-4E3E-8C68-10FE2204B883}" srcOrd="5" destOrd="0" parTransId="{B1FD12FE-2454-4202-8A49-A19BF993C5A5}" sibTransId="{285CB760-9E95-41A6-95D3-5DB9C40234FF}"/>
    <dgm:cxn modelId="{059DD6BB-B0F6-4A39-9205-CADB4E5A85A6}" type="presOf" srcId="{1968C80E-EABD-4E3E-8C68-10FE2204B883}" destId="{293707BB-785B-46CF-86CD-64DE164415AC}" srcOrd="0" destOrd="0" presId="urn:microsoft.com/office/officeart/2005/8/layout/hierarchy1"/>
    <dgm:cxn modelId="{62EFB557-60C4-4A98-9D93-4B68197B6FC6}" srcId="{279F5FCA-4F9F-4E5C-AE3D-325E6D20F2EE}" destId="{CB43BE98-5020-486B-830B-9F6CBE1E4D32}" srcOrd="2" destOrd="0" parTransId="{CA0F63F9-FD49-4513-B214-11489AE10048}" sibTransId="{7508077A-5F6F-4529-A99D-4DF23F01BAC5}"/>
    <dgm:cxn modelId="{D0675B38-4203-4248-9194-5FFF07E3C0E5}" type="presOf" srcId="{279F5FCA-4F9F-4E5C-AE3D-325E6D20F2EE}" destId="{1F01CDA8-349A-4940-9B92-C97A19F72631}" srcOrd="0" destOrd="0" presId="urn:microsoft.com/office/officeart/2005/8/layout/hierarchy1"/>
    <dgm:cxn modelId="{25C12D60-AC07-4481-AF5E-3765CBCA5D54}" type="presOf" srcId="{95689CBB-3113-4868-BEB6-0FA043889FD4}" destId="{1EF90F81-58F6-4D27-8C8C-6491F850B4B5}" srcOrd="0" destOrd="0" presId="urn:microsoft.com/office/officeart/2005/8/layout/hierarchy1"/>
    <dgm:cxn modelId="{17079183-88FF-4B70-A41E-FB67837F034D}" type="presOf" srcId="{7B79FADC-2024-45AC-A654-1E604FD9E02B}" destId="{888A5BBE-4046-435C-B2F3-3463C04AB901}" srcOrd="0" destOrd="0" presId="urn:microsoft.com/office/officeart/2005/8/layout/hierarchy1"/>
    <dgm:cxn modelId="{B8F9EEEB-4FE3-42E9-8073-2D3DB3AFDBB0}" type="presOf" srcId="{CA0F63F9-FD49-4513-B214-11489AE10048}" destId="{9A2F1158-656D-4EF8-AB3E-AACF0F9902CC}" srcOrd="0" destOrd="0" presId="urn:microsoft.com/office/officeart/2005/8/layout/hierarchy1"/>
    <dgm:cxn modelId="{9797408F-7E1B-4F3A-9AC7-1EADDD587865}" srcId="{279F5FCA-4F9F-4E5C-AE3D-325E6D20F2EE}" destId="{6E5F4A90-F16D-44E7-9E81-77356AE283CF}" srcOrd="1" destOrd="0" parTransId="{4C29A429-147D-480D-81D8-AD7007C1D241}" sibTransId="{65437402-5785-495C-AB6C-FBEBED34463F}"/>
    <dgm:cxn modelId="{0619B53C-AF3A-4699-B035-BF4FD4499FB0}" srcId="{AB99C77F-6F10-4C84-BA6C-0CB9868FBD98}" destId="{279F5FCA-4F9F-4E5C-AE3D-325E6D20F2EE}" srcOrd="0" destOrd="0" parTransId="{9354F6DF-9AB8-44D0-8723-02559F05E73F}" sibTransId="{3949E885-AACC-4919-8C19-C0890BD9C38C}"/>
    <dgm:cxn modelId="{3EAEEF45-B358-4F58-8774-23B89BAE58FD}" type="presOf" srcId="{4C29A429-147D-480D-81D8-AD7007C1D241}" destId="{D68C740F-9824-4384-AC1C-BA63F3E8EF3F}" srcOrd="0" destOrd="0" presId="urn:microsoft.com/office/officeart/2005/8/layout/hierarchy1"/>
    <dgm:cxn modelId="{FFCC4684-0B8A-453F-87D5-253E24E57403}" type="presOf" srcId="{BB6D3AA9-1696-4013-BE07-BC748F37F64C}" destId="{77F13338-CD73-4928-8DE0-7C76072DBD3C}" srcOrd="0" destOrd="0" presId="urn:microsoft.com/office/officeart/2005/8/layout/hierarchy1"/>
    <dgm:cxn modelId="{D334F02D-13D1-46D1-826A-1D1763747733}" type="presOf" srcId="{CB43BE98-5020-486B-830B-9F6CBE1E4D32}" destId="{4E8FFEFC-E07A-4471-8901-FCFE54DE6573}" srcOrd="0" destOrd="0" presId="urn:microsoft.com/office/officeart/2005/8/layout/hierarchy1"/>
    <dgm:cxn modelId="{0CB49028-D682-40B7-9BF2-0C23C6E01D5C}" srcId="{279F5FCA-4F9F-4E5C-AE3D-325E6D20F2EE}" destId="{7B79FADC-2024-45AC-A654-1E604FD9E02B}" srcOrd="0" destOrd="0" parTransId="{5EA40FF2-956B-4E97-B78D-BFB8B1E9EECE}" sibTransId="{BF9AAB9F-4E0A-452C-B727-353BCA3D80E1}"/>
    <dgm:cxn modelId="{48D2BA03-590B-49CD-A0C8-F67128850DC2}" type="presOf" srcId="{B1FD12FE-2454-4202-8A49-A19BF993C5A5}" destId="{DF2F3472-7AE3-4EC9-AFF0-FD3EE3C8D082}" srcOrd="0" destOrd="0" presId="urn:microsoft.com/office/officeart/2005/8/layout/hierarchy1"/>
    <dgm:cxn modelId="{885B0192-C77C-46BA-B99B-7308DDA071A8}" type="presOf" srcId="{6E5F4A90-F16D-44E7-9E81-77356AE283CF}" destId="{E94CDF70-0D25-42BB-952A-53485307D77D}" srcOrd="0" destOrd="0" presId="urn:microsoft.com/office/officeart/2005/8/layout/hierarchy1"/>
    <dgm:cxn modelId="{09F6FB4A-E21F-4805-8E2F-D5745AEDEF50}" srcId="{BB6D3AA9-1696-4013-BE07-BC748F37F64C}" destId="{AB99C77F-6F10-4C84-BA6C-0CB9868FBD98}" srcOrd="0" destOrd="0" parTransId="{C1038C3D-7EBE-43D3-B4EF-7DB66FD4303C}" sibTransId="{22D98F50-7817-4A99-890A-0C4FB4862095}"/>
    <dgm:cxn modelId="{E311CC6C-2666-4C4F-9464-BC1091BF36FE}" type="presParOf" srcId="{77F13338-CD73-4928-8DE0-7C76072DBD3C}" destId="{BF8B4F47-ADD5-40D1-B0B3-D7AF5E669F68}" srcOrd="0" destOrd="0" presId="urn:microsoft.com/office/officeart/2005/8/layout/hierarchy1"/>
    <dgm:cxn modelId="{52A98538-0EED-41F2-A779-7A39DAD5DC75}" type="presParOf" srcId="{BF8B4F47-ADD5-40D1-B0B3-D7AF5E669F68}" destId="{5718B65D-BEE6-46A0-BBCD-A679FEF920FD}" srcOrd="0" destOrd="0" presId="urn:microsoft.com/office/officeart/2005/8/layout/hierarchy1"/>
    <dgm:cxn modelId="{51A94F24-3104-4945-ABBF-399465AA01CD}" type="presParOf" srcId="{5718B65D-BEE6-46A0-BBCD-A679FEF920FD}" destId="{4EFD8A30-3603-43AB-A05C-F3F25C02538A}" srcOrd="0" destOrd="0" presId="urn:microsoft.com/office/officeart/2005/8/layout/hierarchy1"/>
    <dgm:cxn modelId="{156EA2EC-D4F4-40A3-8611-52AE59352E8A}" type="presParOf" srcId="{5718B65D-BEE6-46A0-BBCD-A679FEF920FD}" destId="{B708421C-FCE6-4340-A18D-042B3BDAFFF7}" srcOrd="1" destOrd="0" presId="urn:microsoft.com/office/officeart/2005/8/layout/hierarchy1"/>
    <dgm:cxn modelId="{E12D8EF0-CE59-4B55-8923-560358C21A55}" type="presParOf" srcId="{BF8B4F47-ADD5-40D1-B0B3-D7AF5E669F68}" destId="{75ADCB3C-642D-4A30-8EAD-F9A17591708F}" srcOrd="1" destOrd="0" presId="urn:microsoft.com/office/officeart/2005/8/layout/hierarchy1"/>
    <dgm:cxn modelId="{F4E61E2B-D627-4678-8E10-A8DBB05418D0}" type="presParOf" srcId="{75ADCB3C-642D-4A30-8EAD-F9A17591708F}" destId="{041E2AD0-7EC7-4B59-853E-28B53255807B}" srcOrd="0" destOrd="0" presId="urn:microsoft.com/office/officeart/2005/8/layout/hierarchy1"/>
    <dgm:cxn modelId="{C261567F-D53A-4E2A-B81C-C5DDE335928C}" type="presParOf" srcId="{75ADCB3C-642D-4A30-8EAD-F9A17591708F}" destId="{60ECC7CB-F57C-4A99-9CE2-7A654475C928}" srcOrd="1" destOrd="0" presId="urn:microsoft.com/office/officeart/2005/8/layout/hierarchy1"/>
    <dgm:cxn modelId="{25893665-7BF3-46C6-B80C-DF1168F528DA}" type="presParOf" srcId="{60ECC7CB-F57C-4A99-9CE2-7A654475C928}" destId="{43918ACA-DB9D-46AA-858D-F69C83D37E80}" srcOrd="0" destOrd="0" presId="urn:microsoft.com/office/officeart/2005/8/layout/hierarchy1"/>
    <dgm:cxn modelId="{296622DA-F26C-44A9-87B0-6E562D1FB2B8}" type="presParOf" srcId="{43918ACA-DB9D-46AA-858D-F69C83D37E80}" destId="{1652CCF5-D7CD-4630-9DD9-84BA2245B326}" srcOrd="0" destOrd="0" presId="urn:microsoft.com/office/officeart/2005/8/layout/hierarchy1"/>
    <dgm:cxn modelId="{2AAC42FD-F1B9-4FE0-82E0-A2877689BFED}" type="presParOf" srcId="{43918ACA-DB9D-46AA-858D-F69C83D37E80}" destId="{1F01CDA8-349A-4940-9B92-C97A19F72631}" srcOrd="1" destOrd="0" presId="urn:microsoft.com/office/officeart/2005/8/layout/hierarchy1"/>
    <dgm:cxn modelId="{9C5FD969-BB81-44F6-8B2B-2F44FEB8D5FC}" type="presParOf" srcId="{60ECC7CB-F57C-4A99-9CE2-7A654475C928}" destId="{374C4803-22B3-4AA0-82F2-06CA2C056795}" srcOrd="1" destOrd="0" presId="urn:microsoft.com/office/officeart/2005/8/layout/hierarchy1"/>
    <dgm:cxn modelId="{F073FAF6-96D4-4A71-8991-C4FDED527C42}" type="presParOf" srcId="{374C4803-22B3-4AA0-82F2-06CA2C056795}" destId="{0F99757D-6829-4A19-ADC7-28BCEF4296E5}" srcOrd="0" destOrd="0" presId="urn:microsoft.com/office/officeart/2005/8/layout/hierarchy1"/>
    <dgm:cxn modelId="{F1799B9B-FC74-458F-BA43-5C6292CE89C2}" type="presParOf" srcId="{374C4803-22B3-4AA0-82F2-06CA2C056795}" destId="{C353967A-5F4E-4322-A4EC-E5F0C09D1CF5}" srcOrd="1" destOrd="0" presId="urn:microsoft.com/office/officeart/2005/8/layout/hierarchy1"/>
    <dgm:cxn modelId="{45206452-EE1D-4F02-B551-4BF74F794E92}" type="presParOf" srcId="{C353967A-5F4E-4322-A4EC-E5F0C09D1CF5}" destId="{2F7009E6-4A30-4272-885D-F4A742CD2496}" srcOrd="0" destOrd="0" presId="urn:microsoft.com/office/officeart/2005/8/layout/hierarchy1"/>
    <dgm:cxn modelId="{CE0016BF-34D4-46DC-9478-FA03BF63393F}" type="presParOf" srcId="{2F7009E6-4A30-4272-885D-F4A742CD2496}" destId="{0DD8C24D-3205-42C9-90BC-5F54813DE904}" srcOrd="0" destOrd="0" presId="urn:microsoft.com/office/officeart/2005/8/layout/hierarchy1"/>
    <dgm:cxn modelId="{67C0D4B1-44F7-4A71-BDDB-C766A2632348}" type="presParOf" srcId="{2F7009E6-4A30-4272-885D-F4A742CD2496}" destId="{888A5BBE-4046-435C-B2F3-3463C04AB901}" srcOrd="1" destOrd="0" presId="urn:microsoft.com/office/officeart/2005/8/layout/hierarchy1"/>
    <dgm:cxn modelId="{FD063236-C16F-45B0-9F30-71510894DF1B}" type="presParOf" srcId="{C353967A-5F4E-4322-A4EC-E5F0C09D1CF5}" destId="{9E2E8CB6-F7B4-46AB-91D3-31BC9191EBA2}" srcOrd="1" destOrd="0" presId="urn:microsoft.com/office/officeart/2005/8/layout/hierarchy1"/>
    <dgm:cxn modelId="{70B7D663-A093-4795-875C-21BE52A19B5B}" type="presParOf" srcId="{374C4803-22B3-4AA0-82F2-06CA2C056795}" destId="{D68C740F-9824-4384-AC1C-BA63F3E8EF3F}" srcOrd="2" destOrd="0" presId="urn:microsoft.com/office/officeart/2005/8/layout/hierarchy1"/>
    <dgm:cxn modelId="{6D1A4DE7-5385-4D50-96B0-14F54CE5572E}" type="presParOf" srcId="{374C4803-22B3-4AA0-82F2-06CA2C056795}" destId="{CC74B858-1201-48C5-8911-D7768C76E711}" srcOrd="3" destOrd="0" presId="urn:microsoft.com/office/officeart/2005/8/layout/hierarchy1"/>
    <dgm:cxn modelId="{06F0EEBA-0886-488E-8627-52A3379422B4}" type="presParOf" srcId="{CC74B858-1201-48C5-8911-D7768C76E711}" destId="{98E4EEDF-224C-4744-B0B4-A663945E29AE}" srcOrd="0" destOrd="0" presId="urn:microsoft.com/office/officeart/2005/8/layout/hierarchy1"/>
    <dgm:cxn modelId="{A4C92EA3-DD04-4D60-A81B-7EDC3B88F4C0}" type="presParOf" srcId="{98E4EEDF-224C-4744-B0B4-A663945E29AE}" destId="{2B50ECA2-6D2F-4E72-B6A1-93BBBCF66A16}" srcOrd="0" destOrd="0" presId="urn:microsoft.com/office/officeart/2005/8/layout/hierarchy1"/>
    <dgm:cxn modelId="{6A19F7EF-B82A-479D-94CF-26B05D92A426}" type="presParOf" srcId="{98E4EEDF-224C-4744-B0B4-A663945E29AE}" destId="{E94CDF70-0D25-42BB-952A-53485307D77D}" srcOrd="1" destOrd="0" presId="urn:microsoft.com/office/officeart/2005/8/layout/hierarchy1"/>
    <dgm:cxn modelId="{0570435A-4094-47EC-B835-B693F9FCB5F1}" type="presParOf" srcId="{CC74B858-1201-48C5-8911-D7768C76E711}" destId="{CECC8DD0-00CF-4123-9B16-D10B1EB063EA}" srcOrd="1" destOrd="0" presId="urn:microsoft.com/office/officeart/2005/8/layout/hierarchy1"/>
    <dgm:cxn modelId="{E762C486-4998-410D-AD2D-7F4AF30CC5FC}" type="presParOf" srcId="{374C4803-22B3-4AA0-82F2-06CA2C056795}" destId="{9A2F1158-656D-4EF8-AB3E-AACF0F9902CC}" srcOrd="4" destOrd="0" presId="urn:microsoft.com/office/officeart/2005/8/layout/hierarchy1"/>
    <dgm:cxn modelId="{FD8E63A5-06D4-435C-9DC3-957D7EDC1636}" type="presParOf" srcId="{374C4803-22B3-4AA0-82F2-06CA2C056795}" destId="{CDC51D70-8A7A-4F84-A8A1-2D66502F4489}" srcOrd="5" destOrd="0" presId="urn:microsoft.com/office/officeart/2005/8/layout/hierarchy1"/>
    <dgm:cxn modelId="{C687F94D-1E52-4BC0-BA58-97E3A7B78FB2}" type="presParOf" srcId="{CDC51D70-8A7A-4F84-A8A1-2D66502F4489}" destId="{8B1C431D-BD24-4376-833C-75726AADA0F6}" srcOrd="0" destOrd="0" presId="urn:microsoft.com/office/officeart/2005/8/layout/hierarchy1"/>
    <dgm:cxn modelId="{E5341CB1-8FCF-4238-B89C-332F4CAB6FB7}" type="presParOf" srcId="{8B1C431D-BD24-4376-833C-75726AADA0F6}" destId="{EF50F3BF-0F20-4FD5-8EFB-7B5563175AF3}" srcOrd="0" destOrd="0" presId="urn:microsoft.com/office/officeart/2005/8/layout/hierarchy1"/>
    <dgm:cxn modelId="{A8D8EF94-203D-4ED8-98F8-939947EA5A34}" type="presParOf" srcId="{8B1C431D-BD24-4376-833C-75726AADA0F6}" destId="{4E8FFEFC-E07A-4471-8901-FCFE54DE6573}" srcOrd="1" destOrd="0" presId="urn:microsoft.com/office/officeart/2005/8/layout/hierarchy1"/>
    <dgm:cxn modelId="{0C788F2D-6158-417A-B8FD-F921D237451B}" type="presParOf" srcId="{CDC51D70-8A7A-4F84-A8A1-2D66502F4489}" destId="{7B46B66D-24ED-4058-A5D9-6946CEF6F3F5}" srcOrd="1" destOrd="0" presId="urn:microsoft.com/office/officeart/2005/8/layout/hierarchy1"/>
    <dgm:cxn modelId="{166EF625-7928-45C5-8F3B-BE7F137D8EF0}" type="presParOf" srcId="{374C4803-22B3-4AA0-82F2-06CA2C056795}" destId="{1EF90F81-58F6-4D27-8C8C-6491F850B4B5}" srcOrd="6" destOrd="0" presId="urn:microsoft.com/office/officeart/2005/8/layout/hierarchy1"/>
    <dgm:cxn modelId="{118C4B6E-09C7-4FA4-B2B0-C8DAEB641499}" type="presParOf" srcId="{374C4803-22B3-4AA0-82F2-06CA2C056795}" destId="{63DFAD8F-2784-4A7F-A850-5209D78885B1}" srcOrd="7" destOrd="0" presId="urn:microsoft.com/office/officeart/2005/8/layout/hierarchy1"/>
    <dgm:cxn modelId="{921460D4-A6F6-41BF-815D-7FC8522065FF}" type="presParOf" srcId="{63DFAD8F-2784-4A7F-A850-5209D78885B1}" destId="{AC2E45B3-9FB2-45CA-B313-E9E4CC0A9991}" srcOrd="0" destOrd="0" presId="urn:microsoft.com/office/officeart/2005/8/layout/hierarchy1"/>
    <dgm:cxn modelId="{F8AF5B23-2444-43D5-85EC-10C5EA34F145}" type="presParOf" srcId="{AC2E45B3-9FB2-45CA-B313-E9E4CC0A9991}" destId="{BC26D0ED-3C61-4303-A052-2938F2EA77CC}" srcOrd="0" destOrd="0" presId="urn:microsoft.com/office/officeart/2005/8/layout/hierarchy1"/>
    <dgm:cxn modelId="{F5066140-FCF3-4D7C-934B-86F1EA84045D}" type="presParOf" srcId="{AC2E45B3-9FB2-45CA-B313-E9E4CC0A9991}" destId="{5628E0C7-9EDB-4123-BE0B-71E555E9CFF7}" srcOrd="1" destOrd="0" presId="urn:microsoft.com/office/officeart/2005/8/layout/hierarchy1"/>
    <dgm:cxn modelId="{7864949A-85DF-4B86-890A-FBD7236E81CA}" type="presParOf" srcId="{63DFAD8F-2784-4A7F-A850-5209D78885B1}" destId="{A39D275D-0783-45F3-A550-92152DE35883}" srcOrd="1" destOrd="0" presId="urn:microsoft.com/office/officeart/2005/8/layout/hierarchy1"/>
    <dgm:cxn modelId="{8F26FF04-AB60-4BB2-9DDE-4699B55F6B96}" type="presParOf" srcId="{374C4803-22B3-4AA0-82F2-06CA2C056795}" destId="{24F87A7A-A904-44A1-8D84-C5F2DEFE9D0B}" srcOrd="8" destOrd="0" presId="urn:microsoft.com/office/officeart/2005/8/layout/hierarchy1"/>
    <dgm:cxn modelId="{8C487473-F5F4-4072-A64C-33CB23648CF8}" type="presParOf" srcId="{374C4803-22B3-4AA0-82F2-06CA2C056795}" destId="{AAF60C1F-BB2C-498C-9535-7954FF7AD359}" srcOrd="9" destOrd="0" presId="urn:microsoft.com/office/officeart/2005/8/layout/hierarchy1"/>
    <dgm:cxn modelId="{521D5E8C-8594-40E2-990C-C099D9F06859}" type="presParOf" srcId="{AAF60C1F-BB2C-498C-9535-7954FF7AD359}" destId="{0E22F29D-4D0B-4740-A3BA-8B833D0FCCB4}" srcOrd="0" destOrd="0" presId="urn:microsoft.com/office/officeart/2005/8/layout/hierarchy1"/>
    <dgm:cxn modelId="{DD658CEC-DC1E-4BA6-BEDE-52F8AB4980C6}" type="presParOf" srcId="{0E22F29D-4D0B-4740-A3BA-8B833D0FCCB4}" destId="{BA0A24EE-2ABE-4367-B104-96D0A9880CA5}" srcOrd="0" destOrd="0" presId="urn:microsoft.com/office/officeart/2005/8/layout/hierarchy1"/>
    <dgm:cxn modelId="{A83A9F9B-6731-4C55-84A0-01E53FACE3E2}" type="presParOf" srcId="{0E22F29D-4D0B-4740-A3BA-8B833D0FCCB4}" destId="{1BC555FC-9057-47B4-B1E9-1C0B91FAAED8}" srcOrd="1" destOrd="0" presId="urn:microsoft.com/office/officeart/2005/8/layout/hierarchy1"/>
    <dgm:cxn modelId="{7B079DC3-9F26-4725-AE97-4CF836A71032}" type="presParOf" srcId="{AAF60C1F-BB2C-498C-9535-7954FF7AD359}" destId="{96420BFA-0A38-48E2-B39A-CF4F2C7C8665}" srcOrd="1" destOrd="0" presId="urn:microsoft.com/office/officeart/2005/8/layout/hierarchy1"/>
    <dgm:cxn modelId="{7360417C-1DC0-48E6-A6FF-01465D511449}" type="presParOf" srcId="{374C4803-22B3-4AA0-82F2-06CA2C056795}" destId="{DF2F3472-7AE3-4EC9-AFF0-FD3EE3C8D082}" srcOrd="10" destOrd="0" presId="urn:microsoft.com/office/officeart/2005/8/layout/hierarchy1"/>
    <dgm:cxn modelId="{BFFF5A1C-479E-452E-BB20-C45B21505799}" type="presParOf" srcId="{374C4803-22B3-4AA0-82F2-06CA2C056795}" destId="{08FD72FF-367F-400A-BC7E-35253B4C7538}" srcOrd="11" destOrd="0" presId="urn:microsoft.com/office/officeart/2005/8/layout/hierarchy1"/>
    <dgm:cxn modelId="{BDF83AE1-2FA4-48DB-B65A-6906638E4A3B}" type="presParOf" srcId="{08FD72FF-367F-400A-BC7E-35253B4C7538}" destId="{17EBEDD5-4E4E-4542-9601-36A262117269}" srcOrd="0" destOrd="0" presId="urn:microsoft.com/office/officeart/2005/8/layout/hierarchy1"/>
    <dgm:cxn modelId="{4C6F1F80-CFF8-4BE2-8418-BB0AACEE64EA}" type="presParOf" srcId="{17EBEDD5-4E4E-4542-9601-36A262117269}" destId="{E9FDF2A7-1DC4-4824-9CF8-46857B21C6C4}" srcOrd="0" destOrd="0" presId="urn:microsoft.com/office/officeart/2005/8/layout/hierarchy1"/>
    <dgm:cxn modelId="{29F008CC-515B-42EC-B0C8-7EDAE4489338}" type="presParOf" srcId="{17EBEDD5-4E4E-4542-9601-36A262117269}" destId="{293707BB-785B-46CF-86CD-64DE164415AC}" srcOrd="1" destOrd="0" presId="urn:microsoft.com/office/officeart/2005/8/layout/hierarchy1"/>
    <dgm:cxn modelId="{0C8DA04D-1B8B-4021-BBE0-5811D2673135}" type="presParOf" srcId="{08FD72FF-367F-400A-BC7E-35253B4C7538}" destId="{A35C8E74-8DE5-45EC-8519-013117B2E7A2}" srcOrd="1" destOrd="0" presId="urn:microsoft.com/office/officeart/2005/8/layout/hierarchy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37D0039-FD16-45FF-9B69-D0124EAF179A}" type="doc">
      <dgm:prSet loTypeId="urn:microsoft.com/office/officeart/2005/8/layout/hierarchy2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87E24412-7EF6-4C81-BF8B-5C0F3E23E669}">
      <dgm:prSet phldrT="[Texte]" custT="1"/>
      <dgm:spPr/>
      <dgm:t>
        <a:bodyPr/>
        <a:lstStyle/>
        <a:p>
          <a:r>
            <a:rPr lang="fr-FR" sz="1600" b="1" dirty="0" smtClean="0"/>
            <a:t>Rôle des glandes hormonales  au cours de la croissance</a:t>
          </a:r>
          <a:endParaRPr lang="fr-FR" sz="1600" b="1" dirty="0"/>
        </a:p>
      </dgm:t>
    </dgm:pt>
    <dgm:pt modelId="{00EC0253-C834-4912-896E-86C8EFAA7C39}" type="parTrans" cxnId="{79E2B0E2-B9CD-4AB2-925C-0F1EC5FD43D2}">
      <dgm:prSet/>
      <dgm:spPr/>
      <dgm:t>
        <a:bodyPr/>
        <a:lstStyle/>
        <a:p>
          <a:endParaRPr lang="fr-FR"/>
        </a:p>
      </dgm:t>
    </dgm:pt>
    <dgm:pt modelId="{5E411529-566A-4508-8BDE-E2D01F12AB56}" type="sibTrans" cxnId="{79E2B0E2-B9CD-4AB2-925C-0F1EC5FD43D2}">
      <dgm:prSet/>
      <dgm:spPr/>
      <dgm:t>
        <a:bodyPr/>
        <a:lstStyle/>
        <a:p>
          <a:endParaRPr lang="fr-FR"/>
        </a:p>
      </dgm:t>
    </dgm:pt>
    <dgm:pt modelId="{962B8127-D684-44C1-9018-03EB873D7804}">
      <dgm:prSet phldrT="[Texte]" custT="1"/>
      <dgm:spPr/>
      <dgm:t>
        <a:bodyPr/>
        <a:lstStyle/>
        <a:p>
          <a:endParaRPr lang="fr-FR" sz="1400" b="1" dirty="0" smtClean="0"/>
        </a:p>
        <a:p>
          <a:endParaRPr lang="fr-FR" sz="1400" b="1" dirty="0" smtClean="0"/>
        </a:p>
        <a:p>
          <a:endParaRPr lang="fr-FR" sz="1400" b="1" dirty="0" smtClean="0"/>
        </a:p>
        <a:p>
          <a:r>
            <a:rPr lang="fr-FR" sz="1400" b="1" dirty="0" smtClean="0"/>
            <a:t>Fœtus  et nourrisson</a:t>
          </a:r>
        </a:p>
        <a:p>
          <a:r>
            <a:rPr lang="fr-FR" sz="1400" b="1" dirty="0" smtClean="0"/>
            <a:t>(thyroïde)   </a:t>
          </a:r>
        </a:p>
        <a:p>
          <a:r>
            <a:rPr lang="fr-FR" sz="1200" b="1" dirty="0" smtClean="0"/>
            <a:t> </a:t>
          </a:r>
          <a:endParaRPr lang="fr-FR" sz="1200" dirty="0" smtClean="0"/>
        </a:p>
        <a:p>
          <a:endParaRPr lang="fr-FR" sz="1400" dirty="0" smtClean="0"/>
        </a:p>
        <a:p>
          <a:endParaRPr lang="fr-FR" sz="1400" dirty="0"/>
        </a:p>
      </dgm:t>
    </dgm:pt>
    <dgm:pt modelId="{F59C763E-A93F-4E0F-828D-054C16936028}" type="parTrans" cxnId="{EF597B93-42B1-4E4A-8218-4EE91AE9EFA8}">
      <dgm:prSet/>
      <dgm:spPr/>
      <dgm:t>
        <a:bodyPr/>
        <a:lstStyle/>
        <a:p>
          <a:endParaRPr lang="fr-FR"/>
        </a:p>
      </dgm:t>
    </dgm:pt>
    <dgm:pt modelId="{67170C79-8518-4E55-9FF0-512F30607405}" type="sibTrans" cxnId="{EF597B93-42B1-4E4A-8218-4EE91AE9EFA8}">
      <dgm:prSet/>
      <dgm:spPr/>
      <dgm:t>
        <a:bodyPr/>
        <a:lstStyle/>
        <a:p>
          <a:endParaRPr lang="fr-FR"/>
        </a:p>
      </dgm:t>
    </dgm:pt>
    <dgm:pt modelId="{A02C1A97-5596-46E1-9457-BCBF5D6EEFA7}">
      <dgm:prSet phldrT="[Texte]"/>
      <dgm:spPr/>
      <dgm:t>
        <a:bodyPr/>
        <a:lstStyle/>
        <a:p>
          <a:r>
            <a:rPr lang="fr-FR" dirty="0" smtClean="0"/>
            <a:t>-stimulation de la croissance staturale</a:t>
          </a:r>
        </a:p>
        <a:p>
          <a:r>
            <a:rPr lang="fr-FR" dirty="0" smtClean="0"/>
            <a:t>- maturation  morphologique osseuse et cérébrale </a:t>
          </a:r>
          <a:endParaRPr lang="fr-FR" dirty="0"/>
        </a:p>
      </dgm:t>
    </dgm:pt>
    <dgm:pt modelId="{D081A2AA-84F5-4DD7-8F24-182F5CA4F044}" type="parTrans" cxnId="{1A3F8962-7C53-4122-8701-95D2B43004FB}">
      <dgm:prSet/>
      <dgm:spPr/>
      <dgm:t>
        <a:bodyPr/>
        <a:lstStyle/>
        <a:p>
          <a:endParaRPr lang="fr-FR"/>
        </a:p>
      </dgm:t>
    </dgm:pt>
    <dgm:pt modelId="{9A714FE6-5F49-4BA4-B1AA-5BFA5A86FFE6}" type="sibTrans" cxnId="{1A3F8962-7C53-4122-8701-95D2B43004FB}">
      <dgm:prSet/>
      <dgm:spPr/>
      <dgm:t>
        <a:bodyPr/>
        <a:lstStyle/>
        <a:p>
          <a:endParaRPr lang="fr-FR"/>
        </a:p>
      </dgm:t>
    </dgm:pt>
    <dgm:pt modelId="{A0419BCE-3498-4BAE-8544-0D17A06A26A4}">
      <dgm:prSet phldrT="[Texte]" custT="1"/>
      <dgm:spPr/>
      <dgm:t>
        <a:bodyPr/>
        <a:lstStyle/>
        <a:p>
          <a:r>
            <a:rPr lang="fr-FR" sz="1400" b="1" dirty="0" smtClean="0"/>
            <a:t>De 6 m à 2 ans</a:t>
          </a:r>
        </a:p>
        <a:p>
          <a:r>
            <a:rPr lang="fr-FR" sz="1200" dirty="0" smtClean="0"/>
            <a:t>-STH indispensable  </a:t>
          </a:r>
        </a:p>
        <a:p>
          <a:r>
            <a:rPr lang="fr-FR" sz="1200" dirty="0" smtClean="0"/>
            <a:t>-action du STH sur: </a:t>
          </a:r>
        </a:p>
        <a:p>
          <a:r>
            <a:rPr lang="fr-FR" sz="1200" dirty="0" smtClean="0"/>
            <a:t>*la croissance staturale </a:t>
          </a:r>
        </a:p>
        <a:p>
          <a:r>
            <a:rPr lang="fr-FR" sz="1200" dirty="0" smtClean="0"/>
            <a:t>*Tous les organes</a:t>
          </a:r>
        </a:p>
      </dgm:t>
    </dgm:pt>
    <dgm:pt modelId="{DF2DA523-26B5-4507-B618-B8526F1E1EDB}" type="parTrans" cxnId="{B177AF4A-0044-499A-A54A-C66C56421B68}">
      <dgm:prSet/>
      <dgm:spPr/>
      <dgm:t>
        <a:bodyPr/>
        <a:lstStyle/>
        <a:p>
          <a:endParaRPr lang="fr-FR"/>
        </a:p>
      </dgm:t>
    </dgm:pt>
    <dgm:pt modelId="{79528B90-87B3-4FA0-8652-11FD77F4D166}" type="sibTrans" cxnId="{B177AF4A-0044-499A-A54A-C66C56421B68}">
      <dgm:prSet/>
      <dgm:spPr/>
      <dgm:t>
        <a:bodyPr/>
        <a:lstStyle/>
        <a:p>
          <a:endParaRPr lang="fr-FR"/>
        </a:p>
      </dgm:t>
    </dgm:pt>
    <dgm:pt modelId="{B8C678BD-39A8-444D-8870-BEB1EEAE5C46}">
      <dgm:prSet phldrT="[Texte]" custT="1"/>
      <dgm:spPr/>
      <dgm:t>
        <a:bodyPr/>
        <a:lstStyle/>
        <a:p>
          <a:r>
            <a:rPr lang="fr-FR" sz="1400" b="1" dirty="0" smtClean="0"/>
            <a:t>2 ans et demi à7 ans</a:t>
          </a:r>
        </a:p>
        <a:p>
          <a:r>
            <a:rPr lang="fr-FR" sz="1200" dirty="0" smtClean="0"/>
            <a:t>- Apparition des points d’ossification secondaires (thyroxine)</a:t>
          </a:r>
        </a:p>
      </dgm:t>
    </dgm:pt>
    <dgm:pt modelId="{CB9CB090-7118-4233-AF29-1D38272E4C1B}" type="parTrans" cxnId="{6D3D1850-B57B-4456-ABE2-F33CC84B6B98}">
      <dgm:prSet/>
      <dgm:spPr/>
      <dgm:t>
        <a:bodyPr/>
        <a:lstStyle/>
        <a:p>
          <a:endParaRPr lang="fr-FR"/>
        </a:p>
      </dgm:t>
    </dgm:pt>
    <dgm:pt modelId="{6246D3EF-0BB3-4568-938F-36D73FBC3F42}" type="sibTrans" cxnId="{6D3D1850-B57B-4456-ABE2-F33CC84B6B98}">
      <dgm:prSet/>
      <dgm:spPr/>
      <dgm:t>
        <a:bodyPr/>
        <a:lstStyle/>
        <a:p>
          <a:endParaRPr lang="fr-FR"/>
        </a:p>
      </dgm:t>
    </dgm:pt>
    <dgm:pt modelId="{A05A36DD-3844-4C7A-B499-094ABB03CEF9}" type="pres">
      <dgm:prSet presAssocID="{137D0039-FD16-45FF-9B69-D0124EAF179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578E4AF-8B39-4F96-A59C-D678151F2B6C}" type="pres">
      <dgm:prSet presAssocID="{87E24412-7EF6-4C81-BF8B-5C0F3E23E669}" presName="root1" presStyleCnt="0"/>
      <dgm:spPr/>
    </dgm:pt>
    <dgm:pt modelId="{3E6FC813-79F7-4E08-AB50-F05F7E0D7327}" type="pres">
      <dgm:prSet presAssocID="{87E24412-7EF6-4C81-BF8B-5C0F3E23E669}" presName="LevelOneTextNode" presStyleLbl="node0" presStyleIdx="0" presStyleCnt="2" custScaleY="8024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BAADF33-BF91-42A8-84FF-36BDDE79F803}" type="pres">
      <dgm:prSet presAssocID="{87E24412-7EF6-4C81-BF8B-5C0F3E23E669}" presName="level2hierChild" presStyleCnt="0"/>
      <dgm:spPr/>
    </dgm:pt>
    <dgm:pt modelId="{30B86898-51C3-4D62-8B0D-6E47A8AACCC9}" type="pres">
      <dgm:prSet presAssocID="{F59C763E-A93F-4E0F-828D-054C16936028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7CF9B774-7F68-4B76-A06F-8E25E310C42D}" type="pres">
      <dgm:prSet presAssocID="{F59C763E-A93F-4E0F-828D-054C16936028}" presName="connTx" presStyleLbl="parChTrans1D2" presStyleIdx="0" presStyleCnt="2"/>
      <dgm:spPr/>
      <dgm:t>
        <a:bodyPr/>
        <a:lstStyle/>
        <a:p>
          <a:endParaRPr lang="fr-FR"/>
        </a:p>
      </dgm:t>
    </dgm:pt>
    <dgm:pt modelId="{72912723-EA81-4AF9-9D53-FD3A88C56F9C}" type="pres">
      <dgm:prSet presAssocID="{962B8127-D684-44C1-9018-03EB873D7804}" presName="root2" presStyleCnt="0"/>
      <dgm:spPr/>
    </dgm:pt>
    <dgm:pt modelId="{B6EB38E5-9781-4DAC-8028-6619DB1B928B}" type="pres">
      <dgm:prSet presAssocID="{962B8127-D684-44C1-9018-03EB873D7804}" presName="LevelTwoTextNode" presStyleLbl="node2" presStyleIdx="0" presStyleCnt="2" custScaleY="4928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55B794-3FB5-4B06-A392-573D9C62D721}" type="pres">
      <dgm:prSet presAssocID="{962B8127-D684-44C1-9018-03EB873D7804}" presName="level3hierChild" presStyleCnt="0"/>
      <dgm:spPr/>
    </dgm:pt>
    <dgm:pt modelId="{BC78898A-6A3F-49D3-94A6-FEDFE3558721}" type="pres">
      <dgm:prSet presAssocID="{D081A2AA-84F5-4DD7-8F24-182F5CA4F044}" presName="conn2-1" presStyleLbl="parChTrans1D3" presStyleIdx="0" presStyleCnt="1"/>
      <dgm:spPr/>
      <dgm:t>
        <a:bodyPr/>
        <a:lstStyle/>
        <a:p>
          <a:endParaRPr lang="fr-FR"/>
        </a:p>
      </dgm:t>
    </dgm:pt>
    <dgm:pt modelId="{39DE52A6-159D-40CB-90CF-23F7F75AA727}" type="pres">
      <dgm:prSet presAssocID="{D081A2AA-84F5-4DD7-8F24-182F5CA4F044}" presName="connTx" presStyleLbl="parChTrans1D3" presStyleIdx="0" presStyleCnt="1"/>
      <dgm:spPr/>
      <dgm:t>
        <a:bodyPr/>
        <a:lstStyle/>
        <a:p>
          <a:endParaRPr lang="fr-FR"/>
        </a:p>
      </dgm:t>
    </dgm:pt>
    <dgm:pt modelId="{5255792C-3603-4D4B-A349-192471FE4C53}" type="pres">
      <dgm:prSet presAssocID="{A02C1A97-5596-46E1-9457-BCBF5D6EEFA7}" presName="root2" presStyleCnt="0"/>
      <dgm:spPr/>
    </dgm:pt>
    <dgm:pt modelId="{FD654257-1B6A-4BCD-BA45-2853E7848C9F}" type="pres">
      <dgm:prSet presAssocID="{A02C1A97-5596-46E1-9457-BCBF5D6EEFA7}" presName="LevelTwoTextNode" presStyleLbl="node3" presStyleIdx="0" presStyleCnt="1" custScaleX="12206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B22C3AF-0428-479C-A760-1C371AA522EE}" type="pres">
      <dgm:prSet presAssocID="{A02C1A97-5596-46E1-9457-BCBF5D6EEFA7}" presName="level3hierChild" presStyleCnt="0"/>
      <dgm:spPr/>
    </dgm:pt>
    <dgm:pt modelId="{72E749EB-2EA1-480E-BC28-9F47D9A700A9}" type="pres">
      <dgm:prSet presAssocID="{A0419BCE-3498-4BAE-8544-0D17A06A26A4}" presName="root1" presStyleCnt="0"/>
      <dgm:spPr/>
    </dgm:pt>
    <dgm:pt modelId="{E95FF2B8-5430-4E7A-A46B-95B6D50D15BA}" type="pres">
      <dgm:prSet presAssocID="{A0419BCE-3498-4BAE-8544-0D17A06A26A4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9A4AB3B-1DC2-4E1B-B97F-01EAAA238E27}" type="pres">
      <dgm:prSet presAssocID="{A0419BCE-3498-4BAE-8544-0D17A06A26A4}" presName="level2hierChild" presStyleCnt="0"/>
      <dgm:spPr/>
    </dgm:pt>
    <dgm:pt modelId="{6F1D6FC2-CCFC-4C4A-B9C4-9927A6DAD1CA}" type="pres">
      <dgm:prSet presAssocID="{CB9CB090-7118-4233-AF29-1D38272E4C1B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7414538B-5A34-4B03-94FC-FE2759EFA7D3}" type="pres">
      <dgm:prSet presAssocID="{CB9CB090-7118-4233-AF29-1D38272E4C1B}" presName="connTx" presStyleLbl="parChTrans1D2" presStyleIdx="1" presStyleCnt="2"/>
      <dgm:spPr/>
      <dgm:t>
        <a:bodyPr/>
        <a:lstStyle/>
        <a:p>
          <a:endParaRPr lang="fr-FR"/>
        </a:p>
      </dgm:t>
    </dgm:pt>
    <dgm:pt modelId="{8F2C0F7B-5F02-46A2-8DBA-AC4F23A492C5}" type="pres">
      <dgm:prSet presAssocID="{B8C678BD-39A8-444D-8870-BEB1EEAE5C46}" presName="root2" presStyleCnt="0"/>
      <dgm:spPr/>
    </dgm:pt>
    <dgm:pt modelId="{1990DF81-1F9C-4676-B2F5-4514D3C86A16}" type="pres">
      <dgm:prSet presAssocID="{B8C678BD-39A8-444D-8870-BEB1EEAE5C4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27A166B-AC91-498F-9E48-9D35E6D9074E}" type="pres">
      <dgm:prSet presAssocID="{B8C678BD-39A8-444D-8870-BEB1EEAE5C46}" presName="level3hierChild" presStyleCnt="0"/>
      <dgm:spPr/>
    </dgm:pt>
  </dgm:ptLst>
  <dgm:cxnLst>
    <dgm:cxn modelId="{BAD1BDBB-C8BC-46A3-A0FF-0B9A43AA69FC}" type="presOf" srcId="{F59C763E-A93F-4E0F-828D-054C16936028}" destId="{30B86898-51C3-4D62-8B0D-6E47A8AACCC9}" srcOrd="0" destOrd="0" presId="urn:microsoft.com/office/officeart/2005/8/layout/hierarchy2"/>
    <dgm:cxn modelId="{B8A19E55-D9A2-4526-8B1A-6E0495D6C20B}" type="presOf" srcId="{962B8127-D684-44C1-9018-03EB873D7804}" destId="{B6EB38E5-9781-4DAC-8028-6619DB1B928B}" srcOrd="0" destOrd="0" presId="urn:microsoft.com/office/officeart/2005/8/layout/hierarchy2"/>
    <dgm:cxn modelId="{6D3D1850-B57B-4456-ABE2-F33CC84B6B98}" srcId="{A0419BCE-3498-4BAE-8544-0D17A06A26A4}" destId="{B8C678BD-39A8-444D-8870-BEB1EEAE5C46}" srcOrd="0" destOrd="0" parTransId="{CB9CB090-7118-4233-AF29-1D38272E4C1B}" sibTransId="{6246D3EF-0BB3-4568-938F-36D73FBC3F42}"/>
    <dgm:cxn modelId="{B874ACB9-59F0-473B-BA48-0036BC987178}" type="presOf" srcId="{D081A2AA-84F5-4DD7-8F24-182F5CA4F044}" destId="{BC78898A-6A3F-49D3-94A6-FEDFE3558721}" srcOrd="0" destOrd="0" presId="urn:microsoft.com/office/officeart/2005/8/layout/hierarchy2"/>
    <dgm:cxn modelId="{D17463C3-366A-4BE0-86E4-B39F307FF44E}" type="presOf" srcId="{CB9CB090-7118-4233-AF29-1D38272E4C1B}" destId="{7414538B-5A34-4B03-94FC-FE2759EFA7D3}" srcOrd="1" destOrd="0" presId="urn:microsoft.com/office/officeart/2005/8/layout/hierarchy2"/>
    <dgm:cxn modelId="{DED2D68C-5C93-4F0D-B74C-C82F7D319994}" type="presOf" srcId="{137D0039-FD16-45FF-9B69-D0124EAF179A}" destId="{A05A36DD-3844-4C7A-B499-094ABB03CEF9}" srcOrd="0" destOrd="0" presId="urn:microsoft.com/office/officeart/2005/8/layout/hierarchy2"/>
    <dgm:cxn modelId="{1DBF6731-CE01-4A3F-8158-23E3B64A94AC}" type="presOf" srcId="{CB9CB090-7118-4233-AF29-1D38272E4C1B}" destId="{6F1D6FC2-CCFC-4C4A-B9C4-9927A6DAD1CA}" srcOrd="0" destOrd="0" presId="urn:microsoft.com/office/officeart/2005/8/layout/hierarchy2"/>
    <dgm:cxn modelId="{1A3F8962-7C53-4122-8701-95D2B43004FB}" srcId="{962B8127-D684-44C1-9018-03EB873D7804}" destId="{A02C1A97-5596-46E1-9457-BCBF5D6EEFA7}" srcOrd="0" destOrd="0" parTransId="{D081A2AA-84F5-4DD7-8F24-182F5CA4F044}" sibTransId="{9A714FE6-5F49-4BA4-B1AA-5BFA5A86FFE6}"/>
    <dgm:cxn modelId="{080F0B84-5230-4A08-819E-2EB21C7003D5}" type="presOf" srcId="{F59C763E-A93F-4E0F-828D-054C16936028}" destId="{7CF9B774-7F68-4B76-A06F-8E25E310C42D}" srcOrd="1" destOrd="0" presId="urn:microsoft.com/office/officeart/2005/8/layout/hierarchy2"/>
    <dgm:cxn modelId="{75FB15E9-46CD-4424-BAD5-73E2DB7B43E1}" type="presOf" srcId="{D081A2AA-84F5-4DD7-8F24-182F5CA4F044}" destId="{39DE52A6-159D-40CB-90CF-23F7F75AA727}" srcOrd="1" destOrd="0" presId="urn:microsoft.com/office/officeart/2005/8/layout/hierarchy2"/>
    <dgm:cxn modelId="{D32B9CDE-9733-4598-9B3B-15093D456783}" type="presOf" srcId="{B8C678BD-39A8-444D-8870-BEB1EEAE5C46}" destId="{1990DF81-1F9C-4676-B2F5-4514D3C86A16}" srcOrd="0" destOrd="0" presId="urn:microsoft.com/office/officeart/2005/8/layout/hierarchy2"/>
    <dgm:cxn modelId="{B177AF4A-0044-499A-A54A-C66C56421B68}" srcId="{137D0039-FD16-45FF-9B69-D0124EAF179A}" destId="{A0419BCE-3498-4BAE-8544-0D17A06A26A4}" srcOrd="1" destOrd="0" parTransId="{DF2DA523-26B5-4507-B618-B8526F1E1EDB}" sibTransId="{79528B90-87B3-4FA0-8652-11FD77F4D166}"/>
    <dgm:cxn modelId="{79E2B0E2-B9CD-4AB2-925C-0F1EC5FD43D2}" srcId="{137D0039-FD16-45FF-9B69-D0124EAF179A}" destId="{87E24412-7EF6-4C81-BF8B-5C0F3E23E669}" srcOrd="0" destOrd="0" parTransId="{00EC0253-C834-4912-896E-86C8EFAA7C39}" sibTransId="{5E411529-566A-4508-8BDE-E2D01F12AB56}"/>
    <dgm:cxn modelId="{7E8BCBD6-7B58-47FD-B4FA-2A88624D2300}" type="presOf" srcId="{87E24412-7EF6-4C81-BF8B-5C0F3E23E669}" destId="{3E6FC813-79F7-4E08-AB50-F05F7E0D7327}" srcOrd="0" destOrd="0" presId="urn:microsoft.com/office/officeart/2005/8/layout/hierarchy2"/>
    <dgm:cxn modelId="{EF597B93-42B1-4E4A-8218-4EE91AE9EFA8}" srcId="{87E24412-7EF6-4C81-BF8B-5C0F3E23E669}" destId="{962B8127-D684-44C1-9018-03EB873D7804}" srcOrd="0" destOrd="0" parTransId="{F59C763E-A93F-4E0F-828D-054C16936028}" sibTransId="{67170C79-8518-4E55-9FF0-512F30607405}"/>
    <dgm:cxn modelId="{526A8126-E7CE-42A9-ABAC-0CF1C4D9D2A1}" type="presOf" srcId="{A0419BCE-3498-4BAE-8544-0D17A06A26A4}" destId="{E95FF2B8-5430-4E7A-A46B-95B6D50D15BA}" srcOrd="0" destOrd="0" presId="urn:microsoft.com/office/officeart/2005/8/layout/hierarchy2"/>
    <dgm:cxn modelId="{E84606AE-10D7-487B-BF2F-DCAFBFD390F5}" type="presOf" srcId="{A02C1A97-5596-46E1-9457-BCBF5D6EEFA7}" destId="{FD654257-1B6A-4BCD-BA45-2853E7848C9F}" srcOrd="0" destOrd="0" presId="urn:microsoft.com/office/officeart/2005/8/layout/hierarchy2"/>
    <dgm:cxn modelId="{89274229-0DF3-4B49-9032-5447CDA7117C}" type="presParOf" srcId="{A05A36DD-3844-4C7A-B499-094ABB03CEF9}" destId="{A578E4AF-8B39-4F96-A59C-D678151F2B6C}" srcOrd="0" destOrd="0" presId="urn:microsoft.com/office/officeart/2005/8/layout/hierarchy2"/>
    <dgm:cxn modelId="{3A52462E-1728-4C4C-83F1-B1A9A78DF1FF}" type="presParOf" srcId="{A578E4AF-8B39-4F96-A59C-D678151F2B6C}" destId="{3E6FC813-79F7-4E08-AB50-F05F7E0D7327}" srcOrd="0" destOrd="0" presId="urn:microsoft.com/office/officeart/2005/8/layout/hierarchy2"/>
    <dgm:cxn modelId="{8DDBA6AB-5262-482F-A2F5-95038E81A880}" type="presParOf" srcId="{A578E4AF-8B39-4F96-A59C-D678151F2B6C}" destId="{ABAADF33-BF91-42A8-84FF-36BDDE79F803}" srcOrd="1" destOrd="0" presId="urn:microsoft.com/office/officeart/2005/8/layout/hierarchy2"/>
    <dgm:cxn modelId="{E12AD317-949E-4597-8839-9FCB162C8F06}" type="presParOf" srcId="{ABAADF33-BF91-42A8-84FF-36BDDE79F803}" destId="{30B86898-51C3-4D62-8B0D-6E47A8AACCC9}" srcOrd="0" destOrd="0" presId="urn:microsoft.com/office/officeart/2005/8/layout/hierarchy2"/>
    <dgm:cxn modelId="{3756D699-BD4A-4B8B-B44D-75EBFDC5D252}" type="presParOf" srcId="{30B86898-51C3-4D62-8B0D-6E47A8AACCC9}" destId="{7CF9B774-7F68-4B76-A06F-8E25E310C42D}" srcOrd="0" destOrd="0" presId="urn:microsoft.com/office/officeart/2005/8/layout/hierarchy2"/>
    <dgm:cxn modelId="{8488377A-5F03-4648-AABB-BF8FAF4486AC}" type="presParOf" srcId="{ABAADF33-BF91-42A8-84FF-36BDDE79F803}" destId="{72912723-EA81-4AF9-9D53-FD3A88C56F9C}" srcOrd="1" destOrd="0" presId="urn:microsoft.com/office/officeart/2005/8/layout/hierarchy2"/>
    <dgm:cxn modelId="{C0891C76-3145-45EA-9661-C173B14EA133}" type="presParOf" srcId="{72912723-EA81-4AF9-9D53-FD3A88C56F9C}" destId="{B6EB38E5-9781-4DAC-8028-6619DB1B928B}" srcOrd="0" destOrd="0" presId="urn:microsoft.com/office/officeart/2005/8/layout/hierarchy2"/>
    <dgm:cxn modelId="{1B09A20D-C220-4BC3-AD79-721040A35154}" type="presParOf" srcId="{72912723-EA81-4AF9-9D53-FD3A88C56F9C}" destId="{3C55B794-3FB5-4B06-A392-573D9C62D721}" srcOrd="1" destOrd="0" presId="urn:microsoft.com/office/officeart/2005/8/layout/hierarchy2"/>
    <dgm:cxn modelId="{A928FB65-2CDB-43AE-9BD4-8A13728A3153}" type="presParOf" srcId="{3C55B794-3FB5-4B06-A392-573D9C62D721}" destId="{BC78898A-6A3F-49D3-94A6-FEDFE3558721}" srcOrd="0" destOrd="0" presId="urn:microsoft.com/office/officeart/2005/8/layout/hierarchy2"/>
    <dgm:cxn modelId="{A8E7913D-522B-4E2C-A03C-69EB8B00F5ED}" type="presParOf" srcId="{BC78898A-6A3F-49D3-94A6-FEDFE3558721}" destId="{39DE52A6-159D-40CB-90CF-23F7F75AA727}" srcOrd="0" destOrd="0" presId="urn:microsoft.com/office/officeart/2005/8/layout/hierarchy2"/>
    <dgm:cxn modelId="{B87E92B7-3C6A-4A47-9500-8DDB7845D750}" type="presParOf" srcId="{3C55B794-3FB5-4B06-A392-573D9C62D721}" destId="{5255792C-3603-4D4B-A349-192471FE4C53}" srcOrd="1" destOrd="0" presId="urn:microsoft.com/office/officeart/2005/8/layout/hierarchy2"/>
    <dgm:cxn modelId="{906FCFCA-250C-4BD8-BBFB-B2931DA5FE52}" type="presParOf" srcId="{5255792C-3603-4D4B-A349-192471FE4C53}" destId="{FD654257-1B6A-4BCD-BA45-2853E7848C9F}" srcOrd="0" destOrd="0" presId="urn:microsoft.com/office/officeart/2005/8/layout/hierarchy2"/>
    <dgm:cxn modelId="{8A04445A-F941-492B-9D31-EEC5EE3404B3}" type="presParOf" srcId="{5255792C-3603-4D4B-A349-192471FE4C53}" destId="{4B22C3AF-0428-479C-A760-1C371AA522EE}" srcOrd="1" destOrd="0" presId="urn:microsoft.com/office/officeart/2005/8/layout/hierarchy2"/>
    <dgm:cxn modelId="{0BB38F05-01E6-4760-AAB0-83D3AAD6851E}" type="presParOf" srcId="{A05A36DD-3844-4C7A-B499-094ABB03CEF9}" destId="{72E749EB-2EA1-480E-BC28-9F47D9A700A9}" srcOrd="1" destOrd="0" presId="urn:microsoft.com/office/officeart/2005/8/layout/hierarchy2"/>
    <dgm:cxn modelId="{38E7DDE6-BD6F-45FE-A0A9-B9A802202551}" type="presParOf" srcId="{72E749EB-2EA1-480E-BC28-9F47D9A700A9}" destId="{E95FF2B8-5430-4E7A-A46B-95B6D50D15BA}" srcOrd="0" destOrd="0" presId="urn:microsoft.com/office/officeart/2005/8/layout/hierarchy2"/>
    <dgm:cxn modelId="{D732F727-A877-4858-AAC4-859E295ACFC9}" type="presParOf" srcId="{72E749EB-2EA1-480E-BC28-9F47D9A700A9}" destId="{39A4AB3B-1DC2-4E1B-B97F-01EAAA238E27}" srcOrd="1" destOrd="0" presId="urn:microsoft.com/office/officeart/2005/8/layout/hierarchy2"/>
    <dgm:cxn modelId="{B555F91E-F4BD-45CC-9D28-8B1A5693B68E}" type="presParOf" srcId="{39A4AB3B-1DC2-4E1B-B97F-01EAAA238E27}" destId="{6F1D6FC2-CCFC-4C4A-B9C4-9927A6DAD1CA}" srcOrd="0" destOrd="0" presId="urn:microsoft.com/office/officeart/2005/8/layout/hierarchy2"/>
    <dgm:cxn modelId="{0EA0572E-AD5D-449F-875C-169137A9C6EE}" type="presParOf" srcId="{6F1D6FC2-CCFC-4C4A-B9C4-9927A6DAD1CA}" destId="{7414538B-5A34-4B03-94FC-FE2759EFA7D3}" srcOrd="0" destOrd="0" presId="urn:microsoft.com/office/officeart/2005/8/layout/hierarchy2"/>
    <dgm:cxn modelId="{0651ADA6-A112-411A-819D-736B79F8C8B9}" type="presParOf" srcId="{39A4AB3B-1DC2-4E1B-B97F-01EAAA238E27}" destId="{8F2C0F7B-5F02-46A2-8DBA-AC4F23A492C5}" srcOrd="1" destOrd="0" presId="urn:microsoft.com/office/officeart/2005/8/layout/hierarchy2"/>
    <dgm:cxn modelId="{930C9B1B-2E24-414D-9CBC-D93CAD14BAC2}" type="presParOf" srcId="{8F2C0F7B-5F02-46A2-8DBA-AC4F23A492C5}" destId="{1990DF81-1F9C-4676-B2F5-4514D3C86A16}" srcOrd="0" destOrd="0" presId="urn:microsoft.com/office/officeart/2005/8/layout/hierarchy2"/>
    <dgm:cxn modelId="{B4290306-04E2-4EB2-B85F-A7D1E5AA8CAD}" type="presParOf" srcId="{8F2C0F7B-5F02-46A2-8DBA-AC4F23A492C5}" destId="{227A166B-AC91-498F-9E48-9D35E6D9074E}" srcOrd="1" destOrd="0" presId="urn:microsoft.com/office/officeart/2005/8/layout/hierarchy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93BCD9C-0237-48CE-B7C1-B56289BE39C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C455BFF-0C2A-430F-99D6-2CEE63CD06A9}">
      <dgm:prSet phldrT="[Texte]" custT="1"/>
      <dgm:spPr/>
      <dgm:t>
        <a:bodyPr/>
        <a:lstStyle/>
        <a:p>
          <a:r>
            <a:rPr lang="fr-FR" sz="1200" b="1" dirty="0" smtClean="0"/>
            <a:t>Fœtus  et nourrisson</a:t>
          </a:r>
        </a:p>
        <a:p>
          <a:r>
            <a:rPr lang="fr-FR" sz="1200" b="1" dirty="0" smtClean="0"/>
            <a:t>(thyroïde</a:t>
          </a:r>
          <a:endParaRPr lang="fr-FR" sz="1200" dirty="0"/>
        </a:p>
      </dgm:t>
    </dgm:pt>
    <dgm:pt modelId="{65E9A128-AC15-41DA-B0D5-5506C1BE85CA}" type="parTrans" cxnId="{C407D84F-00D5-4E45-AA1B-8C2DBCA14287}">
      <dgm:prSet/>
      <dgm:spPr/>
      <dgm:t>
        <a:bodyPr/>
        <a:lstStyle/>
        <a:p>
          <a:endParaRPr lang="fr-FR"/>
        </a:p>
      </dgm:t>
    </dgm:pt>
    <dgm:pt modelId="{D7D7603A-D06B-416B-92CF-B60102E27E61}" type="sibTrans" cxnId="{C407D84F-00D5-4E45-AA1B-8C2DBCA14287}">
      <dgm:prSet/>
      <dgm:spPr/>
      <dgm:t>
        <a:bodyPr/>
        <a:lstStyle/>
        <a:p>
          <a:endParaRPr lang="fr-FR"/>
        </a:p>
      </dgm:t>
    </dgm:pt>
    <dgm:pt modelId="{1CFDA85F-B72A-4128-B775-E84390B9375F}">
      <dgm:prSet phldrT="[Texte]" custT="1"/>
      <dgm:spPr/>
      <dgm:t>
        <a:bodyPr/>
        <a:lstStyle/>
        <a:p>
          <a:r>
            <a:rPr lang="fr-FR" sz="1200" dirty="0" smtClean="0"/>
            <a:t>stimulation de la croissance staturale</a:t>
          </a:r>
          <a:endParaRPr lang="fr-FR" sz="1200" dirty="0"/>
        </a:p>
      </dgm:t>
    </dgm:pt>
    <dgm:pt modelId="{621B4660-CFD3-4B73-8035-C5777530861D}" type="parTrans" cxnId="{9CF01F00-92EC-48EC-ABD2-9CAA421413D6}">
      <dgm:prSet/>
      <dgm:spPr/>
      <dgm:t>
        <a:bodyPr/>
        <a:lstStyle/>
        <a:p>
          <a:endParaRPr lang="fr-FR"/>
        </a:p>
      </dgm:t>
    </dgm:pt>
    <dgm:pt modelId="{DE81AB44-6260-462A-BFCC-46EFE6E1A711}" type="sibTrans" cxnId="{9CF01F00-92EC-48EC-ABD2-9CAA421413D6}">
      <dgm:prSet/>
      <dgm:spPr/>
      <dgm:t>
        <a:bodyPr/>
        <a:lstStyle/>
        <a:p>
          <a:endParaRPr lang="fr-FR"/>
        </a:p>
      </dgm:t>
    </dgm:pt>
    <dgm:pt modelId="{15952D41-3D0E-4E9D-BA74-A624721F51E3}">
      <dgm:prSet phldrT="[Texte]" custT="1"/>
      <dgm:spPr/>
      <dgm:t>
        <a:bodyPr/>
        <a:lstStyle/>
        <a:p>
          <a:r>
            <a:rPr lang="fr-FR" sz="1200" b="1" dirty="0" smtClean="0"/>
            <a:t>De 6 m à 2 ans</a:t>
          </a:r>
          <a:endParaRPr lang="fr-FR" sz="1200" dirty="0"/>
        </a:p>
      </dgm:t>
    </dgm:pt>
    <dgm:pt modelId="{7F88014E-0BE1-4510-99CF-DBB128EE223C}" type="parTrans" cxnId="{9D26F5AE-D7E8-4F1C-A0CD-D6F0446CE31B}">
      <dgm:prSet/>
      <dgm:spPr/>
      <dgm:t>
        <a:bodyPr/>
        <a:lstStyle/>
        <a:p>
          <a:endParaRPr lang="fr-FR"/>
        </a:p>
      </dgm:t>
    </dgm:pt>
    <dgm:pt modelId="{86CD3C51-54D1-4985-88A4-37C31E3CDCA5}" type="sibTrans" cxnId="{9D26F5AE-D7E8-4F1C-A0CD-D6F0446CE31B}">
      <dgm:prSet/>
      <dgm:spPr/>
      <dgm:t>
        <a:bodyPr/>
        <a:lstStyle/>
        <a:p>
          <a:endParaRPr lang="fr-FR"/>
        </a:p>
      </dgm:t>
    </dgm:pt>
    <dgm:pt modelId="{5E2C1F27-8B86-42E3-A55C-878ED612814D}">
      <dgm:prSet phldrT="[Texte]" custT="1"/>
      <dgm:spPr/>
      <dgm:t>
        <a:bodyPr/>
        <a:lstStyle/>
        <a:p>
          <a:r>
            <a:rPr lang="fr-FR" sz="1200" dirty="0" smtClean="0"/>
            <a:t>STH indispensable  </a:t>
          </a:r>
          <a:endParaRPr lang="fr-FR" sz="1200" dirty="0"/>
        </a:p>
      </dgm:t>
    </dgm:pt>
    <dgm:pt modelId="{D9BE1FD5-6E1E-4531-960E-923B44A71CBB}" type="parTrans" cxnId="{88CA5337-153D-4E97-8CD1-627C6A10710B}">
      <dgm:prSet/>
      <dgm:spPr/>
      <dgm:t>
        <a:bodyPr/>
        <a:lstStyle/>
        <a:p>
          <a:endParaRPr lang="fr-FR"/>
        </a:p>
      </dgm:t>
    </dgm:pt>
    <dgm:pt modelId="{4EFF12FF-2E29-49CA-89BD-3E95ED02DE66}" type="sibTrans" cxnId="{88CA5337-153D-4E97-8CD1-627C6A10710B}">
      <dgm:prSet/>
      <dgm:spPr/>
      <dgm:t>
        <a:bodyPr/>
        <a:lstStyle/>
        <a:p>
          <a:endParaRPr lang="fr-FR"/>
        </a:p>
      </dgm:t>
    </dgm:pt>
    <dgm:pt modelId="{DB644DE6-6B9C-4929-ABED-5832F284C2FD}">
      <dgm:prSet phldrT="[Texte]" custT="1"/>
      <dgm:spPr/>
      <dgm:t>
        <a:bodyPr/>
        <a:lstStyle/>
        <a:p>
          <a:r>
            <a:rPr lang="fr-FR" sz="1200" b="1" dirty="0" smtClean="0"/>
            <a:t>2 ans et demi à7 ans</a:t>
          </a:r>
          <a:endParaRPr lang="fr-FR" sz="1200" dirty="0"/>
        </a:p>
      </dgm:t>
    </dgm:pt>
    <dgm:pt modelId="{E1EF5A76-BE00-4437-A77C-FCE69EAD7121}" type="parTrans" cxnId="{8C1067C0-2F91-46B9-9D64-0F687E78567E}">
      <dgm:prSet/>
      <dgm:spPr/>
      <dgm:t>
        <a:bodyPr/>
        <a:lstStyle/>
        <a:p>
          <a:endParaRPr lang="fr-FR"/>
        </a:p>
      </dgm:t>
    </dgm:pt>
    <dgm:pt modelId="{74B3304C-5120-4025-B8C7-691A1950498F}" type="sibTrans" cxnId="{8C1067C0-2F91-46B9-9D64-0F687E78567E}">
      <dgm:prSet/>
      <dgm:spPr/>
      <dgm:t>
        <a:bodyPr/>
        <a:lstStyle/>
        <a:p>
          <a:endParaRPr lang="fr-FR"/>
        </a:p>
      </dgm:t>
    </dgm:pt>
    <dgm:pt modelId="{353383F8-7D8F-456D-8682-21C876857A79}">
      <dgm:prSet phldrT="[Texte]" custT="1"/>
      <dgm:spPr/>
      <dgm:t>
        <a:bodyPr/>
        <a:lstStyle/>
        <a:p>
          <a:r>
            <a:rPr lang="fr-FR" sz="1200" dirty="0" smtClean="0"/>
            <a:t>Apparition des points d’ossification secondaires (thyroxine)</a:t>
          </a:r>
          <a:endParaRPr lang="fr-FR" sz="1200" dirty="0"/>
        </a:p>
      </dgm:t>
    </dgm:pt>
    <dgm:pt modelId="{B5A4868C-A699-428B-9D2A-2208866E2A11}" type="parTrans" cxnId="{39E3A721-3B45-4458-BD63-D76DE026B237}">
      <dgm:prSet/>
      <dgm:spPr/>
      <dgm:t>
        <a:bodyPr/>
        <a:lstStyle/>
        <a:p>
          <a:endParaRPr lang="fr-FR"/>
        </a:p>
      </dgm:t>
    </dgm:pt>
    <dgm:pt modelId="{3B20E6E7-A38B-4FAF-9A6A-4A1D9DFEA1A8}" type="sibTrans" cxnId="{39E3A721-3B45-4458-BD63-D76DE026B237}">
      <dgm:prSet/>
      <dgm:spPr/>
      <dgm:t>
        <a:bodyPr/>
        <a:lstStyle/>
        <a:p>
          <a:endParaRPr lang="fr-FR"/>
        </a:p>
      </dgm:t>
    </dgm:pt>
    <dgm:pt modelId="{406033A0-FC3D-483E-8BFE-A6D4A3CEA5E6}">
      <dgm:prSet phldrT="[Texte]" custT="1"/>
      <dgm:spPr/>
      <dgm:t>
        <a:bodyPr/>
        <a:lstStyle/>
        <a:p>
          <a:r>
            <a:rPr lang="fr-FR" sz="1200" dirty="0" smtClean="0"/>
            <a:t>Synergie d’action du STH et de la thyroxine</a:t>
          </a:r>
          <a:endParaRPr lang="fr-FR" sz="1200" dirty="0"/>
        </a:p>
      </dgm:t>
    </dgm:pt>
    <dgm:pt modelId="{CC918B66-5812-4F79-A7A5-8F2EFCF2A908}" type="parTrans" cxnId="{4D7D010E-5997-4B54-8559-5A2B14E241F9}">
      <dgm:prSet/>
      <dgm:spPr/>
      <dgm:t>
        <a:bodyPr/>
        <a:lstStyle/>
        <a:p>
          <a:endParaRPr lang="fr-FR"/>
        </a:p>
      </dgm:t>
    </dgm:pt>
    <dgm:pt modelId="{68D10E69-E11C-41F2-B3BE-C5F4759AC236}" type="sibTrans" cxnId="{4D7D010E-5997-4B54-8559-5A2B14E241F9}">
      <dgm:prSet/>
      <dgm:spPr/>
      <dgm:t>
        <a:bodyPr/>
        <a:lstStyle/>
        <a:p>
          <a:endParaRPr lang="fr-FR"/>
        </a:p>
      </dgm:t>
    </dgm:pt>
    <dgm:pt modelId="{EAFEBD1C-8D77-47B7-9C59-3EF04252B59C}">
      <dgm:prSet custT="1"/>
      <dgm:spPr/>
      <dgm:t>
        <a:bodyPr/>
        <a:lstStyle/>
        <a:p>
          <a:r>
            <a:rPr lang="fr-FR" sz="1200" dirty="0" smtClean="0"/>
            <a:t> maturation  morphologique osseuse et cérébrale </a:t>
          </a:r>
          <a:endParaRPr lang="fr-FR" sz="1200" dirty="0"/>
        </a:p>
      </dgm:t>
    </dgm:pt>
    <dgm:pt modelId="{DFF42CD1-6320-4CF0-96C1-72815AB068D9}" type="parTrans" cxnId="{F162E709-F4AA-4E81-BDA5-BDFBFB498A7B}">
      <dgm:prSet/>
      <dgm:spPr/>
      <dgm:t>
        <a:bodyPr/>
        <a:lstStyle/>
        <a:p>
          <a:endParaRPr lang="fr-FR"/>
        </a:p>
      </dgm:t>
    </dgm:pt>
    <dgm:pt modelId="{5E61D544-56AC-46EF-B6FB-66DA565EA842}" type="sibTrans" cxnId="{F162E709-F4AA-4E81-BDA5-BDFBFB498A7B}">
      <dgm:prSet/>
      <dgm:spPr/>
      <dgm:t>
        <a:bodyPr/>
        <a:lstStyle/>
        <a:p>
          <a:endParaRPr lang="fr-FR"/>
        </a:p>
      </dgm:t>
    </dgm:pt>
    <dgm:pt modelId="{5A40F14B-0F8B-4D5D-B4B9-1F8A312DB570}">
      <dgm:prSet custT="1"/>
      <dgm:spPr/>
      <dgm:t>
        <a:bodyPr/>
        <a:lstStyle/>
        <a:p>
          <a:r>
            <a:rPr lang="fr-FR" sz="1200" dirty="0" smtClean="0"/>
            <a:t>action du STH sur</a:t>
          </a:r>
        </a:p>
      </dgm:t>
    </dgm:pt>
    <dgm:pt modelId="{4B82D4F9-C22A-423E-9116-03C289DB38EE}" type="parTrans" cxnId="{08DA9A48-00DC-4EAA-8BFD-C4F78DF1D3EE}">
      <dgm:prSet/>
      <dgm:spPr/>
      <dgm:t>
        <a:bodyPr/>
        <a:lstStyle/>
        <a:p>
          <a:endParaRPr lang="fr-FR"/>
        </a:p>
      </dgm:t>
    </dgm:pt>
    <dgm:pt modelId="{DBFEB6E5-708B-4993-B549-99EC200539E6}" type="sibTrans" cxnId="{08DA9A48-00DC-4EAA-8BFD-C4F78DF1D3EE}">
      <dgm:prSet/>
      <dgm:spPr/>
      <dgm:t>
        <a:bodyPr/>
        <a:lstStyle/>
        <a:p>
          <a:endParaRPr lang="fr-FR"/>
        </a:p>
      </dgm:t>
    </dgm:pt>
    <dgm:pt modelId="{AFA08248-17F0-42C7-83C1-BDFA9C20E8EC}">
      <dgm:prSet custT="1"/>
      <dgm:spPr/>
      <dgm:t>
        <a:bodyPr/>
        <a:lstStyle/>
        <a:p>
          <a:r>
            <a:rPr lang="fr-FR" sz="1200" dirty="0" smtClean="0"/>
            <a:t>*Tous les organes</a:t>
          </a:r>
        </a:p>
      </dgm:t>
    </dgm:pt>
    <dgm:pt modelId="{094DAFE2-901F-4BEF-A1E8-D1B8C053E9CF}" type="parTrans" cxnId="{A60C9C45-E694-45F2-9F8A-A3D96BF7B258}">
      <dgm:prSet/>
      <dgm:spPr/>
      <dgm:t>
        <a:bodyPr/>
        <a:lstStyle/>
        <a:p>
          <a:endParaRPr lang="fr-FR"/>
        </a:p>
      </dgm:t>
    </dgm:pt>
    <dgm:pt modelId="{36B0C2E7-B953-4A25-9D7D-60995331AD8A}" type="sibTrans" cxnId="{A60C9C45-E694-45F2-9F8A-A3D96BF7B258}">
      <dgm:prSet/>
      <dgm:spPr/>
      <dgm:t>
        <a:bodyPr/>
        <a:lstStyle/>
        <a:p>
          <a:endParaRPr lang="fr-FR"/>
        </a:p>
      </dgm:t>
    </dgm:pt>
    <dgm:pt modelId="{78A16ECE-2556-437B-976E-6746AEC7FD1A}">
      <dgm:prSet custT="1"/>
      <dgm:spPr/>
      <dgm:t>
        <a:bodyPr/>
        <a:lstStyle/>
        <a:p>
          <a:r>
            <a:rPr lang="fr-FR" sz="1200" dirty="0" smtClean="0"/>
            <a:t>*la croissance staturale </a:t>
          </a:r>
        </a:p>
      </dgm:t>
    </dgm:pt>
    <dgm:pt modelId="{5E443953-6780-4E1B-A3B3-696FA6943FA7}" type="parTrans" cxnId="{890AD8D4-4E53-4262-93FB-B60046DC03A5}">
      <dgm:prSet/>
      <dgm:spPr/>
      <dgm:t>
        <a:bodyPr/>
        <a:lstStyle/>
        <a:p>
          <a:endParaRPr lang="fr-FR"/>
        </a:p>
      </dgm:t>
    </dgm:pt>
    <dgm:pt modelId="{5183B3D2-F909-4EA8-A589-4796A6A40BAB}" type="sibTrans" cxnId="{890AD8D4-4E53-4262-93FB-B60046DC03A5}">
      <dgm:prSet/>
      <dgm:spPr/>
      <dgm:t>
        <a:bodyPr/>
        <a:lstStyle/>
        <a:p>
          <a:endParaRPr lang="fr-FR"/>
        </a:p>
      </dgm:t>
    </dgm:pt>
    <dgm:pt modelId="{4A0A6428-9D4F-4B8F-B516-824D375E6274}">
      <dgm:prSet phldrT="[Texte]" custT="1"/>
      <dgm:spPr/>
      <dgm:t>
        <a:bodyPr/>
        <a:lstStyle/>
        <a:p>
          <a:r>
            <a:rPr lang="fr-FR" sz="1200" b="1" dirty="0" smtClean="0"/>
            <a:t>De 7 ans à la </a:t>
          </a:r>
          <a:r>
            <a:rPr lang="fr-FR" sz="1200" b="1" dirty="0" err="1" smtClean="0"/>
            <a:t>puber</a:t>
          </a:r>
          <a:endParaRPr lang="fr-FR" sz="1200" b="1" dirty="0"/>
        </a:p>
      </dgm:t>
    </dgm:pt>
    <dgm:pt modelId="{953D2583-D81D-423B-94CB-6F31158F5998}" type="parTrans" cxnId="{5098FE30-8E8D-4BBA-B2DD-6D97C510F6DD}">
      <dgm:prSet/>
      <dgm:spPr/>
      <dgm:t>
        <a:bodyPr/>
        <a:lstStyle/>
        <a:p>
          <a:endParaRPr lang="fr-FR"/>
        </a:p>
      </dgm:t>
    </dgm:pt>
    <dgm:pt modelId="{DAAAA2CB-2B63-4CF8-850F-87D170A43EFC}" type="sibTrans" cxnId="{5098FE30-8E8D-4BBA-B2DD-6D97C510F6DD}">
      <dgm:prSet/>
      <dgm:spPr/>
      <dgm:t>
        <a:bodyPr/>
        <a:lstStyle/>
        <a:p>
          <a:endParaRPr lang="fr-FR"/>
        </a:p>
      </dgm:t>
    </dgm:pt>
    <dgm:pt modelId="{CE97BB45-AB45-48C7-8B33-7BBA126FBFD3}">
      <dgm:prSet phldrT="[Texte]" custT="1"/>
      <dgm:spPr/>
      <dgm:t>
        <a:bodyPr/>
        <a:lstStyle/>
        <a:p>
          <a:r>
            <a:rPr lang="fr-FR" sz="1200" dirty="0" smtClean="0"/>
            <a:t>STH  agie sur la  croissance générale</a:t>
          </a:r>
          <a:endParaRPr lang="fr-FR" sz="1200" dirty="0"/>
        </a:p>
      </dgm:t>
    </dgm:pt>
    <dgm:pt modelId="{683796DC-0A5A-46E1-BB62-2EB3BFE90D5F}" type="parTrans" cxnId="{B5ABA411-A371-4E62-9988-1D4A4BFAAAE0}">
      <dgm:prSet/>
      <dgm:spPr/>
      <dgm:t>
        <a:bodyPr/>
        <a:lstStyle/>
        <a:p>
          <a:endParaRPr lang="fr-FR"/>
        </a:p>
      </dgm:t>
    </dgm:pt>
    <dgm:pt modelId="{070F388C-F990-4E7E-ADF4-6534660725C9}" type="sibTrans" cxnId="{B5ABA411-A371-4E62-9988-1D4A4BFAAAE0}">
      <dgm:prSet/>
      <dgm:spPr/>
      <dgm:t>
        <a:bodyPr/>
        <a:lstStyle/>
        <a:p>
          <a:endParaRPr lang="fr-FR"/>
        </a:p>
      </dgm:t>
    </dgm:pt>
    <dgm:pt modelId="{CEB8DBEF-9E38-48CE-9989-E1E392E03812}">
      <dgm:prSet phldrT="[Texte]" custT="1"/>
      <dgm:spPr/>
      <dgm:t>
        <a:bodyPr/>
        <a:lstStyle/>
        <a:p>
          <a:r>
            <a:rPr lang="fr-FR" sz="1200" dirty="0" smtClean="0"/>
            <a:t>Thyroxine sur ossification et soudure des cartilages de conjugaison</a:t>
          </a:r>
          <a:endParaRPr lang="fr-FR" sz="1200" dirty="0"/>
        </a:p>
      </dgm:t>
    </dgm:pt>
    <dgm:pt modelId="{1BA049C7-2D96-47D8-8D13-D08B9FCEC7EE}" type="parTrans" cxnId="{5DF55B7B-4518-43DE-B1A0-F21677C978AE}">
      <dgm:prSet/>
      <dgm:spPr/>
      <dgm:t>
        <a:bodyPr/>
        <a:lstStyle/>
        <a:p>
          <a:endParaRPr lang="fr-FR"/>
        </a:p>
      </dgm:t>
    </dgm:pt>
    <dgm:pt modelId="{5A608B45-1D9B-4ED3-979A-D497092B26FD}" type="sibTrans" cxnId="{5DF55B7B-4518-43DE-B1A0-F21677C978AE}">
      <dgm:prSet/>
      <dgm:spPr/>
      <dgm:t>
        <a:bodyPr/>
        <a:lstStyle/>
        <a:p>
          <a:endParaRPr lang="fr-FR"/>
        </a:p>
      </dgm:t>
    </dgm:pt>
    <dgm:pt modelId="{288D51C0-D4CF-4E96-A69A-16E0E3471AAE}">
      <dgm:prSet phldrT="[Texte]" custT="1"/>
      <dgm:spPr/>
      <dgm:t>
        <a:bodyPr/>
        <a:lstStyle/>
        <a:p>
          <a:r>
            <a:rPr lang="fr-FR" sz="1200" b="1" dirty="0" smtClean="0"/>
            <a:t>La puberté</a:t>
          </a:r>
          <a:endParaRPr lang="fr-FR" sz="1200" b="1" dirty="0"/>
        </a:p>
      </dgm:t>
    </dgm:pt>
    <dgm:pt modelId="{4D4D354D-7809-45E3-A39E-188C83AB4E84}" type="parTrans" cxnId="{3138E241-9BF6-4786-956C-3A70CDAB1CFA}">
      <dgm:prSet/>
      <dgm:spPr/>
      <dgm:t>
        <a:bodyPr/>
        <a:lstStyle/>
        <a:p>
          <a:endParaRPr lang="fr-FR"/>
        </a:p>
      </dgm:t>
    </dgm:pt>
    <dgm:pt modelId="{F4643843-ADE8-4043-95E3-F00AC4AF50B5}" type="sibTrans" cxnId="{3138E241-9BF6-4786-956C-3A70CDAB1CFA}">
      <dgm:prSet/>
      <dgm:spPr/>
      <dgm:t>
        <a:bodyPr/>
        <a:lstStyle/>
        <a:p>
          <a:endParaRPr lang="fr-FR"/>
        </a:p>
      </dgm:t>
    </dgm:pt>
    <dgm:pt modelId="{66CD4662-BAD4-42F9-BA3D-AC8594510BB6}">
      <dgm:prSet custT="1"/>
      <dgm:spPr/>
      <dgm:t>
        <a:bodyPr/>
        <a:lstStyle/>
        <a:p>
          <a:r>
            <a:rPr lang="fr-FR" sz="1200" dirty="0" smtClean="0"/>
            <a:t>Maturation: sexuelle, morphologique et physiologique (hormones sexuelles)</a:t>
          </a:r>
          <a:endParaRPr lang="fr-FR" sz="1200" dirty="0"/>
        </a:p>
      </dgm:t>
    </dgm:pt>
    <dgm:pt modelId="{AF53B337-9D90-4CB9-A90E-2A3FC4E14E7D}" type="parTrans" cxnId="{159428FC-893D-4368-9BFE-A0838DBD61C2}">
      <dgm:prSet/>
      <dgm:spPr/>
      <dgm:t>
        <a:bodyPr/>
        <a:lstStyle/>
        <a:p>
          <a:endParaRPr lang="fr-FR"/>
        </a:p>
      </dgm:t>
    </dgm:pt>
    <dgm:pt modelId="{D0E67603-18A0-4DDB-8BDD-0E7FDAB8E2F7}" type="sibTrans" cxnId="{159428FC-893D-4368-9BFE-A0838DBD61C2}">
      <dgm:prSet/>
      <dgm:spPr/>
      <dgm:t>
        <a:bodyPr/>
        <a:lstStyle/>
        <a:p>
          <a:endParaRPr lang="fr-FR"/>
        </a:p>
      </dgm:t>
    </dgm:pt>
    <dgm:pt modelId="{DF7B7B29-FECA-409F-BC26-5C2E6FD4171E}">
      <dgm:prSet/>
      <dgm:spPr/>
      <dgm:t>
        <a:bodyPr/>
        <a:lstStyle/>
        <a:p>
          <a:endParaRPr lang="fr-FR" sz="900" dirty="0"/>
        </a:p>
      </dgm:t>
    </dgm:pt>
    <dgm:pt modelId="{8C1B6AB3-8CD0-48D3-B9B6-99DC3E21C3C5}" type="parTrans" cxnId="{76238CBD-85E3-4C2F-A002-E7C19BE51A3E}">
      <dgm:prSet/>
      <dgm:spPr/>
      <dgm:t>
        <a:bodyPr/>
        <a:lstStyle/>
        <a:p>
          <a:endParaRPr lang="fr-FR"/>
        </a:p>
      </dgm:t>
    </dgm:pt>
    <dgm:pt modelId="{A49EB954-A0EF-4CB0-995B-4BF4FDB65346}" type="sibTrans" cxnId="{76238CBD-85E3-4C2F-A002-E7C19BE51A3E}">
      <dgm:prSet/>
      <dgm:spPr/>
      <dgm:t>
        <a:bodyPr/>
        <a:lstStyle/>
        <a:p>
          <a:endParaRPr lang="fr-FR"/>
        </a:p>
      </dgm:t>
    </dgm:pt>
    <dgm:pt modelId="{08D0B51B-97EF-47EB-9264-01038A5C37AE}">
      <dgm:prSet/>
      <dgm:spPr/>
      <dgm:t>
        <a:bodyPr/>
        <a:lstStyle/>
        <a:p>
          <a:endParaRPr lang="fr-FR" sz="900" dirty="0"/>
        </a:p>
      </dgm:t>
    </dgm:pt>
    <dgm:pt modelId="{29B49988-6744-4EA6-BC94-645B7F23C9BD}" type="parTrans" cxnId="{545D56D2-0C12-4E04-A948-CAF6338F93D3}">
      <dgm:prSet/>
      <dgm:spPr/>
      <dgm:t>
        <a:bodyPr/>
        <a:lstStyle/>
        <a:p>
          <a:endParaRPr lang="fr-FR"/>
        </a:p>
      </dgm:t>
    </dgm:pt>
    <dgm:pt modelId="{CBAF05B7-C487-40C6-8886-5FB3AA6701B6}" type="sibTrans" cxnId="{545D56D2-0C12-4E04-A948-CAF6338F93D3}">
      <dgm:prSet/>
      <dgm:spPr/>
      <dgm:t>
        <a:bodyPr/>
        <a:lstStyle/>
        <a:p>
          <a:endParaRPr lang="fr-FR"/>
        </a:p>
      </dgm:t>
    </dgm:pt>
    <dgm:pt modelId="{2A3CF741-72C4-4A36-9985-F03504A5B037}">
      <dgm:prSet custT="1"/>
      <dgm:spPr/>
      <dgm:t>
        <a:bodyPr/>
        <a:lstStyle/>
        <a:p>
          <a:r>
            <a:rPr lang="fr-FR" sz="1200" dirty="0" smtClean="0"/>
            <a:t>Dernière Accélération de la croissance </a:t>
          </a:r>
          <a:endParaRPr lang="fr-FR" sz="1200" dirty="0"/>
        </a:p>
      </dgm:t>
    </dgm:pt>
    <dgm:pt modelId="{1C8994F9-4FB3-4BB1-895B-00E3CD3CCB47}" type="parTrans" cxnId="{98D6725A-17BB-4802-840F-CD5713BDE5D0}">
      <dgm:prSet/>
      <dgm:spPr/>
      <dgm:t>
        <a:bodyPr/>
        <a:lstStyle/>
        <a:p>
          <a:endParaRPr lang="fr-FR"/>
        </a:p>
      </dgm:t>
    </dgm:pt>
    <dgm:pt modelId="{95CF5D3D-05CC-4857-9655-C8E3B08E5F7C}" type="sibTrans" cxnId="{98D6725A-17BB-4802-840F-CD5713BDE5D0}">
      <dgm:prSet/>
      <dgm:spPr/>
      <dgm:t>
        <a:bodyPr/>
        <a:lstStyle/>
        <a:p>
          <a:endParaRPr lang="fr-FR"/>
        </a:p>
      </dgm:t>
    </dgm:pt>
    <dgm:pt modelId="{11F25A81-F58F-4708-B76D-669F12FB6E46}" type="pres">
      <dgm:prSet presAssocID="{C93BCD9C-0237-48CE-B7C1-B56289BE39C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EBA11C0-9B92-4E74-83D5-0CA75260CD67}" type="pres">
      <dgm:prSet presAssocID="{1C455BFF-0C2A-430F-99D6-2CEE63CD06A9}" presName="composite" presStyleCnt="0"/>
      <dgm:spPr/>
    </dgm:pt>
    <dgm:pt modelId="{DA6588EE-343C-4108-B3F7-C5403CB209A5}" type="pres">
      <dgm:prSet presAssocID="{1C455BFF-0C2A-430F-99D6-2CEE63CD06A9}" presName="parentText" presStyleLbl="alignNode1" presStyleIdx="0" presStyleCnt="5" custScaleX="107241" custScaleY="14812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69C8C8-F552-4070-8DBC-EABE4E67C1E5}" type="pres">
      <dgm:prSet presAssocID="{1C455BFF-0C2A-430F-99D6-2CEE63CD06A9}" presName="descendantText" presStyleLbl="alignAcc1" presStyleIdx="0" presStyleCnt="5" custScaleX="91948" custScaleY="100000" custLinFactNeighborX="-3234" custLinFactNeighborY="373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F8F441-96BC-4C95-A769-3A8B460E8857}" type="pres">
      <dgm:prSet presAssocID="{D7D7603A-D06B-416B-92CF-B60102E27E61}" presName="sp" presStyleCnt="0"/>
      <dgm:spPr/>
    </dgm:pt>
    <dgm:pt modelId="{415DF3AF-2EBE-4B90-B06A-1FB792AE7657}" type="pres">
      <dgm:prSet presAssocID="{15952D41-3D0E-4E9D-BA74-A624721F51E3}" presName="composite" presStyleCnt="0"/>
      <dgm:spPr/>
    </dgm:pt>
    <dgm:pt modelId="{F2DDEABB-FCAB-481A-BDD9-FF4F5AFD6B1B}" type="pres">
      <dgm:prSet presAssocID="{15952D41-3D0E-4E9D-BA74-A624721F51E3}" presName="parentText" presStyleLbl="alignNode1" presStyleIdx="1" presStyleCnt="5" custScaleX="111839" custScaleY="1131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615CAB-9E0F-4232-90D8-0A3B1F2E6F3B}" type="pres">
      <dgm:prSet presAssocID="{15952D41-3D0E-4E9D-BA74-A624721F51E3}" presName="descendantText" presStyleLbl="alignAcc1" presStyleIdx="1" presStyleCnt="5" custScaleX="92148" custScaleY="156563" custLinFactNeighborX="-2525" custLinFactNeighborY="42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FD6C1A-0205-44C7-B158-C3935E4928DC}" type="pres">
      <dgm:prSet presAssocID="{86CD3C51-54D1-4985-88A4-37C31E3CDCA5}" presName="sp" presStyleCnt="0"/>
      <dgm:spPr/>
    </dgm:pt>
    <dgm:pt modelId="{8BCE6B4A-BA55-4F0F-84B5-409C98ABE9B9}" type="pres">
      <dgm:prSet presAssocID="{DB644DE6-6B9C-4929-ABED-5832F284C2FD}" presName="composite" presStyleCnt="0"/>
      <dgm:spPr/>
    </dgm:pt>
    <dgm:pt modelId="{F296F200-F90F-4C7D-B82E-20028263BD5B}" type="pres">
      <dgm:prSet presAssocID="{DB644DE6-6B9C-4929-ABED-5832F284C2F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17A7AB-33C1-48A7-8B56-9040FCF54AD7}" type="pres">
      <dgm:prSet presAssocID="{DB644DE6-6B9C-4929-ABED-5832F284C2FD}" presName="descendantText" presStyleLbl="alignAcc1" presStyleIdx="2" presStyleCnt="5" custScaleX="89349" custScaleY="76902" custLinFactNeighborX="-5271" custLinFactNeighborY="319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EAC72D-1841-43E7-B54D-FCF29D1E4FCA}" type="pres">
      <dgm:prSet presAssocID="{74B3304C-5120-4025-B8C7-691A1950498F}" presName="sp" presStyleCnt="0"/>
      <dgm:spPr/>
    </dgm:pt>
    <dgm:pt modelId="{0D179AA6-9D3E-4E77-ACAC-CB7188255A09}" type="pres">
      <dgm:prSet presAssocID="{4A0A6428-9D4F-4B8F-B516-824D375E6274}" presName="composite" presStyleCnt="0"/>
      <dgm:spPr/>
    </dgm:pt>
    <dgm:pt modelId="{69612A07-7AE6-4D7E-8999-21620BC71EF2}" type="pres">
      <dgm:prSet presAssocID="{4A0A6428-9D4F-4B8F-B516-824D375E627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692634-FD9E-4126-926C-FC8E78AE5AF8}" type="pres">
      <dgm:prSet presAssocID="{4A0A6428-9D4F-4B8F-B516-824D375E6274}" presName="descendantText" presStyleLbl="alignAcc1" presStyleIdx="3" presStyleCnt="5" custScaleX="99437" custScaleY="130370" custLinFactNeighborX="469" custLinFactNeighborY="131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BE5576-3157-40E4-9ACD-32C6BF5DF0CC}" type="pres">
      <dgm:prSet presAssocID="{DAAAA2CB-2B63-4CF8-850F-87D170A43EFC}" presName="sp" presStyleCnt="0"/>
      <dgm:spPr/>
    </dgm:pt>
    <dgm:pt modelId="{1D172BE4-3C52-44D7-8107-A626AF953B52}" type="pres">
      <dgm:prSet presAssocID="{288D51C0-D4CF-4E96-A69A-16E0E3471AAE}" presName="composite" presStyleCnt="0"/>
      <dgm:spPr/>
    </dgm:pt>
    <dgm:pt modelId="{192457AE-24D8-46FF-907D-44A77ADCFA55}" type="pres">
      <dgm:prSet presAssocID="{288D51C0-D4CF-4E96-A69A-16E0E3471AAE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2E1495-438C-41EC-BA0C-96B48F175955}" type="pres">
      <dgm:prSet presAssocID="{288D51C0-D4CF-4E96-A69A-16E0E3471AAE}" presName="descendantText" presStyleLbl="alignAcc1" presStyleIdx="4" presStyleCnt="5" custScaleX="98475" custScaleY="107222" custLinFactNeighborX="24" custLinFactNeighborY="171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45D56D2-0C12-4E04-A948-CAF6338F93D3}" srcId="{288D51C0-D4CF-4E96-A69A-16E0E3471AAE}" destId="{08D0B51B-97EF-47EB-9264-01038A5C37AE}" srcOrd="2" destOrd="0" parTransId="{29B49988-6744-4EA6-BC94-645B7F23C9BD}" sibTransId="{CBAF05B7-C487-40C6-8886-5FB3AA6701B6}"/>
    <dgm:cxn modelId="{446CBB08-1399-438A-A22A-98149B8B9114}" type="presOf" srcId="{288D51C0-D4CF-4E96-A69A-16E0E3471AAE}" destId="{192457AE-24D8-46FF-907D-44A77ADCFA55}" srcOrd="0" destOrd="0" presId="urn:microsoft.com/office/officeart/2005/8/layout/chevron2"/>
    <dgm:cxn modelId="{351F235F-2F75-4C34-A9E1-0930F748F7F6}" type="presOf" srcId="{353383F8-7D8F-456D-8682-21C876857A79}" destId="{7F17A7AB-33C1-48A7-8B56-9040FCF54AD7}" srcOrd="0" destOrd="0" presId="urn:microsoft.com/office/officeart/2005/8/layout/chevron2"/>
    <dgm:cxn modelId="{5DF55B7B-4518-43DE-B1A0-F21677C978AE}" srcId="{4A0A6428-9D4F-4B8F-B516-824D375E6274}" destId="{CEB8DBEF-9E38-48CE-9989-E1E392E03812}" srcOrd="2" destOrd="0" parTransId="{1BA049C7-2D96-47D8-8D13-D08B9FCEC7EE}" sibTransId="{5A608B45-1D9B-4ED3-979A-D497092B26FD}"/>
    <dgm:cxn modelId="{9610DB19-ED67-443F-84F3-D57F1E05E0B0}" type="presOf" srcId="{08D0B51B-97EF-47EB-9264-01038A5C37AE}" destId="{A02E1495-438C-41EC-BA0C-96B48F175955}" srcOrd="0" destOrd="2" presId="urn:microsoft.com/office/officeart/2005/8/layout/chevron2"/>
    <dgm:cxn modelId="{08DA9A48-00DC-4EAA-8BFD-C4F78DF1D3EE}" srcId="{15952D41-3D0E-4E9D-BA74-A624721F51E3}" destId="{5A40F14B-0F8B-4D5D-B4B9-1F8A312DB570}" srcOrd="1" destOrd="0" parTransId="{4B82D4F9-C22A-423E-9116-03C289DB38EE}" sibTransId="{DBFEB6E5-708B-4993-B549-99EC200539E6}"/>
    <dgm:cxn modelId="{9CF01F00-92EC-48EC-ABD2-9CAA421413D6}" srcId="{1C455BFF-0C2A-430F-99D6-2CEE63CD06A9}" destId="{1CFDA85F-B72A-4128-B775-E84390B9375F}" srcOrd="0" destOrd="0" parTransId="{621B4660-CFD3-4B73-8035-C5777530861D}" sibTransId="{DE81AB44-6260-462A-BFCC-46EFE6E1A711}"/>
    <dgm:cxn modelId="{98D6725A-17BB-4802-840F-CD5713BDE5D0}" srcId="{288D51C0-D4CF-4E96-A69A-16E0E3471AAE}" destId="{2A3CF741-72C4-4A36-9985-F03504A5B037}" srcOrd="1" destOrd="0" parTransId="{1C8994F9-4FB3-4BB1-895B-00E3CD3CCB47}" sibTransId="{95CF5D3D-05CC-4857-9655-C8E3B08E5F7C}"/>
    <dgm:cxn modelId="{88CA5337-153D-4E97-8CD1-627C6A10710B}" srcId="{15952D41-3D0E-4E9D-BA74-A624721F51E3}" destId="{5E2C1F27-8B86-42E3-A55C-878ED612814D}" srcOrd="0" destOrd="0" parTransId="{D9BE1FD5-6E1E-4531-960E-923B44A71CBB}" sibTransId="{4EFF12FF-2E29-49CA-89BD-3E95ED02DE66}"/>
    <dgm:cxn modelId="{C407D84F-00D5-4E45-AA1B-8C2DBCA14287}" srcId="{C93BCD9C-0237-48CE-B7C1-B56289BE39CA}" destId="{1C455BFF-0C2A-430F-99D6-2CEE63CD06A9}" srcOrd="0" destOrd="0" parTransId="{65E9A128-AC15-41DA-B0D5-5506C1BE85CA}" sibTransId="{D7D7603A-D06B-416B-92CF-B60102E27E61}"/>
    <dgm:cxn modelId="{F1FF7695-501D-46A4-889D-575B1EBD0073}" type="presOf" srcId="{66CD4662-BAD4-42F9-BA3D-AC8594510BB6}" destId="{A02E1495-438C-41EC-BA0C-96B48F175955}" srcOrd="0" destOrd="0" presId="urn:microsoft.com/office/officeart/2005/8/layout/chevron2"/>
    <dgm:cxn modelId="{044E5E85-C43B-4150-B44E-05DF4202EBBA}" type="presOf" srcId="{1C455BFF-0C2A-430F-99D6-2CEE63CD06A9}" destId="{DA6588EE-343C-4108-B3F7-C5403CB209A5}" srcOrd="0" destOrd="0" presId="urn:microsoft.com/office/officeart/2005/8/layout/chevron2"/>
    <dgm:cxn modelId="{38CA8BD0-69F3-4960-9F7D-A6D2E9A13153}" type="presOf" srcId="{4A0A6428-9D4F-4B8F-B516-824D375E6274}" destId="{69612A07-7AE6-4D7E-8999-21620BC71EF2}" srcOrd="0" destOrd="0" presId="urn:microsoft.com/office/officeart/2005/8/layout/chevron2"/>
    <dgm:cxn modelId="{3138E241-9BF6-4786-956C-3A70CDAB1CFA}" srcId="{C93BCD9C-0237-48CE-B7C1-B56289BE39CA}" destId="{288D51C0-D4CF-4E96-A69A-16E0E3471AAE}" srcOrd="4" destOrd="0" parTransId="{4D4D354D-7809-45E3-A39E-188C83AB4E84}" sibTransId="{F4643843-ADE8-4043-95E3-F00AC4AF50B5}"/>
    <dgm:cxn modelId="{6FF68B29-E7CB-4203-8D0E-5D3866202511}" type="presOf" srcId="{DF7B7B29-FECA-409F-BC26-5C2E6FD4171E}" destId="{A02E1495-438C-41EC-BA0C-96B48F175955}" srcOrd="0" destOrd="3" presId="urn:microsoft.com/office/officeart/2005/8/layout/chevron2"/>
    <dgm:cxn modelId="{CFF4A597-11FE-4787-BC41-B964F7BAA637}" type="presOf" srcId="{CE97BB45-AB45-48C7-8B33-7BBA126FBFD3}" destId="{67692634-FD9E-4126-926C-FC8E78AE5AF8}" srcOrd="0" destOrd="1" presId="urn:microsoft.com/office/officeart/2005/8/layout/chevron2"/>
    <dgm:cxn modelId="{D302407C-3C5D-404F-86A4-3784620F9912}" type="presOf" srcId="{15952D41-3D0E-4E9D-BA74-A624721F51E3}" destId="{F2DDEABB-FCAB-481A-BDD9-FF4F5AFD6B1B}" srcOrd="0" destOrd="0" presId="urn:microsoft.com/office/officeart/2005/8/layout/chevron2"/>
    <dgm:cxn modelId="{5FEB7887-ACF5-4AD7-A9F6-43061052044F}" type="presOf" srcId="{406033A0-FC3D-483E-8BFE-A6D4A3CEA5E6}" destId="{67692634-FD9E-4126-926C-FC8E78AE5AF8}" srcOrd="0" destOrd="0" presId="urn:microsoft.com/office/officeart/2005/8/layout/chevron2"/>
    <dgm:cxn modelId="{AF49F269-8DA8-4EFC-95A2-1BCEFC98E571}" type="presOf" srcId="{DB644DE6-6B9C-4929-ABED-5832F284C2FD}" destId="{F296F200-F90F-4C7D-B82E-20028263BD5B}" srcOrd="0" destOrd="0" presId="urn:microsoft.com/office/officeart/2005/8/layout/chevron2"/>
    <dgm:cxn modelId="{B5ABA411-A371-4E62-9988-1D4A4BFAAAE0}" srcId="{4A0A6428-9D4F-4B8F-B516-824D375E6274}" destId="{CE97BB45-AB45-48C7-8B33-7BBA126FBFD3}" srcOrd="1" destOrd="0" parTransId="{683796DC-0A5A-46E1-BB62-2EB3BFE90D5F}" sibTransId="{070F388C-F990-4E7E-ADF4-6534660725C9}"/>
    <dgm:cxn modelId="{CB8A46A9-B582-47FF-A149-A715F6B75C27}" type="presOf" srcId="{CEB8DBEF-9E38-48CE-9989-E1E392E03812}" destId="{67692634-FD9E-4126-926C-FC8E78AE5AF8}" srcOrd="0" destOrd="2" presId="urn:microsoft.com/office/officeart/2005/8/layout/chevron2"/>
    <dgm:cxn modelId="{AE8A7A90-F114-4268-BBD0-45D5102F9DB2}" type="presOf" srcId="{EAFEBD1C-8D77-47B7-9C59-3EF04252B59C}" destId="{B869C8C8-F552-4070-8DBC-EABE4E67C1E5}" srcOrd="0" destOrd="1" presId="urn:microsoft.com/office/officeart/2005/8/layout/chevron2"/>
    <dgm:cxn modelId="{274317CD-8C41-443B-8F8F-4FE4085FF472}" type="presOf" srcId="{C93BCD9C-0237-48CE-B7C1-B56289BE39CA}" destId="{11F25A81-F58F-4708-B76D-669F12FB6E46}" srcOrd="0" destOrd="0" presId="urn:microsoft.com/office/officeart/2005/8/layout/chevron2"/>
    <dgm:cxn modelId="{159428FC-893D-4368-9BFE-A0838DBD61C2}" srcId="{288D51C0-D4CF-4E96-A69A-16E0E3471AAE}" destId="{66CD4662-BAD4-42F9-BA3D-AC8594510BB6}" srcOrd="0" destOrd="0" parTransId="{AF53B337-9D90-4CB9-A90E-2A3FC4E14E7D}" sibTransId="{D0E67603-18A0-4DDB-8BDD-0E7FDAB8E2F7}"/>
    <dgm:cxn modelId="{64B95512-37FB-4319-9065-D91DE68536CB}" type="presOf" srcId="{78A16ECE-2556-437B-976E-6746AEC7FD1A}" destId="{A6615CAB-9E0F-4232-90D8-0A3B1F2E6F3B}" srcOrd="0" destOrd="2" presId="urn:microsoft.com/office/officeart/2005/8/layout/chevron2"/>
    <dgm:cxn modelId="{132A5993-F128-486C-B95D-F3858D1A359E}" type="presOf" srcId="{5E2C1F27-8B86-42E3-A55C-878ED612814D}" destId="{A6615CAB-9E0F-4232-90D8-0A3B1F2E6F3B}" srcOrd="0" destOrd="0" presId="urn:microsoft.com/office/officeart/2005/8/layout/chevron2"/>
    <dgm:cxn modelId="{8C1067C0-2F91-46B9-9D64-0F687E78567E}" srcId="{C93BCD9C-0237-48CE-B7C1-B56289BE39CA}" destId="{DB644DE6-6B9C-4929-ABED-5832F284C2FD}" srcOrd="2" destOrd="0" parTransId="{E1EF5A76-BE00-4437-A77C-FCE69EAD7121}" sibTransId="{74B3304C-5120-4025-B8C7-691A1950498F}"/>
    <dgm:cxn modelId="{4D7D010E-5997-4B54-8559-5A2B14E241F9}" srcId="{4A0A6428-9D4F-4B8F-B516-824D375E6274}" destId="{406033A0-FC3D-483E-8BFE-A6D4A3CEA5E6}" srcOrd="0" destOrd="0" parTransId="{CC918B66-5812-4F79-A7A5-8F2EFCF2A908}" sibTransId="{68D10E69-E11C-41F2-B3BE-C5F4759AC236}"/>
    <dgm:cxn modelId="{3E456622-9CA1-4DA7-9C69-1D2E76D22DBA}" type="presOf" srcId="{AFA08248-17F0-42C7-83C1-BDFA9C20E8EC}" destId="{A6615CAB-9E0F-4232-90D8-0A3B1F2E6F3B}" srcOrd="0" destOrd="3" presId="urn:microsoft.com/office/officeart/2005/8/layout/chevron2"/>
    <dgm:cxn modelId="{D1494C05-2FD6-4A7B-A673-5A3ED1CE6930}" type="presOf" srcId="{5A40F14B-0F8B-4D5D-B4B9-1F8A312DB570}" destId="{A6615CAB-9E0F-4232-90D8-0A3B1F2E6F3B}" srcOrd="0" destOrd="1" presId="urn:microsoft.com/office/officeart/2005/8/layout/chevron2"/>
    <dgm:cxn modelId="{9D26F5AE-D7E8-4F1C-A0CD-D6F0446CE31B}" srcId="{C93BCD9C-0237-48CE-B7C1-B56289BE39CA}" destId="{15952D41-3D0E-4E9D-BA74-A624721F51E3}" srcOrd="1" destOrd="0" parTransId="{7F88014E-0BE1-4510-99CF-DBB128EE223C}" sibTransId="{86CD3C51-54D1-4985-88A4-37C31E3CDCA5}"/>
    <dgm:cxn modelId="{51DDAA6A-FB8A-47A9-BD3B-0AF51B7AE45D}" type="presOf" srcId="{1CFDA85F-B72A-4128-B775-E84390B9375F}" destId="{B869C8C8-F552-4070-8DBC-EABE4E67C1E5}" srcOrd="0" destOrd="0" presId="urn:microsoft.com/office/officeart/2005/8/layout/chevron2"/>
    <dgm:cxn modelId="{F162E709-F4AA-4E81-BDA5-BDFBFB498A7B}" srcId="{1C455BFF-0C2A-430F-99D6-2CEE63CD06A9}" destId="{EAFEBD1C-8D77-47B7-9C59-3EF04252B59C}" srcOrd="1" destOrd="0" parTransId="{DFF42CD1-6320-4CF0-96C1-72815AB068D9}" sibTransId="{5E61D544-56AC-46EF-B6FB-66DA565EA842}"/>
    <dgm:cxn modelId="{5098FE30-8E8D-4BBA-B2DD-6D97C510F6DD}" srcId="{C93BCD9C-0237-48CE-B7C1-B56289BE39CA}" destId="{4A0A6428-9D4F-4B8F-B516-824D375E6274}" srcOrd="3" destOrd="0" parTransId="{953D2583-D81D-423B-94CB-6F31158F5998}" sibTransId="{DAAAA2CB-2B63-4CF8-850F-87D170A43EFC}"/>
    <dgm:cxn modelId="{A60C9C45-E694-45F2-9F8A-A3D96BF7B258}" srcId="{15952D41-3D0E-4E9D-BA74-A624721F51E3}" destId="{AFA08248-17F0-42C7-83C1-BDFA9C20E8EC}" srcOrd="3" destOrd="0" parTransId="{094DAFE2-901F-4BEF-A1E8-D1B8C053E9CF}" sibTransId="{36B0C2E7-B953-4A25-9D7D-60995331AD8A}"/>
    <dgm:cxn modelId="{890AD8D4-4E53-4262-93FB-B60046DC03A5}" srcId="{15952D41-3D0E-4E9D-BA74-A624721F51E3}" destId="{78A16ECE-2556-437B-976E-6746AEC7FD1A}" srcOrd="2" destOrd="0" parTransId="{5E443953-6780-4E1B-A3B3-696FA6943FA7}" sibTransId="{5183B3D2-F909-4EA8-A589-4796A6A40BAB}"/>
    <dgm:cxn modelId="{76238CBD-85E3-4C2F-A002-E7C19BE51A3E}" srcId="{288D51C0-D4CF-4E96-A69A-16E0E3471AAE}" destId="{DF7B7B29-FECA-409F-BC26-5C2E6FD4171E}" srcOrd="3" destOrd="0" parTransId="{8C1B6AB3-8CD0-48D3-B9B6-99DC3E21C3C5}" sibTransId="{A49EB954-A0EF-4CB0-995B-4BF4FDB65346}"/>
    <dgm:cxn modelId="{39E3A721-3B45-4458-BD63-D76DE026B237}" srcId="{DB644DE6-6B9C-4929-ABED-5832F284C2FD}" destId="{353383F8-7D8F-456D-8682-21C876857A79}" srcOrd="0" destOrd="0" parTransId="{B5A4868C-A699-428B-9D2A-2208866E2A11}" sibTransId="{3B20E6E7-A38B-4FAF-9A6A-4A1D9DFEA1A8}"/>
    <dgm:cxn modelId="{6F29F507-AB22-48AE-A065-E0C27DAFBCFF}" type="presOf" srcId="{2A3CF741-72C4-4A36-9985-F03504A5B037}" destId="{A02E1495-438C-41EC-BA0C-96B48F175955}" srcOrd="0" destOrd="1" presId="urn:microsoft.com/office/officeart/2005/8/layout/chevron2"/>
    <dgm:cxn modelId="{811C456B-2478-410D-B7DA-63459E65F5AE}" type="presParOf" srcId="{11F25A81-F58F-4708-B76D-669F12FB6E46}" destId="{AEBA11C0-9B92-4E74-83D5-0CA75260CD67}" srcOrd="0" destOrd="0" presId="urn:microsoft.com/office/officeart/2005/8/layout/chevron2"/>
    <dgm:cxn modelId="{B3F301FD-849F-4EC6-A431-D5A3F57A2537}" type="presParOf" srcId="{AEBA11C0-9B92-4E74-83D5-0CA75260CD67}" destId="{DA6588EE-343C-4108-B3F7-C5403CB209A5}" srcOrd="0" destOrd="0" presId="urn:microsoft.com/office/officeart/2005/8/layout/chevron2"/>
    <dgm:cxn modelId="{E93B988E-7E49-4DB9-9217-BEA1137820BD}" type="presParOf" srcId="{AEBA11C0-9B92-4E74-83D5-0CA75260CD67}" destId="{B869C8C8-F552-4070-8DBC-EABE4E67C1E5}" srcOrd="1" destOrd="0" presId="urn:microsoft.com/office/officeart/2005/8/layout/chevron2"/>
    <dgm:cxn modelId="{89A6FA38-7333-4467-A1D1-71FF49E1E245}" type="presParOf" srcId="{11F25A81-F58F-4708-B76D-669F12FB6E46}" destId="{9DF8F441-96BC-4C95-A769-3A8B460E8857}" srcOrd="1" destOrd="0" presId="urn:microsoft.com/office/officeart/2005/8/layout/chevron2"/>
    <dgm:cxn modelId="{DE6EC57B-4123-4059-9E65-DC8C7DE814F7}" type="presParOf" srcId="{11F25A81-F58F-4708-B76D-669F12FB6E46}" destId="{415DF3AF-2EBE-4B90-B06A-1FB792AE7657}" srcOrd="2" destOrd="0" presId="urn:microsoft.com/office/officeart/2005/8/layout/chevron2"/>
    <dgm:cxn modelId="{BB7A6065-6119-4D0B-8C08-99FFC27BE192}" type="presParOf" srcId="{415DF3AF-2EBE-4B90-B06A-1FB792AE7657}" destId="{F2DDEABB-FCAB-481A-BDD9-FF4F5AFD6B1B}" srcOrd="0" destOrd="0" presId="urn:microsoft.com/office/officeart/2005/8/layout/chevron2"/>
    <dgm:cxn modelId="{7052F35D-2645-4AA2-8F12-41ED313C3185}" type="presParOf" srcId="{415DF3AF-2EBE-4B90-B06A-1FB792AE7657}" destId="{A6615CAB-9E0F-4232-90D8-0A3B1F2E6F3B}" srcOrd="1" destOrd="0" presId="urn:microsoft.com/office/officeart/2005/8/layout/chevron2"/>
    <dgm:cxn modelId="{8D203CC1-2199-42A4-89E6-06969226FC7E}" type="presParOf" srcId="{11F25A81-F58F-4708-B76D-669F12FB6E46}" destId="{68FD6C1A-0205-44C7-B158-C3935E4928DC}" srcOrd="3" destOrd="0" presId="urn:microsoft.com/office/officeart/2005/8/layout/chevron2"/>
    <dgm:cxn modelId="{DBFB1335-4AE3-46EC-8169-1494447F3B87}" type="presParOf" srcId="{11F25A81-F58F-4708-B76D-669F12FB6E46}" destId="{8BCE6B4A-BA55-4F0F-84B5-409C98ABE9B9}" srcOrd="4" destOrd="0" presId="urn:microsoft.com/office/officeart/2005/8/layout/chevron2"/>
    <dgm:cxn modelId="{38A5F006-8C0A-433A-B6AD-38F2ED700AEE}" type="presParOf" srcId="{8BCE6B4A-BA55-4F0F-84B5-409C98ABE9B9}" destId="{F296F200-F90F-4C7D-B82E-20028263BD5B}" srcOrd="0" destOrd="0" presId="urn:microsoft.com/office/officeart/2005/8/layout/chevron2"/>
    <dgm:cxn modelId="{E0C3FD00-54DD-4D05-9F26-53DFA193D5CC}" type="presParOf" srcId="{8BCE6B4A-BA55-4F0F-84B5-409C98ABE9B9}" destId="{7F17A7AB-33C1-48A7-8B56-9040FCF54AD7}" srcOrd="1" destOrd="0" presId="urn:microsoft.com/office/officeart/2005/8/layout/chevron2"/>
    <dgm:cxn modelId="{37898416-F2EC-4EF6-B44B-EBBFFF97FEE6}" type="presParOf" srcId="{11F25A81-F58F-4708-B76D-669F12FB6E46}" destId="{4DEAC72D-1841-43E7-B54D-FCF29D1E4FCA}" srcOrd="5" destOrd="0" presId="urn:microsoft.com/office/officeart/2005/8/layout/chevron2"/>
    <dgm:cxn modelId="{2BB8FFBB-9D39-4B8B-91AA-01F5E63F1AC9}" type="presParOf" srcId="{11F25A81-F58F-4708-B76D-669F12FB6E46}" destId="{0D179AA6-9D3E-4E77-ACAC-CB7188255A09}" srcOrd="6" destOrd="0" presId="urn:microsoft.com/office/officeart/2005/8/layout/chevron2"/>
    <dgm:cxn modelId="{89372A9B-BEFE-4E1A-984B-A74B6AD4692B}" type="presParOf" srcId="{0D179AA6-9D3E-4E77-ACAC-CB7188255A09}" destId="{69612A07-7AE6-4D7E-8999-21620BC71EF2}" srcOrd="0" destOrd="0" presId="urn:microsoft.com/office/officeart/2005/8/layout/chevron2"/>
    <dgm:cxn modelId="{7B57AF3D-F980-49CF-9CDD-243B03B421BA}" type="presParOf" srcId="{0D179AA6-9D3E-4E77-ACAC-CB7188255A09}" destId="{67692634-FD9E-4126-926C-FC8E78AE5AF8}" srcOrd="1" destOrd="0" presId="urn:microsoft.com/office/officeart/2005/8/layout/chevron2"/>
    <dgm:cxn modelId="{C6508A67-DF20-49A6-89FC-9D1A23FB35CE}" type="presParOf" srcId="{11F25A81-F58F-4708-B76D-669F12FB6E46}" destId="{94BE5576-3157-40E4-9ACD-32C6BF5DF0CC}" srcOrd="7" destOrd="0" presId="urn:microsoft.com/office/officeart/2005/8/layout/chevron2"/>
    <dgm:cxn modelId="{B17D12F4-E0E8-42C2-8B90-E3D48D4E73CD}" type="presParOf" srcId="{11F25A81-F58F-4708-B76D-669F12FB6E46}" destId="{1D172BE4-3C52-44D7-8107-A626AF953B52}" srcOrd="8" destOrd="0" presId="urn:microsoft.com/office/officeart/2005/8/layout/chevron2"/>
    <dgm:cxn modelId="{06659686-BE2C-41B2-9B59-C310D233369C}" type="presParOf" srcId="{1D172BE4-3C52-44D7-8107-A626AF953B52}" destId="{192457AE-24D8-46FF-907D-44A77ADCFA55}" srcOrd="0" destOrd="0" presId="urn:microsoft.com/office/officeart/2005/8/layout/chevron2"/>
    <dgm:cxn modelId="{7116357F-4B64-4FF2-8540-FA8516C18AD0}" type="presParOf" srcId="{1D172BE4-3C52-44D7-8107-A626AF953B52}" destId="{A02E1495-438C-41EC-BA0C-96B48F175955}" srcOrd="1" destOrd="0" presId="urn:microsoft.com/office/officeart/2005/8/layout/chevron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C383009-D909-473A-841A-B48B93BCCD8F}" type="doc">
      <dgm:prSet loTypeId="urn:microsoft.com/office/officeart/2005/8/layout/hierarchy1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0E8935ED-8912-4ABA-BE29-FCF8DEA70B37}">
      <dgm:prSet phldrT="[Texte]" custT="1"/>
      <dgm:spPr/>
      <dgm:t>
        <a:bodyPr/>
        <a:lstStyle/>
        <a:p>
          <a:r>
            <a:rPr lang="fr-FR" sz="1600" b="1" dirty="0" smtClean="0"/>
            <a:t>Facteurs externes</a:t>
          </a:r>
          <a:endParaRPr lang="fr-FR" sz="1600" b="1" dirty="0"/>
        </a:p>
      </dgm:t>
    </dgm:pt>
    <dgm:pt modelId="{2F529C6A-E190-4873-8263-6AB9AE4D5D68}" type="parTrans" cxnId="{70644B28-429A-43F8-BCCB-9306696EC1C4}">
      <dgm:prSet/>
      <dgm:spPr/>
      <dgm:t>
        <a:bodyPr/>
        <a:lstStyle/>
        <a:p>
          <a:endParaRPr lang="fr-FR"/>
        </a:p>
      </dgm:t>
    </dgm:pt>
    <dgm:pt modelId="{79CE995F-5DDA-43F6-B91D-3C51F177EE7F}" type="sibTrans" cxnId="{70644B28-429A-43F8-BCCB-9306696EC1C4}">
      <dgm:prSet/>
      <dgm:spPr/>
      <dgm:t>
        <a:bodyPr/>
        <a:lstStyle/>
        <a:p>
          <a:endParaRPr lang="fr-FR"/>
        </a:p>
      </dgm:t>
    </dgm:pt>
    <dgm:pt modelId="{B7B8715F-70DB-4B23-8575-D11EE8181A6A}">
      <dgm:prSet phldrT="[Texte]" custT="1"/>
      <dgm:spPr/>
      <dgm:t>
        <a:bodyPr/>
        <a:lstStyle/>
        <a:p>
          <a:r>
            <a:rPr lang="fr-FR" sz="1400" b="1" dirty="0" smtClean="0"/>
            <a:t>F.nutritionnels</a:t>
          </a:r>
          <a:endParaRPr lang="fr-FR" sz="1400" b="1" dirty="0"/>
        </a:p>
      </dgm:t>
    </dgm:pt>
    <dgm:pt modelId="{C7A4BE3D-7514-4ADF-86FA-BEFEECD1380B}" type="parTrans" cxnId="{75176F63-F0D0-4F69-94A9-CF5FC28CBFC1}">
      <dgm:prSet/>
      <dgm:spPr/>
      <dgm:t>
        <a:bodyPr/>
        <a:lstStyle/>
        <a:p>
          <a:endParaRPr lang="fr-FR"/>
        </a:p>
      </dgm:t>
    </dgm:pt>
    <dgm:pt modelId="{9EC482AA-DE30-4DE6-B9A2-9BF53D2241B9}" type="sibTrans" cxnId="{75176F63-F0D0-4F69-94A9-CF5FC28CBFC1}">
      <dgm:prSet/>
      <dgm:spPr/>
      <dgm:t>
        <a:bodyPr/>
        <a:lstStyle/>
        <a:p>
          <a:endParaRPr lang="fr-FR"/>
        </a:p>
      </dgm:t>
    </dgm:pt>
    <dgm:pt modelId="{740E46BB-9FF1-4BF2-A6AA-08769463D3DB}">
      <dgm:prSet phldrT="[Texte]"/>
      <dgm:spPr/>
      <dgm:t>
        <a:bodyPr/>
        <a:lstStyle/>
        <a:p>
          <a:r>
            <a:rPr lang="fr-FR" b="1" dirty="0" smtClean="0"/>
            <a:t>Matières organique</a:t>
          </a:r>
        </a:p>
        <a:p>
          <a:r>
            <a:rPr lang="fr-FR" dirty="0" smtClean="0"/>
            <a:t>-glucides </a:t>
          </a:r>
        </a:p>
        <a:p>
          <a:r>
            <a:rPr lang="fr-FR" dirty="0" smtClean="0"/>
            <a:t>-lipides</a:t>
          </a:r>
        </a:p>
        <a:p>
          <a:r>
            <a:rPr lang="fr-FR" dirty="0" smtClean="0"/>
            <a:t>-protéines</a:t>
          </a:r>
          <a:endParaRPr lang="fr-FR" dirty="0"/>
        </a:p>
      </dgm:t>
    </dgm:pt>
    <dgm:pt modelId="{208EE57E-3E43-447E-83E1-C94C0D6E8AC0}" type="parTrans" cxnId="{25820CE1-330B-47D1-BD14-F2367ABFFA5A}">
      <dgm:prSet/>
      <dgm:spPr/>
      <dgm:t>
        <a:bodyPr/>
        <a:lstStyle/>
        <a:p>
          <a:endParaRPr lang="fr-FR"/>
        </a:p>
      </dgm:t>
    </dgm:pt>
    <dgm:pt modelId="{FB93B747-A1FC-4BDE-989A-030B11C02F45}" type="sibTrans" cxnId="{25820CE1-330B-47D1-BD14-F2367ABFFA5A}">
      <dgm:prSet/>
      <dgm:spPr/>
      <dgm:t>
        <a:bodyPr/>
        <a:lstStyle/>
        <a:p>
          <a:endParaRPr lang="fr-FR"/>
        </a:p>
      </dgm:t>
    </dgm:pt>
    <dgm:pt modelId="{3EAA8750-F26B-42FD-A887-F9AA34DA0D4C}">
      <dgm:prSet phldrT="[Texte]" custT="1"/>
      <dgm:spPr/>
      <dgm:t>
        <a:bodyPr/>
        <a:lstStyle/>
        <a:p>
          <a:r>
            <a:rPr lang="fr-FR" sz="1300" b="1" dirty="0" smtClean="0"/>
            <a:t>Seles minéraux</a:t>
          </a:r>
        </a:p>
      </dgm:t>
    </dgm:pt>
    <dgm:pt modelId="{461EC2F9-4941-4E03-A646-E5922C79AAF9}" type="parTrans" cxnId="{975C5C43-943B-466B-9721-6EB4F0BB33D0}">
      <dgm:prSet/>
      <dgm:spPr/>
      <dgm:t>
        <a:bodyPr/>
        <a:lstStyle/>
        <a:p>
          <a:endParaRPr lang="fr-FR"/>
        </a:p>
      </dgm:t>
    </dgm:pt>
    <dgm:pt modelId="{6B812D40-6ACE-4956-A065-36392AB5EA5A}" type="sibTrans" cxnId="{975C5C43-943B-466B-9721-6EB4F0BB33D0}">
      <dgm:prSet/>
      <dgm:spPr/>
      <dgm:t>
        <a:bodyPr/>
        <a:lstStyle/>
        <a:p>
          <a:endParaRPr lang="fr-FR"/>
        </a:p>
      </dgm:t>
    </dgm:pt>
    <dgm:pt modelId="{106A341F-DD69-45C8-BA52-74F1A044CC6C}">
      <dgm:prSet phldrT="[Texte]" custT="1"/>
      <dgm:spPr/>
      <dgm:t>
        <a:bodyPr/>
        <a:lstStyle/>
        <a:p>
          <a:r>
            <a:rPr lang="fr-FR" sz="1400" b="1" dirty="0" smtClean="0"/>
            <a:t>F. socio-économiques</a:t>
          </a:r>
          <a:endParaRPr lang="fr-FR" sz="1400" b="1" dirty="0"/>
        </a:p>
      </dgm:t>
    </dgm:pt>
    <dgm:pt modelId="{2FBD83C0-5868-4B7A-AEE6-2E5629B6DE31}" type="parTrans" cxnId="{269D0EAD-FBF0-4F91-A349-6DFED1785A9D}">
      <dgm:prSet/>
      <dgm:spPr/>
      <dgm:t>
        <a:bodyPr/>
        <a:lstStyle/>
        <a:p>
          <a:endParaRPr lang="fr-FR"/>
        </a:p>
      </dgm:t>
    </dgm:pt>
    <dgm:pt modelId="{AAEF92FE-ACD4-4C30-9AC6-5877D03E025E}" type="sibTrans" cxnId="{269D0EAD-FBF0-4F91-A349-6DFED1785A9D}">
      <dgm:prSet/>
      <dgm:spPr/>
      <dgm:t>
        <a:bodyPr/>
        <a:lstStyle/>
        <a:p>
          <a:endParaRPr lang="fr-FR"/>
        </a:p>
      </dgm:t>
    </dgm:pt>
    <dgm:pt modelId="{10B15828-AF8E-45B7-96A1-DB7D6DD2C075}">
      <dgm:prSet phldrT="[Texte]"/>
      <dgm:spPr/>
      <dgm:t>
        <a:bodyPr/>
        <a:lstStyle/>
        <a:p>
          <a:r>
            <a:rPr lang="fr-FR" dirty="0" smtClean="0"/>
            <a:t>-mode de vie </a:t>
          </a:r>
        </a:p>
        <a:p>
          <a:r>
            <a:rPr lang="fr-FR" dirty="0" smtClean="0"/>
            <a:t>-environnement</a:t>
          </a:r>
        </a:p>
        <a:p>
          <a:r>
            <a:rPr lang="fr-FR" dirty="0" smtClean="0"/>
            <a:t>-hygiène</a:t>
          </a:r>
        </a:p>
        <a:p>
          <a:r>
            <a:rPr lang="fr-FR" dirty="0" smtClean="0"/>
            <a:t>-famille</a:t>
          </a:r>
          <a:endParaRPr lang="fr-FR" dirty="0"/>
        </a:p>
      </dgm:t>
    </dgm:pt>
    <dgm:pt modelId="{59347522-A7E2-49C0-A1BB-5503CD2B8D5F}" type="parTrans" cxnId="{42B2E369-72A6-4803-A446-491849B91881}">
      <dgm:prSet/>
      <dgm:spPr/>
      <dgm:t>
        <a:bodyPr/>
        <a:lstStyle/>
        <a:p>
          <a:endParaRPr lang="fr-FR"/>
        </a:p>
      </dgm:t>
    </dgm:pt>
    <dgm:pt modelId="{73E0A526-9650-4834-9226-60408B57710D}" type="sibTrans" cxnId="{42B2E369-72A6-4803-A446-491849B91881}">
      <dgm:prSet/>
      <dgm:spPr/>
      <dgm:t>
        <a:bodyPr/>
        <a:lstStyle/>
        <a:p>
          <a:endParaRPr lang="fr-FR"/>
        </a:p>
      </dgm:t>
    </dgm:pt>
    <dgm:pt modelId="{29F20359-997F-45AB-986F-64D9DD18FAB7}">
      <dgm:prSet phldrT="[Texte]" custT="1"/>
      <dgm:spPr/>
      <dgm:t>
        <a:bodyPr/>
        <a:lstStyle/>
        <a:p>
          <a:r>
            <a:rPr lang="fr-FR" sz="1300" b="1" dirty="0" smtClean="0"/>
            <a:t>Vitamines</a:t>
          </a:r>
        </a:p>
        <a:p>
          <a:r>
            <a:rPr lang="fr-FR" sz="1300" b="1" dirty="0" smtClean="0"/>
            <a:t>-</a:t>
          </a:r>
          <a:r>
            <a:rPr lang="fr-FR" sz="1300" b="0" dirty="0" smtClean="0"/>
            <a:t>A(croissance)</a:t>
          </a:r>
        </a:p>
        <a:p>
          <a:r>
            <a:rPr lang="fr-FR" sz="1300" b="0" dirty="0" smtClean="0"/>
            <a:t>   -D(fixation S.M)</a:t>
          </a:r>
        </a:p>
        <a:p>
          <a:r>
            <a:rPr lang="fr-FR" sz="1300" b="0" dirty="0" smtClean="0"/>
            <a:t>-C(protection)</a:t>
          </a:r>
        </a:p>
        <a:p>
          <a:endParaRPr lang="fr-FR" sz="1200" dirty="0"/>
        </a:p>
      </dgm:t>
    </dgm:pt>
    <dgm:pt modelId="{455A7AD7-0DA6-4227-A4EF-FCD637245C30}" type="parTrans" cxnId="{B4A6DC9B-94A6-4F55-8624-DAF1F932094D}">
      <dgm:prSet/>
      <dgm:spPr/>
      <dgm:t>
        <a:bodyPr/>
        <a:lstStyle/>
        <a:p>
          <a:endParaRPr lang="fr-FR"/>
        </a:p>
      </dgm:t>
    </dgm:pt>
    <dgm:pt modelId="{C42BDFE5-C352-4C0F-A27D-D33987E8E207}" type="sibTrans" cxnId="{B4A6DC9B-94A6-4F55-8624-DAF1F932094D}">
      <dgm:prSet/>
      <dgm:spPr/>
      <dgm:t>
        <a:bodyPr/>
        <a:lstStyle/>
        <a:p>
          <a:endParaRPr lang="fr-FR"/>
        </a:p>
      </dgm:t>
    </dgm:pt>
    <dgm:pt modelId="{576B710D-4515-4D53-990F-1F45C7DA9908}" type="pres">
      <dgm:prSet presAssocID="{3C383009-D909-473A-841A-B48B93BCCD8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41A05D5-6416-41B8-944C-0455CB0FF7E9}" type="pres">
      <dgm:prSet presAssocID="{0E8935ED-8912-4ABA-BE29-FCF8DEA70B37}" presName="hierRoot1" presStyleCnt="0"/>
      <dgm:spPr/>
    </dgm:pt>
    <dgm:pt modelId="{2FAE2A19-77BA-458F-A6EC-A521FE6E3C0F}" type="pres">
      <dgm:prSet presAssocID="{0E8935ED-8912-4ABA-BE29-FCF8DEA70B37}" presName="composite" presStyleCnt="0"/>
      <dgm:spPr/>
    </dgm:pt>
    <dgm:pt modelId="{EB077090-39D3-46AD-88D2-EB3970A55E43}" type="pres">
      <dgm:prSet presAssocID="{0E8935ED-8912-4ABA-BE29-FCF8DEA70B37}" presName="background" presStyleLbl="node0" presStyleIdx="0" presStyleCnt="1"/>
      <dgm:spPr/>
    </dgm:pt>
    <dgm:pt modelId="{A3263E0E-835B-4BED-A523-C7B1BC4D54F9}" type="pres">
      <dgm:prSet presAssocID="{0E8935ED-8912-4ABA-BE29-FCF8DEA70B3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D400141-6501-4B76-822E-27C9D8804766}" type="pres">
      <dgm:prSet presAssocID="{0E8935ED-8912-4ABA-BE29-FCF8DEA70B37}" presName="hierChild2" presStyleCnt="0"/>
      <dgm:spPr/>
    </dgm:pt>
    <dgm:pt modelId="{C9350112-2FF4-40F0-A293-116DC34182C1}" type="pres">
      <dgm:prSet presAssocID="{C7A4BE3D-7514-4ADF-86FA-BEFEECD1380B}" presName="Name10" presStyleLbl="parChTrans1D2" presStyleIdx="0" presStyleCnt="2"/>
      <dgm:spPr/>
      <dgm:t>
        <a:bodyPr/>
        <a:lstStyle/>
        <a:p>
          <a:endParaRPr lang="fr-FR"/>
        </a:p>
      </dgm:t>
    </dgm:pt>
    <dgm:pt modelId="{1392AA08-4414-4CEC-9D64-9200FDF9C133}" type="pres">
      <dgm:prSet presAssocID="{B7B8715F-70DB-4B23-8575-D11EE8181A6A}" presName="hierRoot2" presStyleCnt="0"/>
      <dgm:spPr/>
    </dgm:pt>
    <dgm:pt modelId="{3A6433A5-D987-47C3-8A5F-C2F51D1A18DF}" type="pres">
      <dgm:prSet presAssocID="{B7B8715F-70DB-4B23-8575-D11EE8181A6A}" presName="composite2" presStyleCnt="0"/>
      <dgm:spPr/>
    </dgm:pt>
    <dgm:pt modelId="{A3D7231E-3F2C-4F37-98AF-8011F9570866}" type="pres">
      <dgm:prSet presAssocID="{B7B8715F-70DB-4B23-8575-D11EE8181A6A}" presName="background2" presStyleLbl="node2" presStyleIdx="0" presStyleCnt="2"/>
      <dgm:spPr/>
    </dgm:pt>
    <dgm:pt modelId="{8B7A70BD-F213-482E-BA52-CAF727F7AB3D}" type="pres">
      <dgm:prSet presAssocID="{B7B8715F-70DB-4B23-8575-D11EE8181A6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D82FCA4-5AC4-48C8-BDA6-2272EFB4307E}" type="pres">
      <dgm:prSet presAssocID="{B7B8715F-70DB-4B23-8575-D11EE8181A6A}" presName="hierChild3" presStyleCnt="0"/>
      <dgm:spPr/>
    </dgm:pt>
    <dgm:pt modelId="{86999892-483D-4745-88C1-F0365B65C671}" type="pres">
      <dgm:prSet presAssocID="{208EE57E-3E43-447E-83E1-C94C0D6E8AC0}" presName="Name17" presStyleLbl="parChTrans1D3" presStyleIdx="0" presStyleCnt="4"/>
      <dgm:spPr/>
      <dgm:t>
        <a:bodyPr/>
        <a:lstStyle/>
        <a:p>
          <a:endParaRPr lang="fr-FR"/>
        </a:p>
      </dgm:t>
    </dgm:pt>
    <dgm:pt modelId="{9586CC6C-E708-4298-BD96-F275620BC3A1}" type="pres">
      <dgm:prSet presAssocID="{740E46BB-9FF1-4BF2-A6AA-08769463D3DB}" presName="hierRoot3" presStyleCnt="0"/>
      <dgm:spPr/>
    </dgm:pt>
    <dgm:pt modelId="{83954011-C7C7-493A-937D-B79124C3DE9E}" type="pres">
      <dgm:prSet presAssocID="{740E46BB-9FF1-4BF2-A6AA-08769463D3DB}" presName="composite3" presStyleCnt="0"/>
      <dgm:spPr/>
    </dgm:pt>
    <dgm:pt modelId="{16F84F24-83AB-42FC-8209-A7E02065AE24}" type="pres">
      <dgm:prSet presAssocID="{740E46BB-9FF1-4BF2-A6AA-08769463D3DB}" presName="background3" presStyleLbl="node3" presStyleIdx="0" presStyleCnt="4"/>
      <dgm:spPr/>
    </dgm:pt>
    <dgm:pt modelId="{DA8764EA-78B4-4C71-B785-3924A0D5B389}" type="pres">
      <dgm:prSet presAssocID="{740E46BB-9FF1-4BF2-A6AA-08769463D3D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840D818-AF81-4642-985F-108615A55DDD}" type="pres">
      <dgm:prSet presAssocID="{740E46BB-9FF1-4BF2-A6AA-08769463D3DB}" presName="hierChild4" presStyleCnt="0"/>
      <dgm:spPr/>
    </dgm:pt>
    <dgm:pt modelId="{AA109C5F-FC9A-4BAE-95A6-732B00B93977}" type="pres">
      <dgm:prSet presAssocID="{461EC2F9-4941-4E03-A646-E5922C79AAF9}" presName="Name17" presStyleLbl="parChTrans1D3" presStyleIdx="1" presStyleCnt="4"/>
      <dgm:spPr/>
      <dgm:t>
        <a:bodyPr/>
        <a:lstStyle/>
        <a:p>
          <a:endParaRPr lang="fr-FR"/>
        </a:p>
      </dgm:t>
    </dgm:pt>
    <dgm:pt modelId="{C975AB3C-4230-4F26-9BBD-86921B20DAAE}" type="pres">
      <dgm:prSet presAssocID="{3EAA8750-F26B-42FD-A887-F9AA34DA0D4C}" presName="hierRoot3" presStyleCnt="0"/>
      <dgm:spPr/>
    </dgm:pt>
    <dgm:pt modelId="{A2D4D4FD-62BA-4E43-83E4-B6E48E03AE9A}" type="pres">
      <dgm:prSet presAssocID="{3EAA8750-F26B-42FD-A887-F9AA34DA0D4C}" presName="composite3" presStyleCnt="0"/>
      <dgm:spPr/>
    </dgm:pt>
    <dgm:pt modelId="{9DDF922B-5698-42F4-AE55-62C1CFD4489C}" type="pres">
      <dgm:prSet presAssocID="{3EAA8750-F26B-42FD-A887-F9AA34DA0D4C}" presName="background3" presStyleLbl="node3" presStyleIdx="1" presStyleCnt="4"/>
      <dgm:spPr/>
    </dgm:pt>
    <dgm:pt modelId="{82284324-F771-4390-AF30-456EB9A7627E}" type="pres">
      <dgm:prSet presAssocID="{3EAA8750-F26B-42FD-A887-F9AA34DA0D4C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EA8B69-C1AF-4141-BA66-ABEB1ED700FA}" type="pres">
      <dgm:prSet presAssocID="{3EAA8750-F26B-42FD-A887-F9AA34DA0D4C}" presName="hierChild4" presStyleCnt="0"/>
      <dgm:spPr/>
    </dgm:pt>
    <dgm:pt modelId="{66AC4AC6-5AEB-410E-9144-44ECE65ECA99}" type="pres">
      <dgm:prSet presAssocID="{455A7AD7-0DA6-4227-A4EF-FCD637245C30}" presName="Name17" presStyleLbl="parChTrans1D3" presStyleIdx="2" presStyleCnt="4"/>
      <dgm:spPr/>
      <dgm:t>
        <a:bodyPr/>
        <a:lstStyle/>
        <a:p>
          <a:endParaRPr lang="fr-FR"/>
        </a:p>
      </dgm:t>
    </dgm:pt>
    <dgm:pt modelId="{45D2C2AB-E569-4C59-AD96-1BEBD57A1F8E}" type="pres">
      <dgm:prSet presAssocID="{29F20359-997F-45AB-986F-64D9DD18FAB7}" presName="hierRoot3" presStyleCnt="0"/>
      <dgm:spPr/>
    </dgm:pt>
    <dgm:pt modelId="{19077379-531B-4C2E-A025-D819BCFA5A62}" type="pres">
      <dgm:prSet presAssocID="{29F20359-997F-45AB-986F-64D9DD18FAB7}" presName="composite3" presStyleCnt="0"/>
      <dgm:spPr/>
    </dgm:pt>
    <dgm:pt modelId="{A0A74D53-3337-448A-9B52-0278359A6D65}" type="pres">
      <dgm:prSet presAssocID="{29F20359-997F-45AB-986F-64D9DD18FAB7}" presName="background3" presStyleLbl="node3" presStyleIdx="2" presStyleCnt="4"/>
      <dgm:spPr/>
    </dgm:pt>
    <dgm:pt modelId="{A636E6A4-8C20-4B58-AC9B-FB379B52EDA7}" type="pres">
      <dgm:prSet presAssocID="{29F20359-997F-45AB-986F-64D9DD18FAB7}" presName="text3" presStyleLbl="fgAcc3" presStyleIdx="2" presStyleCnt="4" custScaleY="11206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52AA364-CB74-40FF-8B4E-DDF02E954C61}" type="pres">
      <dgm:prSet presAssocID="{29F20359-997F-45AB-986F-64D9DD18FAB7}" presName="hierChild4" presStyleCnt="0"/>
      <dgm:spPr/>
    </dgm:pt>
    <dgm:pt modelId="{1598960C-EABF-455D-A198-E35F1AB9FCEC}" type="pres">
      <dgm:prSet presAssocID="{2FBD83C0-5868-4B7A-AEE6-2E5629B6DE31}" presName="Name10" presStyleLbl="parChTrans1D2" presStyleIdx="1" presStyleCnt="2"/>
      <dgm:spPr/>
      <dgm:t>
        <a:bodyPr/>
        <a:lstStyle/>
        <a:p>
          <a:endParaRPr lang="fr-FR"/>
        </a:p>
      </dgm:t>
    </dgm:pt>
    <dgm:pt modelId="{E5B43FC9-FAA5-49B3-8938-8B3444121410}" type="pres">
      <dgm:prSet presAssocID="{106A341F-DD69-45C8-BA52-74F1A044CC6C}" presName="hierRoot2" presStyleCnt="0"/>
      <dgm:spPr/>
    </dgm:pt>
    <dgm:pt modelId="{A0041748-A82B-4AC3-B2E4-0C99CD82DF24}" type="pres">
      <dgm:prSet presAssocID="{106A341F-DD69-45C8-BA52-74F1A044CC6C}" presName="composite2" presStyleCnt="0"/>
      <dgm:spPr/>
    </dgm:pt>
    <dgm:pt modelId="{8B4819A4-2400-40A0-AA16-1450198E04AD}" type="pres">
      <dgm:prSet presAssocID="{106A341F-DD69-45C8-BA52-74F1A044CC6C}" presName="background2" presStyleLbl="node2" presStyleIdx="1" presStyleCnt="2"/>
      <dgm:spPr/>
    </dgm:pt>
    <dgm:pt modelId="{33F50640-6F7F-4591-AFEE-3652DEE70FB1}" type="pres">
      <dgm:prSet presAssocID="{106A341F-DD69-45C8-BA52-74F1A044CC6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9C2DA47-442E-4891-81B3-CD99DD33C038}" type="pres">
      <dgm:prSet presAssocID="{106A341F-DD69-45C8-BA52-74F1A044CC6C}" presName="hierChild3" presStyleCnt="0"/>
      <dgm:spPr/>
    </dgm:pt>
    <dgm:pt modelId="{CCD6B1CD-DE5D-4BEE-BAA1-E8CD9705710E}" type="pres">
      <dgm:prSet presAssocID="{59347522-A7E2-49C0-A1BB-5503CD2B8D5F}" presName="Name17" presStyleLbl="parChTrans1D3" presStyleIdx="3" presStyleCnt="4"/>
      <dgm:spPr/>
      <dgm:t>
        <a:bodyPr/>
        <a:lstStyle/>
        <a:p>
          <a:endParaRPr lang="fr-FR"/>
        </a:p>
      </dgm:t>
    </dgm:pt>
    <dgm:pt modelId="{A207A77C-60E7-4C9A-9627-78A26C865E12}" type="pres">
      <dgm:prSet presAssocID="{10B15828-AF8E-45B7-96A1-DB7D6DD2C075}" presName="hierRoot3" presStyleCnt="0"/>
      <dgm:spPr/>
    </dgm:pt>
    <dgm:pt modelId="{A2DD1D61-3179-4F4F-A4DE-62C98FFECBB9}" type="pres">
      <dgm:prSet presAssocID="{10B15828-AF8E-45B7-96A1-DB7D6DD2C075}" presName="composite3" presStyleCnt="0"/>
      <dgm:spPr/>
    </dgm:pt>
    <dgm:pt modelId="{7DCC8B33-C73E-4D4B-ACD1-047C99B521E4}" type="pres">
      <dgm:prSet presAssocID="{10B15828-AF8E-45B7-96A1-DB7D6DD2C075}" presName="background3" presStyleLbl="node3" presStyleIdx="3" presStyleCnt="4"/>
      <dgm:spPr/>
    </dgm:pt>
    <dgm:pt modelId="{5F92DA04-FF04-4139-9DCE-AF5DEE36E783}" type="pres">
      <dgm:prSet presAssocID="{10B15828-AF8E-45B7-96A1-DB7D6DD2C07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B6DABD7-7011-44CB-A072-951180A9CB4C}" type="pres">
      <dgm:prSet presAssocID="{10B15828-AF8E-45B7-96A1-DB7D6DD2C075}" presName="hierChild4" presStyleCnt="0"/>
      <dgm:spPr/>
    </dgm:pt>
  </dgm:ptLst>
  <dgm:cxnLst>
    <dgm:cxn modelId="{9C87567E-A8DA-412D-86D6-E0E7F95F241D}" type="presOf" srcId="{29F20359-997F-45AB-986F-64D9DD18FAB7}" destId="{A636E6A4-8C20-4B58-AC9B-FB379B52EDA7}" srcOrd="0" destOrd="0" presId="urn:microsoft.com/office/officeart/2005/8/layout/hierarchy1"/>
    <dgm:cxn modelId="{01D67C9A-0F42-4F83-82A5-AED03159365C}" type="presOf" srcId="{455A7AD7-0DA6-4227-A4EF-FCD637245C30}" destId="{66AC4AC6-5AEB-410E-9144-44ECE65ECA99}" srcOrd="0" destOrd="0" presId="urn:microsoft.com/office/officeart/2005/8/layout/hierarchy1"/>
    <dgm:cxn modelId="{25820CE1-330B-47D1-BD14-F2367ABFFA5A}" srcId="{B7B8715F-70DB-4B23-8575-D11EE8181A6A}" destId="{740E46BB-9FF1-4BF2-A6AA-08769463D3DB}" srcOrd="0" destOrd="0" parTransId="{208EE57E-3E43-447E-83E1-C94C0D6E8AC0}" sibTransId="{FB93B747-A1FC-4BDE-989A-030B11C02F45}"/>
    <dgm:cxn modelId="{7CDB1D08-5344-48D8-AC89-272EF4BE3495}" type="presOf" srcId="{2FBD83C0-5868-4B7A-AEE6-2E5629B6DE31}" destId="{1598960C-EABF-455D-A198-E35F1AB9FCEC}" srcOrd="0" destOrd="0" presId="urn:microsoft.com/office/officeart/2005/8/layout/hierarchy1"/>
    <dgm:cxn modelId="{6CFD8F58-F5BD-4B41-BDB2-C291F281E036}" type="presOf" srcId="{10B15828-AF8E-45B7-96A1-DB7D6DD2C075}" destId="{5F92DA04-FF04-4139-9DCE-AF5DEE36E783}" srcOrd="0" destOrd="0" presId="urn:microsoft.com/office/officeart/2005/8/layout/hierarchy1"/>
    <dgm:cxn modelId="{B4A6DC9B-94A6-4F55-8624-DAF1F932094D}" srcId="{B7B8715F-70DB-4B23-8575-D11EE8181A6A}" destId="{29F20359-997F-45AB-986F-64D9DD18FAB7}" srcOrd="2" destOrd="0" parTransId="{455A7AD7-0DA6-4227-A4EF-FCD637245C30}" sibTransId="{C42BDFE5-C352-4C0F-A27D-D33987E8E207}"/>
    <dgm:cxn modelId="{598F77E3-07C5-41C9-8C3D-0882F288924A}" type="presOf" srcId="{0E8935ED-8912-4ABA-BE29-FCF8DEA70B37}" destId="{A3263E0E-835B-4BED-A523-C7B1BC4D54F9}" srcOrd="0" destOrd="0" presId="urn:microsoft.com/office/officeart/2005/8/layout/hierarchy1"/>
    <dgm:cxn modelId="{70644B28-429A-43F8-BCCB-9306696EC1C4}" srcId="{3C383009-D909-473A-841A-B48B93BCCD8F}" destId="{0E8935ED-8912-4ABA-BE29-FCF8DEA70B37}" srcOrd="0" destOrd="0" parTransId="{2F529C6A-E190-4873-8263-6AB9AE4D5D68}" sibTransId="{79CE995F-5DDA-43F6-B91D-3C51F177EE7F}"/>
    <dgm:cxn modelId="{1736D138-DB54-43D3-965A-C1B20223ECE6}" type="presOf" srcId="{461EC2F9-4941-4E03-A646-E5922C79AAF9}" destId="{AA109C5F-FC9A-4BAE-95A6-732B00B93977}" srcOrd="0" destOrd="0" presId="urn:microsoft.com/office/officeart/2005/8/layout/hierarchy1"/>
    <dgm:cxn modelId="{975C5C43-943B-466B-9721-6EB4F0BB33D0}" srcId="{B7B8715F-70DB-4B23-8575-D11EE8181A6A}" destId="{3EAA8750-F26B-42FD-A887-F9AA34DA0D4C}" srcOrd="1" destOrd="0" parTransId="{461EC2F9-4941-4E03-A646-E5922C79AAF9}" sibTransId="{6B812D40-6ACE-4956-A065-36392AB5EA5A}"/>
    <dgm:cxn modelId="{269D0EAD-FBF0-4F91-A349-6DFED1785A9D}" srcId="{0E8935ED-8912-4ABA-BE29-FCF8DEA70B37}" destId="{106A341F-DD69-45C8-BA52-74F1A044CC6C}" srcOrd="1" destOrd="0" parTransId="{2FBD83C0-5868-4B7A-AEE6-2E5629B6DE31}" sibTransId="{AAEF92FE-ACD4-4C30-9AC6-5877D03E025E}"/>
    <dgm:cxn modelId="{75176F63-F0D0-4F69-94A9-CF5FC28CBFC1}" srcId="{0E8935ED-8912-4ABA-BE29-FCF8DEA70B37}" destId="{B7B8715F-70DB-4B23-8575-D11EE8181A6A}" srcOrd="0" destOrd="0" parTransId="{C7A4BE3D-7514-4ADF-86FA-BEFEECD1380B}" sibTransId="{9EC482AA-DE30-4DE6-B9A2-9BF53D2241B9}"/>
    <dgm:cxn modelId="{42B2E369-72A6-4803-A446-491849B91881}" srcId="{106A341F-DD69-45C8-BA52-74F1A044CC6C}" destId="{10B15828-AF8E-45B7-96A1-DB7D6DD2C075}" srcOrd="0" destOrd="0" parTransId="{59347522-A7E2-49C0-A1BB-5503CD2B8D5F}" sibTransId="{73E0A526-9650-4834-9226-60408B57710D}"/>
    <dgm:cxn modelId="{0D5533CC-33BF-4305-A2FB-3E2D90E0C968}" type="presOf" srcId="{59347522-A7E2-49C0-A1BB-5503CD2B8D5F}" destId="{CCD6B1CD-DE5D-4BEE-BAA1-E8CD9705710E}" srcOrd="0" destOrd="0" presId="urn:microsoft.com/office/officeart/2005/8/layout/hierarchy1"/>
    <dgm:cxn modelId="{81324236-A324-4B9B-9AED-DE3339ED0657}" type="presOf" srcId="{C7A4BE3D-7514-4ADF-86FA-BEFEECD1380B}" destId="{C9350112-2FF4-40F0-A293-116DC34182C1}" srcOrd="0" destOrd="0" presId="urn:microsoft.com/office/officeart/2005/8/layout/hierarchy1"/>
    <dgm:cxn modelId="{BAF479FA-C621-4D15-83EC-C18102669DDB}" type="presOf" srcId="{3EAA8750-F26B-42FD-A887-F9AA34DA0D4C}" destId="{82284324-F771-4390-AF30-456EB9A7627E}" srcOrd="0" destOrd="0" presId="urn:microsoft.com/office/officeart/2005/8/layout/hierarchy1"/>
    <dgm:cxn modelId="{12664A99-2348-402D-8729-14022ADA6684}" type="presOf" srcId="{208EE57E-3E43-447E-83E1-C94C0D6E8AC0}" destId="{86999892-483D-4745-88C1-F0365B65C671}" srcOrd="0" destOrd="0" presId="urn:microsoft.com/office/officeart/2005/8/layout/hierarchy1"/>
    <dgm:cxn modelId="{BCB20185-B756-4DA4-B277-F767F8B61664}" type="presOf" srcId="{740E46BB-9FF1-4BF2-A6AA-08769463D3DB}" destId="{DA8764EA-78B4-4C71-B785-3924A0D5B389}" srcOrd="0" destOrd="0" presId="urn:microsoft.com/office/officeart/2005/8/layout/hierarchy1"/>
    <dgm:cxn modelId="{3603091C-0A0D-48FE-844A-8D8C69C707DF}" type="presOf" srcId="{3C383009-D909-473A-841A-B48B93BCCD8F}" destId="{576B710D-4515-4D53-990F-1F45C7DA9908}" srcOrd="0" destOrd="0" presId="urn:microsoft.com/office/officeart/2005/8/layout/hierarchy1"/>
    <dgm:cxn modelId="{281C85FC-8D37-4A17-BB5F-CDB56BC6F7C8}" type="presOf" srcId="{106A341F-DD69-45C8-BA52-74F1A044CC6C}" destId="{33F50640-6F7F-4591-AFEE-3652DEE70FB1}" srcOrd="0" destOrd="0" presId="urn:microsoft.com/office/officeart/2005/8/layout/hierarchy1"/>
    <dgm:cxn modelId="{83D19E2C-9607-492E-9D49-8A97F9F35F26}" type="presOf" srcId="{B7B8715F-70DB-4B23-8575-D11EE8181A6A}" destId="{8B7A70BD-F213-482E-BA52-CAF727F7AB3D}" srcOrd="0" destOrd="0" presId="urn:microsoft.com/office/officeart/2005/8/layout/hierarchy1"/>
    <dgm:cxn modelId="{13FBD0CB-903C-4647-90C3-1800E62E58AC}" type="presParOf" srcId="{576B710D-4515-4D53-990F-1F45C7DA9908}" destId="{E41A05D5-6416-41B8-944C-0455CB0FF7E9}" srcOrd="0" destOrd="0" presId="urn:microsoft.com/office/officeart/2005/8/layout/hierarchy1"/>
    <dgm:cxn modelId="{4029F939-1730-44D1-9F28-E6B8BC97E017}" type="presParOf" srcId="{E41A05D5-6416-41B8-944C-0455CB0FF7E9}" destId="{2FAE2A19-77BA-458F-A6EC-A521FE6E3C0F}" srcOrd="0" destOrd="0" presId="urn:microsoft.com/office/officeart/2005/8/layout/hierarchy1"/>
    <dgm:cxn modelId="{9E837C39-B9B4-4E5A-9382-A17C2CFD1BA9}" type="presParOf" srcId="{2FAE2A19-77BA-458F-A6EC-A521FE6E3C0F}" destId="{EB077090-39D3-46AD-88D2-EB3970A55E43}" srcOrd="0" destOrd="0" presId="urn:microsoft.com/office/officeart/2005/8/layout/hierarchy1"/>
    <dgm:cxn modelId="{5FB9DA4F-E4A8-4642-9EF5-512A60B14838}" type="presParOf" srcId="{2FAE2A19-77BA-458F-A6EC-A521FE6E3C0F}" destId="{A3263E0E-835B-4BED-A523-C7B1BC4D54F9}" srcOrd="1" destOrd="0" presId="urn:microsoft.com/office/officeart/2005/8/layout/hierarchy1"/>
    <dgm:cxn modelId="{F3538085-C59D-49E8-99AA-5C4EFAA78411}" type="presParOf" srcId="{E41A05D5-6416-41B8-944C-0455CB0FF7E9}" destId="{0D400141-6501-4B76-822E-27C9D8804766}" srcOrd="1" destOrd="0" presId="urn:microsoft.com/office/officeart/2005/8/layout/hierarchy1"/>
    <dgm:cxn modelId="{0F90AF07-F9AA-4D98-9EBA-E78CDDD2A2EA}" type="presParOf" srcId="{0D400141-6501-4B76-822E-27C9D8804766}" destId="{C9350112-2FF4-40F0-A293-116DC34182C1}" srcOrd="0" destOrd="0" presId="urn:microsoft.com/office/officeart/2005/8/layout/hierarchy1"/>
    <dgm:cxn modelId="{32991407-701C-479E-AEB2-E6609A3D870F}" type="presParOf" srcId="{0D400141-6501-4B76-822E-27C9D8804766}" destId="{1392AA08-4414-4CEC-9D64-9200FDF9C133}" srcOrd="1" destOrd="0" presId="urn:microsoft.com/office/officeart/2005/8/layout/hierarchy1"/>
    <dgm:cxn modelId="{AEDE4A8A-899D-4EF6-AE12-836A316AE9A7}" type="presParOf" srcId="{1392AA08-4414-4CEC-9D64-9200FDF9C133}" destId="{3A6433A5-D987-47C3-8A5F-C2F51D1A18DF}" srcOrd="0" destOrd="0" presId="urn:microsoft.com/office/officeart/2005/8/layout/hierarchy1"/>
    <dgm:cxn modelId="{3B8B40A8-6157-4209-AB9E-A4C6FA06C3D1}" type="presParOf" srcId="{3A6433A5-D987-47C3-8A5F-C2F51D1A18DF}" destId="{A3D7231E-3F2C-4F37-98AF-8011F9570866}" srcOrd="0" destOrd="0" presId="urn:microsoft.com/office/officeart/2005/8/layout/hierarchy1"/>
    <dgm:cxn modelId="{9912913E-E5ED-4671-B0CF-5B836704186A}" type="presParOf" srcId="{3A6433A5-D987-47C3-8A5F-C2F51D1A18DF}" destId="{8B7A70BD-F213-482E-BA52-CAF727F7AB3D}" srcOrd="1" destOrd="0" presId="urn:microsoft.com/office/officeart/2005/8/layout/hierarchy1"/>
    <dgm:cxn modelId="{D64AA90C-13A9-43BC-B106-4273310399A8}" type="presParOf" srcId="{1392AA08-4414-4CEC-9D64-9200FDF9C133}" destId="{FD82FCA4-5AC4-48C8-BDA6-2272EFB4307E}" srcOrd="1" destOrd="0" presId="urn:microsoft.com/office/officeart/2005/8/layout/hierarchy1"/>
    <dgm:cxn modelId="{B517D68C-5836-4B20-AEB7-DA25D92D9C6D}" type="presParOf" srcId="{FD82FCA4-5AC4-48C8-BDA6-2272EFB4307E}" destId="{86999892-483D-4745-88C1-F0365B65C671}" srcOrd="0" destOrd="0" presId="urn:microsoft.com/office/officeart/2005/8/layout/hierarchy1"/>
    <dgm:cxn modelId="{2F34DC04-E406-4EEF-A593-D5D65A064CE9}" type="presParOf" srcId="{FD82FCA4-5AC4-48C8-BDA6-2272EFB4307E}" destId="{9586CC6C-E708-4298-BD96-F275620BC3A1}" srcOrd="1" destOrd="0" presId="urn:microsoft.com/office/officeart/2005/8/layout/hierarchy1"/>
    <dgm:cxn modelId="{E08DB98E-AFDF-4376-990A-901A1904A356}" type="presParOf" srcId="{9586CC6C-E708-4298-BD96-F275620BC3A1}" destId="{83954011-C7C7-493A-937D-B79124C3DE9E}" srcOrd="0" destOrd="0" presId="urn:microsoft.com/office/officeart/2005/8/layout/hierarchy1"/>
    <dgm:cxn modelId="{D05C942A-7DBC-480F-BC59-1FED92B1E413}" type="presParOf" srcId="{83954011-C7C7-493A-937D-B79124C3DE9E}" destId="{16F84F24-83AB-42FC-8209-A7E02065AE24}" srcOrd="0" destOrd="0" presId="urn:microsoft.com/office/officeart/2005/8/layout/hierarchy1"/>
    <dgm:cxn modelId="{4963A77B-2B04-437C-AD6F-B2867BB6F957}" type="presParOf" srcId="{83954011-C7C7-493A-937D-B79124C3DE9E}" destId="{DA8764EA-78B4-4C71-B785-3924A0D5B389}" srcOrd="1" destOrd="0" presId="urn:microsoft.com/office/officeart/2005/8/layout/hierarchy1"/>
    <dgm:cxn modelId="{A18EB61C-1117-4862-A2C1-391DEBEABE1F}" type="presParOf" srcId="{9586CC6C-E708-4298-BD96-F275620BC3A1}" destId="{B840D818-AF81-4642-985F-108615A55DDD}" srcOrd="1" destOrd="0" presId="urn:microsoft.com/office/officeart/2005/8/layout/hierarchy1"/>
    <dgm:cxn modelId="{67EBC8B8-9024-4421-A441-B8AC4729E607}" type="presParOf" srcId="{FD82FCA4-5AC4-48C8-BDA6-2272EFB4307E}" destId="{AA109C5F-FC9A-4BAE-95A6-732B00B93977}" srcOrd="2" destOrd="0" presId="urn:microsoft.com/office/officeart/2005/8/layout/hierarchy1"/>
    <dgm:cxn modelId="{96EE2490-036D-4E35-BBDA-430258847F8C}" type="presParOf" srcId="{FD82FCA4-5AC4-48C8-BDA6-2272EFB4307E}" destId="{C975AB3C-4230-4F26-9BBD-86921B20DAAE}" srcOrd="3" destOrd="0" presId="urn:microsoft.com/office/officeart/2005/8/layout/hierarchy1"/>
    <dgm:cxn modelId="{FE44C9C5-81C9-4968-AE74-DAAD96C3A3BE}" type="presParOf" srcId="{C975AB3C-4230-4F26-9BBD-86921B20DAAE}" destId="{A2D4D4FD-62BA-4E43-83E4-B6E48E03AE9A}" srcOrd="0" destOrd="0" presId="urn:microsoft.com/office/officeart/2005/8/layout/hierarchy1"/>
    <dgm:cxn modelId="{C1E3B54E-DE85-4EF7-B761-034F73228D40}" type="presParOf" srcId="{A2D4D4FD-62BA-4E43-83E4-B6E48E03AE9A}" destId="{9DDF922B-5698-42F4-AE55-62C1CFD4489C}" srcOrd="0" destOrd="0" presId="urn:microsoft.com/office/officeart/2005/8/layout/hierarchy1"/>
    <dgm:cxn modelId="{9812B80C-50E8-4458-A4A1-4C15C8EBDB50}" type="presParOf" srcId="{A2D4D4FD-62BA-4E43-83E4-B6E48E03AE9A}" destId="{82284324-F771-4390-AF30-456EB9A7627E}" srcOrd="1" destOrd="0" presId="urn:microsoft.com/office/officeart/2005/8/layout/hierarchy1"/>
    <dgm:cxn modelId="{8A49CC0B-1DE8-44DA-B869-896C67051AD2}" type="presParOf" srcId="{C975AB3C-4230-4F26-9BBD-86921B20DAAE}" destId="{D5EA8B69-C1AF-4141-BA66-ABEB1ED700FA}" srcOrd="1" destOrd="0" presId="urn:microsoft.com/office/officeart/2005/8/layout/hierarchy1"/>
    <dgm:cxn modelId="{1F615550-A346-42CA-A74B-734EF6292D57}" type="presParOf" srcId="{FD82FCA4-5AC4-48C8-BDA6-2272EFB4307E}" destId="{66AC4AC6-5AEB-410E-9144-44ECE65ECA99}" srcOrd="4" destOrd="0" presId="urn:microsoft.com/office/officeart/2005/8/layout/hierarchy1"/>
    <dgm:cxn modelId="{FB955927-A778-496F-A373-B2653BAB01C4}" type="presParOf" srcId="{FD82FCA4-5AC4-48C8-BDA6-2272EFB4307E}" destId="{45D2C2AB-E569-4C59-AD96-1BEBD57A1F8E}" srcOrd="5" destOrd="0" presId="urn:microsoft.com/office/officeart/2005/8/layout/hierarchy1"/>
    <dgm:cxn modelId="{BE260D28-759D-42C6-B981-F4FB7AB9908F}" type="presParOf" srcId="{45D2C2AB-E569-4C59-AD96-1BEBD57A1F8E}" destId="{19077379-531B-4C2E-A025-D819BCFA5A62}" srcOrd="0" destOrd="0" presId="urn:microsoft.com/office/officeart/2005/8/layout/hierarchy1"/>
    <dgm:cxn modelId="{F2E9E45E-B6EA-40CB-B871-0F73139B5503}" type="presParOf" srcId="{19077379-531B-4C2E-A025-D819BCFA5A62}" destId="{A0A74D53-3337-448A-9B52-0278359A6D65}" srcOrd="0" destOrd="0" presId="urn:microsoft.com/office/officeart/2005/8/layout/hierarchy1"/>
    <dgm:cxn modelId="{C83A8BCC-5EF5-454E-A88A-81C4793D695E}" type="presParOf" srcId="{19077379-531B-4C2E-A025-D819BCFA5A62}" destId="{A636E6A4-8C20-4B58-AC9B-FB379B52EDA7}" srcOrd="1" destOrd="0" presId="urn:microsoft.com/office/officeart/2005/8/layout/hierarchy1"/>
    <dgm:cxn modelId="{06FA7C95-84A8-46D5-8805-3967E1A2962D}" type="presParOf" srcId="{45D2C2AB-E569-4C59-AD96-1BEBD57A1F8E}" destId="{352AA364-CB74-40FF-8B4E-DDF02E954C61}" srcOrd="1" destOrd="0" presId="urn:microsoft.com/office/officeart/2005/8/layout/hierarchy1"/>
    <dgm:cxn modelId="{31173D8B-E30F-4B48-B245-E4B60C1041F7}" type="presParOf" srcId="{0D400141-6501-4B76-822E-27C9D8804766}" destId="{1598960C-EABF-455D-A198-E35F1AB9FCEC}" srcOrd="2" destOrd="0" presId="urn:microsoft.com/office/officeart/2005/8/layout/hierarchy1"/>
    <dgm:cxn modelId="{F4822D6E-5519-4025-B189-54A998B80FD5}" type="presParOf" srcId="{0D400141-6501-4B76-822E-27C9D8804766}" destId="{E5B43FC9-FAA5-49B3-8938-8B3444121410}" srcOrd="3" destOrd="0" presId="urn:microsoft.com/office/officeart/2005/8/layout/hierarchy1"/>
    <dgm:cxn modelId="{4D01ED6E-5E0D-4567-A487-9E1972D3C3FA}" type="presParOf" srcId="{E5B43FC9-FAA5-49B3-8938-8B3444121410}" destId="{A0041748-A82B-4AC3-B2E4-0C99CD82DF24}" srcOrd="0" destOrd="0" presId="urn:microsoft.com/office/officeart/2005/8/layout/hierarchy1"/>
    <dgm:cxn modelId="{636690A8-4CD4-435E-A3B8-6B9B69D6DFF0}" type="presParOf" srcId="{A0041748-A82B-4AC3-B2E4-0C99CD82DF24}" destId="{8B4819A4-2400-40A0-AA16-1450198E04AD}" srcOrd="0" destOrd="0" presId="urn:microsoft.com/office/officeart/2005/8/layout/hierarchy1"/>
    <dgm:cxn modelId="{5224E849-634E-4098-BD67-899F36782D84}" type="presParOf" srcId="{A0041748-A82B-4AC3-B2E4-0C99CD82DF24}" destId="{33F50640-6F7F-4591-AFEE-3652DEE70FB1}" srcOrd="1" destOrd="0" presId="urn:microsoft.com/office/officeart/2005/8/layout/hierarchy1"/>
    <dgm:cxn modelId="{16371DCC-DC7C-4010-B553-DE6B2050216E}" type="presParOf" srcId="{E5B43FC9-FAA5-49B3-8938-8B3444121410}" destId="{09C2DA47-442E-4891-81B3-CD99DD33C038}" srcOrd="1" destOrd="0" presId="urn:microsoft.com/office/officeart/2005/8/layout/hierarchy1"/>
    <dgm:cxn modelId="{87FCCB54-F712-4C70-B9BA-5ABB6A73A368}" type="presParOf" srcId="{09C2DA47-442E-4891-81B3-CD99DD33C038}" destId="{CCD6B1CD-DE5D-4BEE-BAA1-E8CD9705710E}" srcOrd="0" destOrd="0" presId="urn:microsoft.com/office/officeart/2005/8/layout/hierarchy1"/>
    <dgm:cxn modelId="{65AEB23D-75EA-4D7F-AEC9-F9E2DB60F0EE}" type="presParOf" srcId="{09C2DA47-442E-4891-81B3-CD99DD33C038}" destId="{A207A77C-60E7-4C9A-9627-78A26C865E12}" srcOrd="1" destOrd="0" presId="urn:microsoft.com/office/officeart/2005/8/layout/hierarchy1"/>
    <dgm:cxn modelId="{4027307F-7080-4F1C-AA5C-1BEF9F7A4E0E}" type="presParOf" srcId="{A207A77C-60E7-4C9A-9627-78A26C865E12}" destId="{A2DD1D61-3179-4F4F-A4DE-62C98FFECBB9}" srcOrd="0" destOrd="0" presId="urn:microsoft.com/office/officeart/2005/8/layout/hierarchy1"/>
    <dgm:cxn modelId="{3A5A758E-EA6B-475C-B7F3-7FDF911602BE}" type="presParOf" srcId="{A2DD1D61-3179-4F4F-A4DE-62C98FFECBB9}" destId="{7DCC8B33-C73E-4D4B-ACD1-047C99B521E4}" srcOrd="0" destOrd="0" presId="urn:microsoft.com/office/officeart/2005/8/layout/hierarchy1"/>
    <dgm:cxn modelId="{539A867B-8ACA-4032-B21F-132E449BD33E}" type="presParOf" srcId="{A2DD1D61-3179-4F4F-A4DE-62C98FFECBB9}" destId="{5F92DA04-FF04-4139-9DCE-AF5DEE36E783}" srcOrd="1" destOrd="0" presId="urn:microsoft.com/office/officeart/2005/8/layout/hierarchy1"/>
    <dgm:cxn modelId="{3C033562-FC34-46A7-9206-4A7CC5EDED89}" type="presParOf" srcId="{A207A77C-60E7-4C9A-9627-78A26C865E12}" destId="{9B6DABD7-7011-44CB-A072-951180A9CB4C}" srcOrd="1" destOrd="0" presId="urn:microsoft.com/office/officeart/2005/8/layout/hierarchy1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46AC030-FD68-4C5C-AEB7-82DBCC1F6274}" type="doc">
      <dgm:prSet loTypeId="urn:microsoft.com/office/officeart/2005/8/layout/process1" loCatId="process" qsTypeId="urn:microsoft.com/office/officeart/2005/8/quickstyle/3d1" qsCatId="3D" csTypeId="urn:microsoft.com/office/officeart/2005/8/colors/colorful1" csCatId="colorful" phldr="1"/>
      <dgm:spPr/>
    </dgm:pt>
    <dgm:pt modelId="{F46725FC-BE07-4A37-AFDB-2D6154275680}">
      <dgm:prSet phldrT="[Texte]"/>
      <dgm:spPr/>
      <dgm:t>
        <a:bodyPr/>
        <a:lstStyle/>
        <a:p>
          <a:r>
            <a:rPr lang="fr-FR" dirty="0" smtClean="0"/>
            <a:t>Hématose placentaire </a:t>
          </a:r>
          <a:endParaRPr lang="fr-FR" dirty="0"/>
        </a:p>
      </dgm:t>
    </dgm:pt>
    <dgm:pt modelId="{A77FDFE4-F2E7-456A-ABDD-BBFD32DFBCEA}" type="parTrans" cxnId="{A532EA9A-CEB9-42C1-8BD8-6C68F69E7E05}">
      <dgm:prSet/>
      <dgm:spPr/>
      <dgm:t>
        <a:bodyPr/>
        <a:lstStyle/>
        <a:p>
          <a:endParaRPr lang="fr-FR"/>
        </a:p>
      </dgm:t>
    </dgm:pt>
    <dgm:pt modelId="{56F19B8F-42C7-402B-821D-F2659D0FAEAB}" type="sibTrans" cxnId="{A532EA9A-CEB9-42C1-8BD8-6C68F69E7E05}">
      <dgm:prSet/>
      <dgm:spPr/>
      <dgm:t>
        <a:bodyPr/>
        <a:lstStyle/>
        <a:p>
          <a:endParaRPr lang="fr-FR" dirty="0"/>
        </a:p>
      </dgm:t>
    </dgm:pt>
    <dgm:pt modelId="{C92B1435-4591-42F8-B445-185AFE870713}">
      <dgm:prSet phldrT="[Texte]"/>
      <dgm:spPr/>
      <dgm:t>
        <a:bodyPr/>
        <a:lstStyle/>
        <a:p>
          <a:r>
            <a:rPr lang="fr-FR" dirty="0" smtClean="0"/>
            <a:t>Hématose pulmonaire</a:t>
          </a:r>
          <a:endParaRPr lang="fr-FR" dirty="0"/>
        </a:p>
      </dgm:t>
    </dgm:pt>
    <dgm:pt modelId="{A85D834A-9219-43E5-B65D-6DF392D2F32D}" type="parTrans" cxnId="{826F643B-E721-4A5D-9815-E9D5D4D7EA3D}">
      <dgm:prSet/>
      <dgm:spPr/>
      <dgm:t>
        <a:bodyPr/>
        <a:lstStyle/>
        <a:p>
          <a:endParaRPr lang="fr-FR"/>
        </a:p>
      </dgm:t>
    </dgm:pt>
    <dgm:pt modelId="{C0529AF8-23EF-4BB2-A791-00D4F3C03C43}" type="sibTrans" cxnId="{826F643B-E721-4A5D-9815-E9D5D4D7EA3D}">
      <dgm:prSet/>
      <dgm:spPr/>
      <dgm:t>
        <a:bodyPr/>
        <a:lstStyle/>
        <a:p>
          <a:endParaRPr lang="fr-FR"/>
        </a:p>
      </dgm:t>
    </dgm:pt>
    <dgm:pt modelId="{E5D9810F-A5F3-48BB-8491-083034C71C7E}" type="pres">
      <dgm:prSet presAssocID="{446AC030-FD68-4C5C-AEB7-82DBCC1F6274}" presName="Name0" presStyleCnt="0">
        <dgm:presLayoutVars>
          <dgm:dir/>
          <dgm:resizeHandles val="exact"/>
        </dgm:presLayoutVars>
      </dgm:prSet>
      <dgm:spPr/>
    </dgm:pt>
    <dgm:pt modelId="{111BB41F-1D41-4C23-8D49-898ACAC10AF4}" type="pres">
      <dgm:prSet presAssocID="{F46725FC-BE07-4A37-AFDB-2D615427568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068D79-90C2-4E97-BF34-F1C2D66B6086}" type="pres">
      <dgm:prSet presAssocID="{56F19B8F-42C7-402B-821D-F2659D0FAEAB}" presName="sibTrans" presStyleLbl="sibTrans2D1" presStyleIdx="0" presStyleCnt="1"/>
      <dgm:spPr/>
      <dgm:t>
        <a:bodyPr/>
        <a:lstStyle/>
        <a:p>
          <a:endParaRPr lang="fr-FR"/>
        </a:p>
      </dgm:t>
    </dgm:pt>
    <dgm:pt modelId="{9AC8C427-B74B-4B3A-AD4A-A7508CACA328}" type="pres">
      <dgm:prSet presAssocID="{56F19B8F-42C7-402B-821D-F2659D0FAEAB}" presName="connectorText" presStyleLbl="sibTrans2D1" presStyleIdx="0" presStyleCnt="1"/>
      <dgm:spPr/>
      <dgm:t>
        <a:bodyPr/>
        <a:lstStyle/>
        <a:p>
          <a:endParaRPr lang="fr-FR"/>
        </a:p>
      </dgm:t>
    </dgm:pt>
    <dgm:pt modelId="{236531B6-C3B2-4486-8FA0-DB01B4ACD8A5}" type="pres">
      <dgm:prSet presAssocID="{C92B1435-4591-42F8-B445-185AFE87071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9C04FB-EE34-42EB-9AFE-0275769533D3}" type="presOf" srcId="{56F19B8F-42C7-402B-821D-F2659D0FAEAB}" destId="{9AC8C427-B74B-4B3A-AD4A-A7508CACA328}" srcOrd="1" destOrd="0" presId="urn:microsoft.com/office/officeart/2005/8/layout/process1"/>
    <dgm:cxn modelId="{C344D37A-02DE-4D46-A3D0-A3E260A1E400}" type="presOf" srcId="{56F19B8F-42C7-402B-821D-F2659D0FAEAB}" destId="{18068D79-90C2-4E97-BF34-F1C2D66B6086}" srcOrd="0" destOrd="0" presId="urn:microsoft.com/office/officeart/2005/8/layout/process1"/>
    <dgm:cxn modelId="{F877DCD1-C0F1-4E50-A94F-935E6ACD76DB}" type="presOf" srcId="{446AC030-FD68-4C5C-AEB7-82DBCC1F6274}" destId="{E5D9810F-A5F3-48BB-8491-083034C71C7E}" srcOrd="0" destOrd="0" presId="urn:microsoft.com/office/officeart/2005/8/layout/process1"/>
    <dgm:cxn modelId="{A532EA9A-CEB9-42C1-8BD8-6C68F69E7E05}" srcId="{446AC030-FD68-4C5C-AEB7-82DBCC1F6274}" destId="{F46725FC-BE07-4A37-AFDB-2D6154275680}" srcOrd="0" destOrd="0" parTransId="{A77FDFE4-F2E7-456A-ABDD-BBFD32DFBCEA}" sibTransId="{56F19B8F-42C7-402B-821D-F2659D0FAEAB}"/>
    <dgm:cxn modelId="{862556B0-06F5-4369-A565-222B27EDCD0B}" type="presOf" srcId="{F46725FC-BE07-4A37-AFDB-2D6154275680}" destId="{111BB41F-1D41-4C23-8D49-898ACAC10AF4}" srcOrd="0" destOrd="0" presId="urn:microsoft.com/office/officeart/2005/8/layout/process1"/>
    <dgm:cxn modelId="{826F643B-E721-4A5D-9815-E9D5D4D7EA3D}" srcId="{446AC030-FD68-4C5C-AEB7-82DBCC1F6274}" destId="{C92B1435-4591-42F8-B445-185AFE870713}" srcOrd="1" destOrd="0" parTransId="{A85D834A-9219-43E5-B65D-6DF392D2F32D}" sibTransId="{C0529AF8-23EF-4BB2-A791-00D4F3C03C43}"/>
    <dgm:cxn modelId="{6EDA8361-51AC-458D-81E9-886AC7CFB542}" type="presOf" srcId="{C92B1435-4591-42F8-B445-185AFE870713}" destId="{236531B6-C3B2-4486-8FA0-DB01B4ACD8A5}" srcOrd="0" destOrd="0" presId="urn:microsoft.com/office/officeart/2005/8/layout/process1"/>
    <dgm:cxn modelId="{4B50A7AB-85C6-4D14-83F6-6B2B6B23290B}" type="presParOf" srcId="{E5D9810F-A5F3-48BB-8491-083034C71C7E}" destId="{111BB41F-1D41-4C23-8D49-898ACAC10AF4}" srcOrd="0" destOrd="0" presId="urn:microsoft.com/office/officeart/2005/8/layout/process1"/>
    <dgm:cxn modelId="{9BBA0ACF-3EE8-47C4-9B78-F075FFBC83D5}" type="presParOf" srcId="{E5D9810F-A5F3-48BB-8491-083034C71C7E}" destId="{18068D79-90C2-4E97-BF34-F1C2D66B6086}" srcOrd="1" destOrd="0" presId="urn:microsoft.com/office/officeart/2005/8/layout/process1"/>
    <dgm:cxn modelId="{D3605153-7C62-45A7-A891-976C8F2DF316}" type="presParOf" srcId="{18068D79-90C2-4E97-BF34-F1C2D66B6086}" destId="{9AC8C427-B74B-4B3A-AD4A-A7508CACA328}" srcOrd="0" destOrd="0" presId="urn:microsoft.com/office/officeart/2005/8/layout/process1"/>
    <dgm:cxn modelId="{8CA3C472-FF78-4CC6-B09F-A4A4DBBFF286}" type="presParOf" srcId="{E5D9810F-A5F3-48BB-8491-083034C71C7E}" destId="{236531B6-C3B2-4486-8FA0-DB01B4ACD8A5}" srcOrd="2" destOrd="0" presId="urn:microsoft.com/office/officeart/2005/8/layout/process1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8E5C9FD-4B89-4FD4-AF89-75B8125FB11A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5910552-4A93-46E2-BF5B-6F1CA8536117}">
      <dgm:prSet phldrT="[Texte]" custT="1"/>
      <dgm:spPr/>
      <dgm:t>
        <a:bodyPr/>
        <a:lstStyle/>
        <a:p>
          <a:r>
            <a:rPr lang="fr-FR" sz="3200" b="1" dirty="0" smtClean="0"/>
            <a:t>Adaptation respiratoire </a:t>
          </a:r>
          <a:r>
            <a:rPr lang="fr-FR" sz="3200" b="0" dirty="0" smtClean="0"/>
            <a:t>                </a:t>
          </a:r>
          <a:r>
            <a:rPr lang="fr-FR" sz="1600" dirty="0" smtClean="0"/>
            <a:t>(immédiate)</a:t>
          </a:r>
          <a:r>
            <a:rPr lang="fr-FR" sz="2800" dirty="0" smtClean="0"/>
            <a:t> </a:t>
          </a:r>
          <a:endParaRPr lang="fr-FR" sz="2800" dirty="0"/>
        </a:p>
      </dgm:t>
    </dgm:pt>
    <dgm:pt modelId="{192A3E1B-4186-4D98-A861-65C10551BC2D}" type="parTrans" cxnId="{F84EAE95-58EC-493F-92E9-154BBFA31146}">
      <dgm:prSet/>
      <dgm:spPr/>
      <dgm:t>
        <a:bodyPr/>
        <a:lstStyle/>
        <a:p>
          <a:endParaRPr lang="fr-FR"/>
        </a:p>
      </dgm:t>
    </dgm:pt>
    <dgm:pt modelId="{6E0BD115-71C9-4E1F-AC1D-439F52DBE547}" type="sibTrans" cxnId="{F84EAE95-58EC-493F-92E9-154BBFA31146}">
      <dgm:prSet/>
      <dgm:spPr/>
      <dgm:t>
        <a:bodyPr/>
        <a:lstStyle/>
        <a:p>
          <a:endParaRPr lang="fr-FR"/>
        </a:p>
      </dgm:t>
    </dgm:pt>
    <dgm:pt modelId="{047011E0-5C70-41B9-9319-6A22E9C18895}">
      <dgm:prSet phldrT="[Texte]"/>
      <dgm:spPr/>
      <dgm:t>
        <a:bodyPr/>
        <a:lstStyle/>
        <a:p>
          <a:r>
            <a:rPr lang="fr-FR" dirty="0" smtClean="0"/>
            <a:t>Déplissement des alvéoles pulmonaires </a:t>
          </a:r>
          <a:endParaRPr lang="fr-FR" dirty="0"/>
        </a:p>
      </dgm:t>
    </dgm:pt>
    <dgm:pt modelId="{96C6A7AA-307D-4CEA-BB46-52F6A622D840}" type="parTrans" cxnId="{506E44BA-AEAC-4D27-BAA0-0AE31C0D1543}">
      <dgm:prSet/>
      <dgm:spPr/>
      <dgm:t>
        <a:bodyPr/>
        <a:lstStyle/>
        <a:p>
          <a:endParaRPr lang="fr-FR"/>
        </a:p>
      </dgm:t>
    </dgm:pt>
    <dgm:pt modelId="{E722B8C9-CB2A-4592-A13C-D4CFE573750D}" type="sibTrans" cxnId="{506E44BA-AEAC-4D27-BAA0-0AE31C0D1543}">
      <dgm:prSet/>
      <dgm:spPr/>
      <dgm:t>
        <a:bodyPr/>
        <a:lstStyle/>
        <a:p>
          <a:endParaRPr lang="fr-FR"/>
        </a:p>
      </dgm:t>
    </dgm:pt>
    <dgm:pt modelId="{7A9D9DB0-257E-47A7-84C7-FA64E29B5E4F}">
      <dgm:prSet phldrT="[Texte]"/>
      <dgm:spPr/>
      <dgm:t>
        <a:bodyPr/>
        <a:lstStyle/>
        <a:p>
          <a:r>
            <a:rPr lang="fr-FR" dirty="0" smtClean="0"/>
            <a:t>Etablissement des échanges gazeux</a:t>
          </a:r>
          <a:endParaRPr lang="fr-FR" dirty="0"/>
        </a:p>
      </dgm:t>
    </dgm:pt>
    <dgm:pt modelId="{282B7C80-1911-495F-974D-032E593DA464}" type="parTrans" cxnId="{8F76C009-FF3C-4DA2-9A07-19B242FFE960}">
      <dgm:prSet/>
      <dgm:spPr/>
      <dgm:t>
        <a:bodyPr/>
        <a:lstStyle/>
        <a:p>
          <a:endParaRPr lang="fr-FR"/>
        </a:p>
      </dgm:t>
    </dgm:pt>
    <dgm:pt modelId="{24A84723-2CD8-49CC-9293-6B748688CE28}" type="sibTrans" cxnId="{8F76C009-FF3C-4DA2-9A07-19B242FFE960}">
      <dgm:prSet/>
      <dgm:spPr/>
      <dgm:t>
        <a:bodyPr/>
        <a:lstStyle/>
        <a:p>
          <a:endParaRPr lang="fr-FR"/>
        </a:p>
      </dgm:t>
    </dgm:pt>
    <dgm:pt modelId="{CE2FC14B-55BB-427F-8F84-7EA81BB77A20}">
      <dgm:prSet phldrT="[Texte]" custT="1"/>
      <dgm:spPr/>
      <dgm:t>
        <a:bodyPr/>
        <a:lstStyle/>
        <a:p>
          <a:r>
            <a:rPr lang="fr-FR" sz="3300" b="1" dirty="0" smtClean="0"/>
            <a:t>Adaptation circulatoire</a:t>
          </a:r>
          <a:r>
            <a:rPr lang="fr-FR" sz="3300" dirty="0" smtClean="0"/>
            <a:t>           </a:t>
          </a:r>
          <a:r>
            <a:rPr lang="fr-FR" sz="1600" dirty="0" smtClean="0"/>
            <a:t>(lente)</a:t>
          </a:r>
          <a:endParaRPr lang="fr-FR" sz="1600" dirty="0"/>
        </a:p>
      </dgm:t>
    </dgm:pt>
    <dgm:pt modelId="{F05F24DB-7E32-4442-9096-A3A7324A4908}" type="parTrans" cxnId="{D71CD76B-3646-4796-A1F7-54C313BD7E2B}">
      <dgm:prSet/>
      <dgm:spPr/>
      <dgm:t>
        <a:bodyPr/>
        <a:lstStyle/>
        <a:p>
          <a:endParaRPr lang="fr-FR"/>
        </a:p>
      </dgm:t>
    </dgm:pt>
    <dgm:pt modelId="{E2B5ADDF-B89A-4F19-9D7F-8996052AEE53}" type="sibTrans" cxnId="{D71CD76B-3646-4796-A1F7-54C313BD7E2B}">
      <dgm:prSet/>
      <dgm:spPr/>
      <dgm:t>
        <a:bodyPr/>
        <a:lstStyle/>
        <a:p>
          <a:endParaRPr lang="fr-FR"/>
        </a:p>
      </dgm:t>
    </dgm:pt>
    <dgm:pt modelId="{3C133379-A569-4A21-B2A9-0944CEBE2471}">
      <dgm:prSet phldrT="[Texte]"/>
      <dgm:spPr/>
      <dgm:t>
        <a:bodyPr/>
        <a:lstStyle/>
        <a:p>
          <a:r>
            <a:rPr lang="fr-FR" dirty="0" smtClean="0"/>
            <a:t>Passage de la circulation fœtale à la normale</a:t>
          </a:r>
          <a:endParaRPr lang="fr-FR" dirty="0"/>
        </a:p>
      </dgm:t>
    </dgm:pt>
    <dgm:pt modelId="{D6FEC490-F579-4D90-97C9-2BD333484F11}" type="parTrans" cxnId="{771BC7BA-6C7A-4255-87FB-1B60C18802CF}">
      <dgm:prSet/>
      <dgm:spPr/>
      <dgm:t>
        <a:bodyPr/>
        <a:lstStyle/>
        <a:p>
          <a:endParaRPr lang="fr-FR"/>
        </a:p>
      </dgm:t>
    </dgm:pt>
    <dgm:pt modelId="{1A1286F6-A61B-4672-A120-A882DF82B728}" type="sibTrans" cxnId="{771BC7BA-6C7A-4255-87FB-1B60C18802CF}">
      <dgm:prSet/>
      <dgm:spPr/>
      <dgm:t>
        <a:bodyPr/>
        <a:lstStyle/>
        <a:p>
          <a:endParaRPr lang="fr-FR"/>
        </a:p>
      </dgm:t>
    </dgm:pt>
    <dgm:pt modelId="{408B8486-42FB-45D7-B749-5B141C91A7F7}">
      <dgm:prSet phldrT="[Texte]"/>
      <dgm:spPr/>
      <dgm:t>
        <a:bodyPr/>
        <a:lstStyle/>
        <a:p>
          <a:r>
            <a:rPr lang="fr-FR" dirty="0" smtClean="0"/>
            <a:t>80% sang du cœur droit passe directement dans le cœur gauche</a:t>
          </a:r>
          <a:endParaRPr lang="fr-FR" dirty="0"/>
        </a:p>
      </dgm:t>
    </dgm:pt>
    <dgm:pt modelId="{B649DF2B-80C3-4AD7-AAC6-39D6AADB4302}" type="parTrans" cxnId="{043E6A9E-CBAD-46AF-9EBC-08A1E4EA0CE4}">
      <dgm:prSet/>
      <dgm:spPr/>
      <dgm:t>
        <a:bodyPr/>
        <a:lstStyle/>
        <a:p>
          <a:endParaRPr lang="fr-FR"/>
        </a:p>
      </dgm:t>
    </dgm:pt>
    <dgm:pt modelId="{61389952-2F8A-4612-BF50-01147F911FF4}" type="sibTrans" cxnId="{043E6A9E-CBAD-46AF-9EBC-08A1E4EA0CE4}">
      <dgm:prSet/>
      <dgm:spPr/>
      <dgm:t>
        <a:bodyPr/>
        <a:lstStyle/>
        <a:p>
          <a:endParaRPr lang="fr-FR"/>
        </a:p>
      </dgm:t>
    </dgm:pt>
    <dgm:pt modelId="{9CDFB7D4-A586-4D98-A890-ADE0DA83A972}" type="pres">
      <dgm:prSet presAssocID="{98E5C9FD-4B89-4FD4-AF89-75B8125FB11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3A1125-3B77-4DC3-A597-EE5F39D1892D}" type="pres">
      <dgm:prSet presAssocID="{25910552-4A93-46E2-BF5B-6F1CA8536117}" presName="compNode" presStyleCnt="0"/>
      <dgm:spPr/>
    </dgm:pt>
    <dgm:pt modelId="{D0B63B76-E724-4C8E-8980-AA12C6828325}" type="pres">
      <dgm:prSet presAssocID="{25910552-4A93-46E2-BF5B-6F1CA8536117}" presName="aNode" presStyleLbl="bgShp" presStyleIdx="0" presStyleCnt="2"/>
      <dgm:spPr/>
      <dgm:t>
        <a:bodyPr/>
        <a:lstStyle/>
        <a:p>
          <a:endParaRPr lang="fr-FR"/>
        </a:p>
      </dgm:t>
    </dgm:pt>
    <dgm:pt modelId="{B2297FB3-66FF-4BD1-B04A-447195265005}" type="pres">
      <dgm:prSet presAssocID="{25910552-4A93-46E2-BF5B-6F1CA8536117}" presName="textNode" presStyleLbl="bgShp" presStyleIdx="0" presStyleCnt="2"/>
      <dgm:spPr/>
      <dgm:t>
        <a:bodyPr/>
        <a:lstStyle/>
        <a:p>
          <a:endParaRPr lang="fr-FR"/>
        </a:p>
      </dgm:t>
    </dgm:pt>
    <dgm:pt modelId="{A3403915-7E49-435B-B44E-A6B5022C0359}" type="pres">
      <dgm:prSet presAssocID="{25910552-4A93-46E2-BF5B-6F1CA8536117}" presName="compChildNode" presStyleCnt="0"/>
      <dgm:spPr/>
    </dgm:pt>
    <dgm:pt modelId="{BD388A10-3C96-48D7-89A6-EC0944EE0E0B}" type="pres">
      <dgm:prSet presAssocID="{25910552-4A93-46E2-BF5B-6F1CA8536117}" presName="theInnerList" presStyleCnt="0"/>
      <dgm:spPr/>
    </dgm:pt>
    <dgm:pt modelId="{8FCEF6A4-759B-47D0-8773-F0445D7E1861}" type="pres">
      <dgm:prSet presAssocID="{047011E0-5C70-41B9-9319-6A22E9C18895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993ED0-AC3E-4F08-8D87-3AB8790B7E8D}" type="pres">
      <dgm:prSet presAssocID="{047011E0-5C70-41B9-9319-6A22E9C18895}" presName="aSpace2" presStyleCnt="0"/>
      <dgm:spPr/>
    </dgm:pt>
    <dgm:pt modelId="{B992413A-3AF9-497D-BE8B-624BA5652D30}" type="pres">
      <dgm:prSet presAssocID="{7A9D9DB0-257E-47A7-84C7-FA64E29B5E4F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4D4FC10-CFCC-4F32-9646-5917849E5EC4}" type="pres">
      <dgm:prSet presAssocID="{25910552-4A93-46E2-BF5B-6F1CA8536117}" presName="aSpace" presStyleCnt="0"/>
      <dgm:spPr/>
    </dgm:pt>
    <dgm:pt modelId="{A57DE800-BEA3-4537-90E3-40BC1154363C}" type="pres">
      <dgm:prSet presAssocID="{CE2FC14B-55BB-427F-8F84-7EA81BB77A20}" presName="compNode" presStyleCnt="0"/>
      <dgm:spPr/>
    </dgm:pt>
    <dgm:pt modelId="{9F4ED0DA-FBFC-4FA9-A783-C903BD41886B}" type="pres">
      <dgm:prSet presAssocID="{CE2FC14B-55BB-427F-8F84-7EA81BB77A20}" presName="aNode" presStyleLbl="bgShp" presStyleIdx="1" presStyleCnt="2"/>
      <dgm:spPr/>
      <dgm:t>
        <a:bodyPr/>
        <a:lstStyle/>
        <a:p>
          <a:endParaRPr lang="fr-FR"/>
        </a:p>
      </dgm:t>
    </dgm:pt>
    <dgm:pt modelId="{8F17EB43-DDF0-4D74-B835-A8A5F8524B1A}" type="pres">
      <dgm:prSet presAssocID="{CE2FC14B-55BB-427F-8F84-7EA81BB77A20}" presName="textNode" presStyleLbl="bgShp" presStyleIdx="1" presStyleCnt="2"/>
      <dgm:spPr/>
      <dgm:t>
        <a:bodyPr/>
        <a:lstStyle/>
        <a:p>
          <a:endParaRPr lang="fr-FR"/>
        </a:p>
      </dgm:t>
    </dgm:pt>
    <dgm:pt modelId="{16920F56-4AB9-4EE6-A391-0F7E9A9B53A9}" type="pres">
      <dgm:prSet presAssocID="{CE2FC14B-55BB-427F-8F84-7EA81BB77A20}" presName="compChildNode" presStyleCnt="0"/>
      <dgm:spPr/>
    </dgm:pt>
    <dgm:pt modelId="{6A436830-4307-4D9B-ADC5-F26F1C55C411}" type="pres">
      <dgm:prSet presAssocID="{CE2FC14B-55BB-427F-8F84-7EA81BB77A20}" presName="theInnerList" presStyleCnt="0"/>
      <dgm:spPr/>
    </dgm:pt>
    <dgm:pt modelId="{BCBC7653-6293-4D29-9155-8FD0A9317B78}" type="pres">
      <dgm:prSet presAssocID="{3C133379-A569-4A21-B2A9-0944CEBE2471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2D35B8-C5D3-4A65-86E3-22F4404A9D09}" type="pres">
      <dgm:prSet presAssocID="{3C133379-A569-4A21-B2A9-0944CEBE2471}" presName="aSpace2" presStyleCnt="0"/>
      <dgm:spPr/>
    </dgm:pt>
    <dgm:pt modelId="{2B52AA4B-55F6-4B59-BBC6-097D1F3DEB08}" type="pres">
      <dgm:prSet presAssocID="{408B8486-42FB-45D7-B749-5B141C91A7F7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84EAE95-58EC-493F-92E9-154BBFA31146}" srcId="{98E5C9FD-4B89-4FD4-AF89-75B8125FB11A}" destId="{25910552-4A93-46E2-BF5B-6F1CA8536117}" srcOrd="0" destOrd="0" parTransId="{192A3E1B-4186-4D98-A861-65C10551BC2D}" sibTransId="{6E0BD115-71C9-4E1F-AC1D-439F52DBE547}"/>
    <dgm:cxn modelId="{02B17DAA-5630-4F57-B14B-60F0245EE2E9}" type="presOf" srcId="{25910552-4A93-46E2-BF5B-6F1CA8536117}" destId="{B2297FB3-66FF-4BD1-B04A-447195265005}" srcOrd="1" destOrd="0" presId="urn:microsoft.com/office/officeart/2005/8/layout/lProcess2"/>
    <dgm:cxn modelId="{10D016B0-EDFA-4BDB-981C-4622D892A08B}" type="presOf" srcId="{3C133379-A569-4A21-B2A9-0944CEBE2471}" destId="{BCBC7653-6293-4D29-9155-8FD0A9317B78}" srcOrd="0" destOrd="0" presId="urn:microsoft.com/office/officeart/2005/8/layout/lProcess2"/>
    <dgm:cxn modelId="{D71CD76B-3646-4796-A1F7-54C313BD7E2B}" srcId="{98E5C9FD-4B89-4FD4-AF89-75B8125FB11A}" destId="{CE2FC14B-55BB-427F-8F84-7EA81BB77A20}" srcOrd="1" destOrd="0" parTransId="{F05F24DB-7E32-4442-9096-A3A7324A4908}" sibTransId="{E2B5ADDF-B89A-4F19-9D7F-8996052AEE53}"/>
    <dgm:cxn modelId="{D9BC6C6E-C985-4976-B53E-9819A5B4E6DB}" type="presOf" srcId="{408B8486-42FB-45D7-B749-5B141C91A7F7}" destId="{2B52AA4B-55F6-4B59-BBC6-097D1F3DEB08}" srcOrd="0" destOrd="0" presId="urn:microsoft.com/office/officeart/2005/8/layout/lProcess2"/>
    <dgm:cxn modelId="{771BC7BA-6C7A-4255-87FB-1B60C18802CF}" srcId="{CE2FC14B-55BB-427F-8F84-7EA81BB77A20}" destId="{3C133379-A569-4A21-B2A9-0944CEBE2471}" srcOrd="0" destOrd="0" parTransId="{D6FEC490-F579-4D90-97C9-2BD333484F11}" sibTransId="{1A1286F6-A61B-4672-A120-A882DF82B728}"/>
    <dgm:cxn modelId="{EAD19008-ACDB-4772-BD4A-72233C55A59B}" type="presOf" srcId="{047011E0-5C70-41B9-9319-6A22E9C18895}" destId="{8FCEF6A4-759B-47D0-8773-F0445D7E1861}" srcOrd="0" destOrd="0" presId="urn:microsoft.com/office/officeart/2005/8/layout/lProcess2"/>
    <dgm:cxn modelId="{043E6A9E-CBAD-46AF-9EBC-08A1E4EA0CE4}" srcId="{CE2FC14B-55BB-427F-8F84-7EA81BB77A20}" destId="{408B8486-42FB-45D7-B749-5B141C91A7F7}" srcOrd="1" destOrd="0" parTransId="{B649DF2B-80C3-4AD7-AAC6-39D6AADB4302}" sibTransId="{61389952-2F8A-4612-BF50-01147F911FF4}"/>
    <dgm:cxn modelId="{93BE00EB-FA21-4463-8C85-78100E6E80A3}" type="presOf" srcId="{CE2FC14B-55BB-427F-8F84-7EA81BB77A20}" destId="{8F17EB43-DDF0-4D74-B835-A8A5F8524B1A}" srcOrd="1" destOrd="0" presId="urn:microsoft.com/office/officeart/2005/8/layout/lProcess2"/>
    <dgm:cxn modelId="{EAECF6BC-F1B3-42DD-910D-61ABAE5BB594}" type="presOf" srcId="{98E5C9FD-4B89-4FD4-AF89-75B8125FB11A}" destId="{9CDFB7D4-A586-4D98-A890-ADE0DA83A972}" srcOrd="0" destOrd="0" presId="urn:microsoft.com/office/officeart/2005/8/layout/lProcess2"/>
    <dgm:cxn modelId="{E2F34B3C-F173-4277-B6D3-888ABDFD2945}" type="presOf" srcId="{25910552-4A93-46E2-BF5B-6F1CA8536117}" destId="{D0B63B76-E724-4C8E-8980-AA12C6828325}" srcOrd="0" destOrd="0" presId="urn:microsoft.com/office/officeart/2005/8/layout/lProcess2"/>
    <dgm:cxn modelId="{506E44BA-AEAC-4D27-BAA0-0AE31C0D1543}" srcId="{25910552-4A93-46E2-BF5B-6F1CA8536117}" destId="{047011E0-5C70-41B9-9319-6A22E9C18895}" srcOrd="0" destOrd="0" parTransId="{96C6A7AA-307D-4CEA-BB46-52F6A622D840}" sibTransId="{E722B8C9-CB2A-4592-A13C-D4CFE573750D}"/>
    <dgm:cxn modelId="{7B2C024C-B99D-49A8-A242-F6A3DA843847}" type="presOf" srcId="{CE2FC14B-55BB-427F-8F84-7EA81BB77A20}" destId="{9F4ED0DA-FBFC-4FA9-A783-C903BD41886B}" srcOrd="0" destOrd="0" presId="urn:microsoft.com/office/officeart/2005/8/layout/lProcess2"/>
    <dgm:cxn modelId="{8F76C009-FF3C-4DA2-9A07-19B242FFE960}" srcId="{25910552-4A93-46E2-BF5B-6F1CA8536117}" destId="{7A9D9DB0-257E-47A7-84C7-FA64E29B5E4F}" srcOrd="1" destOrd="0" parTransId="{282B7C80-1911-495F-974D-032E593DA464}" sibTransId="{24A84723-2CD8-49CC-9293-6B748688CE28}"/>
    <dgm:cxn modelId="{60CB2589-114E-439B-937A-14DA64B3967E}" type="presOf" srcId="{7A9D9DB0-257E-47A7-84C7-FA64E29B5E4F}" destId="{B992413A-3AF9-497D-BE8B-624BA5652D30}" srcOrd="0" destOrd="0" presId="urn:microsoft.com/office/officeart/2005/8/layout/lProcess2"/>
    <dgm:cxn modelId="{81FD0F3C-19F7-4BD6-9676-79701B5AE2F4}" type="presParOf" srcId="{9CDFB7D4-A586-4D98-A890-ADE0DA83A972}" destId="{923A1125-3B77-4DC3-A597-EE5F39D1892D}" srcOrd="0" destOrd="0" presId="urn:microsoft.com/office/officeart/2005/8/layout/lProcess2"/>
    <dgm:cxn modelId="{FA2E35B0-4EC8-4EAB-B8A2-8AB38F573894}" type="presParOf" srcId="{923A1125-3B77-4DC3-A597-EE5F39D1892D}" destId="{D0B63B76-E724-4C8E-8980-AA12C6828325}" srcOrd="0" destOrd="0" presId="urn:microsoft.com/office/officeart/2005/8/layout/lProcess2"/>
    <dgm:cxn modelId="{A57634FD-5A19-4BF5-8425-7777F4C6DDF4}" type="presParOf" srcId="{923A1125-3B77-4DC3-A597-EE5F39D1892D}" destId="{B2297FB3-66FF-4BD1-B04A-447195265005}" srcOrd="1" destOrd="0" presId="urn:microsoft.com/office/officeart/2005/8/layout/lProcess2"/>
    <dgm:cxn modelId="{AF828966-183E-4F40-9EFF-C744197DF63C}" type="presParOf" srcId="{923A1125-3B77-4DC3-A597-EE5F39D1892D}" destId="{A3403915-7E49-435B-B44E-A6B5022C0359}" srcOrd="2" destOrd="0" presId="urn:microsoft.com/office/officeart/2005/8/layout/lProcess2"/>
    <dgm:cxn modelId="{2D0DC42B-B425-4616-89C7-5A930A469EBC}" type="presParOf" srcId="{A3403915-7E49-435B-B44E-A6B5022C0359}" destId="{BD388A10-3C96-48D7-89A6-EC0944EE0E0B}" srcOrd="0" destOrd="0" presId="urn:microsoft.com/office/officeart/2005/8/layout/lProcess2"/>
    <dgm:cxn modelId="{842DD0F4-6288-4263-B34B-F43B16C7B09B}" type="presParOf" srcId="{BD388A10-3C96-48D7-89A6-EC0944EE0E0B}" destId="{8FCEF6A4-759B-47D0-8773-F0445D7E1861}" srcOrd="0" destOrd="0" presId="urn:microsoft.com/office/officeart/2005/8/layout/lProcess2"/>
    <dgm:cxn modelId="{BCEC399E-D24C-4C96-B9DA-1A1AF0533D64}" type="presParOf" srcId="{BD388A10-3C96-48D7-89A6-EC0944EE0E0B}" destId="{52993ED0-AC3E-4F08-8D87-3AB8790B7E8D}" srcOrd="1" destOrd="0" presId="urn:microsoft.com/office/officeart/2005/8/layout/lProcess2"/>
    <dgm:cxn modelId="{734F5994-D5A6-4E10-AF7F-6EBB42340255}" type="presParOf" srcId="{BD388A10-3C96-48D7-89A6-EC0944EE0E0B}" destId="{B992413A-3AF9-497D-BE8B-624BA5652D30}" srcOrd="2" destOrd="0" presId="urn:microsoft.com/office/officeart/2005/8/layout/lProcess2"/>
    <dgm:cxn modelId="{08FE18F9-70EC-4713-BC35-668EA7ABEBBB}" type="presParOf" srcId="{9CDFB7D4-A586-4D98-A890-ADE0DA83A972}" destId="{84D4FC10-CFCC-4F32-9646-5917849E5EC4}" srcOrd="1" destOrd="0" presId="urn:microsoft.com/office/officeart/2005/8/layout/lProcess2"/>
    <dgm:cxn modelId="{DDD61994-5BBF-4A33-8826-CB92D321A006}" type="presParOf" srcId="{9CDFB7D4-A586-4D98-A890-ADE0DA83A972}" destId="{A57DE800-BEA3-4537-90E3-40BC1154363C}" srcOrd="2" destOrd="0" presId="urn:microsoft.com/office/officeart/2005/8/layout/lProcess2"/>
    <dgm:cxn modelId="{814598C3-363A-4B71-B03F-E931374332C6}" type="presParOf" srcId="{A57DE800-BEA3-4537-90E3-40BC1154363C}" destId="{9F4ED0DA-FBFC-4FA9-A783-C903BD41886B}" srcOrd="0" destOrd="0" presId="urn:microsoft.com/office/officeart/2005/8/layout/lProcess2"/>
    <dgm:cxn modelId="{4C0A22DF-91B1-4A6B-8049-BA56E45D52E2}" type="presParOf" srcId="{A57DE800-BEA3-4537-90E3-40BC1154363C}" destId="{8F17EB43-DDF0-4D74-B835-A8A5F8524B1A}" srcOrd="1" destOrd="0" presId="urn:microsoft.com/office/officeart/2005/8/layout/lProcess2"/>
    <dgm:cxn modelId="{BED4C452-30E3-477C-9764-F0B4181428CF}" type="presParOf" srcId="{A57DE800-BEA3-4537-90E3-40BC1154363C}" destId="{16920F56-4AB9-4EE6-A391-0F7E9A9B53A9}" srcOrd="2" destOrd="0" presId="urn:microsoft.com/office/officeart/2005/8/layout/lProcess2"/>
    <dgm:cxn modelId="{FA92FE8C-FDC2-403F-96ED-6575D13C2A89}" type="presParOf" srcId="{16920F56-4AB9-4EE6-A391-0F7E9A9B53A9}" destId="{6A436830-4307-4D9B-ADC5-F26F1C55C411}" srcOrd="0" destOrd="0" presId="urn:microsoft.com/office/officeart/2005/8/layout/lProcess2"/>
    <dgm:cxn modelId="{7CC92654-9D42-4B60-94D1-CA9910E38359}" type="presParOf" srcId="{6A436830-4307-4D9B-ADC5-F26F1C55C411}" destId="{BCBC7653-6293-4D29-9155-8FD0A9317B78}" srcOrd="0" destOrd="0" presId="urn:microsoft.com/office/officeart/2005/8/layout/lProcess2"/>
    <dgm:cxn modelId="{0F3E3611-DE6C-4433-A9D4-9C7027EC1FFF}" type="presParOf" srcId="{6A436830-4307-4D9B-ADC5-F26F1C55C411}" destId="{F72D35B8-C5D3-4A65-86E3-22F4404A9D09}" srcOrd="1" destOrd="0" presId="urn:microsoft.com/office/officeart/2005/8/layout/lProcess2"/>
    <dgm:cxn modelId="{F58FC729-5E5E-4515-ACC0-26DC2FC1102C}" type="presParOf" srcId="{6A436830-4307-4D9B-ADC5-F26F1C55C411}" destId="{2B52AA4B-55F6-4B59-BBC6-097D1F3DEB08}" srcOrd="2" destOrd="0" presId="urn:microsoft.com/office/officeart/2005/8/layout/l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9A5DA3-9E2E-4A4E-B4C6-D048BD9D6F3E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A59A671-08A0-45B6-AD23-D63DA1258B5C}">
      <dgm:prSet phldrT="[Texte]" custT="1"/>
      <dgm:spPr/>
      <dgm:t>
        <a:bodyPr/>
        <a:lstStyle/>
        <a:p>
          <a:r>
            <a:rPr lang="fr-FR" sz="1200" b="1" u="sng" dirty="0" smtClean="0"/>
            <a:t>Aspects morphologiques</a:t>
          </a:r>
        </a:p>
        <a:p>
          <a:r>
            <a:rPr lang="fr-FR" sz="1200" dirty="0" smtClean="0"/>
            <a:t>- 50 à 70 cm et 3.5 à 9 kg en 1 an                                 - Apparition des dents temporaires                          - Rond et potelé                                                           - Membres courts et grêles                                          - cotes horizontales                                                                 - Tête volumineuse                                                                  -pieds plat</a:t>
          </a:r>
          <a:r>
            <a:rPr lang="fr-FR" sz="900" dirty="0" smtClean="0"/>
            <a:t>s </a:t>
          </a:r>
        </a:p>
        <a:p>
          <a:endParaRPr lang="fr-FR" sz="900" dirty="0"/>
        </a:p>
      </dgm:t>
    </dgm:pt>
    <dgm:pt modelId="{D616C338-0F87-4157-96CB-517E49497E94}" type="parTrans" cxnId="{E5234BCB-B70F-49E9-8150-9DFB11643A97}">
      <dgm:prSet/>
      <dgm:spPr/>
      <dgm:t>
        <a:bodyPr/>
        <a:lstStyle/>
        <a:p>
          <a:endParaRPr lang="fr-FR"/>
        </a:p>
      </dgm:t>
    </dgm:pt>
    <dgm:pt modelId="{3E268C9D-464C-4100-8DF6-67A49CF7AADF}" type="sibTrans" cxnId="{E5234BCB-B70F-49E9-8150-9DFB11643A97}">
      <dgm:prSet/>
      <dgm:spPr/>
      <dgm:t>
        <a:bodyPr/>
        <a:lstStyle/>
        <a:p>
          <a:endParaRPr lang="fr-FR"/>
        </a:p>
      </dgm:t>
    </dgm:pt>
    <dgm:pt modelId="{A367919E-D42C-4E57-818B-3104A4D68D4C}">
      <dgm:prSet phldrT="[Texte]" custT="1"/>
      <dgm:spPr/>
      <dgm:t>
        <a:bodyPr/>
        <a:lstStyle/>
        <a:p>
          <a:r>
            <a:rPr lang="fr-FR" sz="1400" b="1" u="sng" dirty="0" smtClean="0"/>
            <a:t>Aspect psychomoteur</a:t>
          </a:r>
        </a:p>
        <a:p>
          <a:r>
            <a:rPr lang="fr-FR" sz="1200" b="0" u="none" dirty="0" smtClean="0"/>
            <a:t>- Mobilité anarchique, bilatérale et asymétrique,                                                - présence de réflexes archaïques </a:t>
          </a:r>
        </a:p>
        <a:p>
          <a:r>
            <a:rPr lang="fr-FR" sz="1200" b="0" u="none" dirty="0" smtClean="0"/>
            <a:t>- Transformation d’une activité motrice globale et anarchique en acte  fonctionnel </a:t>
          </a:r>
        </a:p>
        <a:p>
          <a:endParaRPr lang="fr-FR" sz="1000" b="1" u="sng" dirty="0"/>
        </a:p>
      </dgm:t>
    </dgm:pt>
    <dgm:pt modelId="{0CD0F02A-6086-459A-A9CA-9391A540BB4A}" type="parTrans" cxnId="{57141BCA-B1E7-4577-8794-001D736D0CD5}">
      <dgm:prSet/>
      <dgm:spPr/>
      <dgm:t>
        <a:bodyPr/>
        <a:lstStyle/>
        <a:p>
          <a:endParaRPr lang="fr-FR"/>
        </a:p>
      </dgm:t>
    </dgm:pt>
    <dgm:pt modelId="{18B247FB-3082-4F51-986E-AA0CBC49FEF5}" type="sibTrans" cxnId="{57141BCA-B1E7-4577-8794-001D736D0CD5}">
      <dgm:prSet/>
      <dgm:spPr/>
      <dgm:t>
        <a:bodyPr/>
        <a:lstStyle/>
        <a:p>
          <a:endParaRPr lang="fr-FR"/>
        </a:p>
      </dgm:t>
    </dgm:pt>
    <dgm:pt modelId="{01D4478A-BFC4-49A0-B363-023B7E0F8B1E}">
      <dgm:prSet phldrT="[Texte]" custT="1"/>
      <dgm:spPr/>
      <dgm:t>
        <a:bodyPr/>
        <a:lstStyle/>
        <a:p>
          <a:r>
            <a:rPr lang="fr-FR" sz="1200" b="1" u="sng" dirty="0" smtClean="0"/>
            <a:t>A.PSYCHOSOCIAL      </a:t>
          </a:r>
        </a:p>
        <a:p>
          <a:r>
            <a:rPr lang="fr-FR" sz="1200" b="0" u="none" dirty="0" smtClean="0"/>
            <a:t>- Découverte du milieu  extérieur</a:t>
          </a:r>
        </a:p>
        <a:p>
          <a:r>
            <a:rPr lang="fr-FR" sz="1200" b="0" u="none" dirty="0" smtClean="0"/>
            <a:t>- Besoin de toucher, gouter , reconnaitre les objets, sécurité, protection et affection</a:t>
          </a:r>
        </a:p>
        <a:p>
          <a:r>
            <a:rPr lang="fr-FR" sz="1200" b="0" u="none" dirty="0" smtClean="0"/>
            <a:t>  </a:t>
          </a:r>
        </a:p>
        <a:p>
          <a:r>
            <a:rPr lang="fr-FR" sz="1200" b="0" u="sng" dirty="0" smtClean="0"/>
            <a:t>                       </a:t>
          </a:r>
          <a:endParaRPr lang="fr-FR" sz="1200" b="0" u="sng" dirty="0"/>
        </a:p>
      </dgm:t>
    </dgm:pt>
    <dgm:pt modelId="{56159DF3-949B-4DB9-9555-56BD3C744298}" type="parTrans" cxnId="{927B5579-BCB8-4949-9B3C-910AEAAA12AE}">
      <dgm:prSet/>
      <dgm:spPr/>
      <dgm:t>
        <a:bodyPr/>
        <a:lstStyle/>
        <a:p>
          <a:endParaRPr lang="fr-FR"/>
        </a:p>
      </dgm:t>
    </dgm:pt>
    <dgm:pt modelId="{38EFD98F-9409-45D5-B220-56755BBA74AD}" type="sibTrans" cxnId="{927B5579-BCB8-4949-9B3C-910AEAAA12AE}">
      <dgm:prSet/>
      <dgm:spPr/>
      <dgm:t>
        <a:bodyPr/>
        <a:lstStyle/>
        <a:p>
          <a:endParaRPr lang="fr-FR"/>
        </a:p>
      </dgm:t>
    </dgm:pt>
    <dgm:pt modelId="{D94AE7CD-B0C4-4EF7-9041-A9A5D0FB2EFD}">
      <dgm:prSet phldrT="[Texte]" custT="1"/>
      <dgm:spPr/>
      <dgm:t>
        <a:bodyPr/>
        <a:lstStyle/>
        <a:p>
          <a:r>
            <a:rPr lang="fr-FR" sz="1400" b="1" u="sng" dirty="0" smtClean="0"/>
            <a:t>Schéma corporel</a:t>
          </a:r>
        </a:p>
        <a:p>
          <a:r>
            <a:rPr lang="fr-FR" sz="1400" b="0" u="none" dirty="0" smtClean="0"/>
            <a:t> Représentation consciente:             - corps, agissante, immobile - position dans l’espace                 - segments                                      - Revêtement cutané  </a:t>
          </a:r>
          <a:endParaRPr lang="fr-FR" sz="1400" b="0" u="none" dirty="0"/>
        </a:p>
      </dgm:t>
    </dgm:pt>
    <dgm:pt modelId="{F8CB3845-823F-4DE2-BB4B-870AC3440649}" type="parTrans" cxnId="{4994D72B-BAD1-45F3-8095-8C573F629F85}">
      <dgm:prSet/>
      <dgm:spPr/>
      <dgm:t>
        <a:bodyPr/>
        <a:lstStyle/>
        <a:p>
          <a:endParaRPr lang="fr-FR"/>
        </a:p>
      </dgm:t>
    </dgm:pt>
    <dgm:pt modelId="{F003A28A-6791-4847-8C75-85A6C06C99E9}" type="sibTrans" cxnId="{4994D72B-BAD1-45F3-8095-8C573F629F85}">
      <dgm:prSet/>
      <dgm:spPr/>
      <dgm:t>
        <a:bodyPr/>
        <a:lstStyle/>
        <a:p>
          <a:endParaRPr lang="fr-FR"/>
        </a:p>
      </dgm:t>
    </dgm:pt>
    <dgm:pt modelId="{D8248DC3-1F30-4D14-B9BC-AD5F972A69CF}">
      <dgm:prSet phldrT="[Texte]" custT="1"/>
      <dgm:spPr/>
      <dgm:t>
        <a:bodyPr/>
        <a:lstStyle/>
        <a:p>
          <a:r>
            <a:rPr lang="fr-FR" sz="1600" b="1" u="sng" dirty="0" smtClean="0"/>
            <a:t>Aspect fonctionnel</a:t>
          </a:r>
        </a:p>
        <a:p>
          <a:r>
            <a:rPr lang="fr-FR" sz="1400" dirty="0" smtClean="0"/>
            <a:t>- Respiration abdominale                             - essoufflement rapide                                 - prédominance des fonctions digestives         </a:t>
          </a:r>
          <a:endParaRPr lang="fr-FR" sz="1400" dirty="0"/>
        </a:p>
      </dgm:t>
    </dgm:pt>
    <dgm:pt modelId="{CBAE2D00-6B0D-43FE-B28E-B3F793908046}" type="sibTrans" cxnId="{127CF3FC-5316-421B-B509-ACC72803BB54}">
      <dgm:prSet/>
      <dgm:spPr/>
      <dgm:t>
        <a:bodyPr/>
        <a:lstStyle/>
        <a:p>
          <a:endParaRPr lang="fr-FR"/>
        </a:p>
      </dgm:t>
    </dgm:pt>
    <dgm:pt modelId="{255740A5-6321-4728-924B-462140D5E6B4}" type="parTrans" cxnId="{127CF3FC-5316-421B-B509-ACC72803BB54}">
      <dgm:prSet/>
      <dgm:spPr/>
      <dgm:t>
        <a:bodyPr/>
        <a:lstStyle/>
        <a:p>
          <a:endParaRPr lang="fr-FR"/>
        </a:p>
      </dgm:t>
    </dgm:pt>
    <dgm:pt modelId="{CA2D6858-A785-4576-AE13-80074E1FA61F}">
      <dgm:prSet phldrT="[Texte]" custT="1"/>
      <dgm:spPr/>
      <dgm:t>
        <a:bodyPr/>
        <a:lstStyle/>
        <a:p>
          <a:endParaRPr lang="fr-FR" sz="1400" b="1" u="sng" dirty="0" smtClean="0"/>
        </a:p>
        <a:p>
          <a:r>
            <a:rPr lang="fr-FR" sz="1400" b="1" u="sng" dirty="0" smtClean="0"/>
            <a:t>Précautions à prendre</a:t>
          </a:r>
        </a:p>
        <a:p>
          <a:r>
            <a:rPr lang="fr-FR" sz="1400" b="1" u="none" dirty="0" smtClean="0"/>
            <a:t>- ne pas rechercher la réalisation prématurée des gestes (marche)</a:t>
          </a:r>
        </a:p>
        <a:p>
          <a:r>
            <a:rPr lang="fr-FR" sz="1400" b="1" u="none" dirty="0" smtClean="0"/>
            <a:t>- Aider à réaliser ses initiatives (liberté de ses jeux)</a:t>
          </a:r>
        </a:p>
        <a:p>
          <a:endParaRPr lang="fr-FR" sz="1400" b="1" u="sng" dirty="0"/>
        </a:p>
      </dgm:t>
    </dgm:pt>
    <dgm:pt modelId="{2DE9F38C-07D9-4A48-8FB6-89D4AE23CDAA}" type="parTrans" cxnId="{FC6355D8-5CB0-40C2-A6F8-4AAD60CBE6BF}">
      <dgm:prSet/>
      <dgm:spPr/>
      <dgm:t>
        <a:bodyPr/>
        <a:lstStyle/>
        <a:p>
          <a:endParaRPr lang="fr-FR"/>
        </a:p>
      </dgm:t>
    </dgm:pt>
    <dgm:pt modelId="{D8BC1B80-21DF-4F51-B5AA-1C2B26A7EA2A}" type="sibTrans" cxnId="{FC6355D8-5CB0-40C2-A6F8-4AAD60CBE6BF}">
      <dgm:prSet/>
      <dgm:spPr/>
      <dgm:t>
        <a:bodyPr/>
        <a:lstStyle/>
        <a:p>
          <a:endParaRPr lang="fr-FR"/>
        </a:p>
      </dgm:t>
    </dgm:pt>
    <dgm:pt modelId="{44180554-AE34-4AA2-955A-05F7803E3190}">
      <dgm:prSet phldrT="[Texte]" custT="1"/>
      <dgm:spPr/>
      <dgm:t>
        <a:bodyPr/>
        <a:lstStyle/>
        <a:p>
          <a:r>
            <a:rPr lang="fr-FR" sz="1400" b="1" u="sng" dirty="0" smtClean="0"/>
            <a:t>A Psycho-biologiques  </a:t>
          </a:r>
        </a:p>
        <a:p>
          <a:r>
            <a:rPr lang="fr-FR" sz="1400" b="0" u="none" dirty="0" smtClean="0"/>
            <a:t>- Connaissance et orientation du corps dans l’espace pour agir avec efficacité </a:t>
          </a:r>
          <a:endParaRPr lang="fr-FR" sz="1400" b="0" u="none" dirty="0"/>
        </a:p>
      </dgm:t>
    </dgm:pt>
    <dgm:pt modelId="{10D22A40-862D-4AA3-B2DD-A592BEFBBF84}" type="parTrans" cxnId="{23B0D842-C72F-4429-BD73-228EA242867D}">
      <dgm:prSet/>
      <dgm:spPr/>
      <dgm:t>
        <a:bodyPr/>
        <a:lstStyle/>
        <a:p>
          <a:endParaRPr lang="fr-FR"/>
        </a:p>
      </dgm:t>
    </dgm:pt>
    <dgm:pt modelId="{01C72167-7DE7-4E68-82BA-29D3731402AC}" type="sibTrans" cxnId="{23B0D842-C72F-4429-BD73-228EA242867D}">
      <dgm:prSet/>
      <dgm:spPr/>
      <dgm:t>
        <a:bodyPr/>
        <a:lstStyle/>
        <a:p>
          <a:endParaRPr lang="fr-FR"/>
        </a:p>
      </dgm:t>
    </dgm:pt>
    <dgm:pt modelId="{24477511-05A0-47DE-80DE-4550E325FBB5}" type="pres">
      <dgm:prSet presAssocID="{509A5DA3-9E2E-4A4E-B4C6-D048BD9D6F3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97FE1C3-FF01-426A-A45F-573209FD9345}" type="pres">
      <dgm:prSet presAssocID="{6A59A671-08A0-45B6-AD23-D63DA1258B5C}" presName="node" presStyleLbl="node1" presStyleIdx="0" presStyleCnt="7" custScaleY="1071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56EF42-2243-48C8-8077-A007293AC972}" type="pres">
      <dgm:prSet presAssocID="{3E268C9D-464C-4100-8DF6-67A49CF7AADF}" presName="sibTrans" presStyleCnt="0"/>
      <dgm:spPr/>
    </dgm:pt>
    <dgm:pt modelId="{3EEB4FB5-38BC-46D1-AFC2-AAD54666F6FD}" type="pres">
      <dgm:prSet presAssocID="{D8248DC3-1F30-4D14-B9BC-AD5F972A69C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6CB8CE-EBE0-4123-BE56-26EB12A62752}" type="pres">
      <dgm:prSet presAssocID="{CBAE2D00-6B0D-43FE-B28E-B3F793908046}" presName="sibTrans" presStyleCnt="0"/>
      <dgm:spPr/>
    </dgm:pt>
    <dgm:pt modelId="{8289E62C-CF0F-4E5E-8664-CD32A61068D2}" type="pres">
      <dgm:prSet presAssocID="{A367919E-D42C-4E57-818B-3104A4D68D4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A1290F-4DA5-4880-BF85-C5456E447AE7}" type="pres">
      <dgm:prSet presAssocID="{18B247FB-3082-4F51-986E-AA0CBC49FEF5}" presName="sibTrans" presStyleCnt="0"/>
      <dgm:spPr/>
    </dgm:pt>
    <dgm:pt modelId="{C769A015-EA2A-441A-83CC-8B2720BFBC76}" type="pres">
      <dgm:prSet presAssocID="{01D4478A-BFC4-49A0-B363-023B7E0F8B1E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2B88DC-DADF-43C0-B913-88AE62B7969C}" type="pres">
      <dgm:prSet presAssocID="{38EFD98F-9409-45D5-B220-56755BBA74AD}" presName="sibTrans" presStyleCnt="0"/>
      <dgm:spPr/>
    </dgm:pt>
    <dgm:pt modelId="{CCA322A6-D88D-4105-8F1E-ABFF8AD6FF1D}" type="pres">
      <dgm:prSet presAssocID="{D94AE7CD-B0C4-4EF7-9041-A9A5D0FB2EF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DA03C2-DEC3-49CB-8622-737A89101061}" type="pres">
      <dgm:prSet presAssocID="{F003A28A-6791-4847-8C75-85A6C06C99E9}" presName="sibTrans" presStyleCnt="0"/>
      <dgm:spPr/>
    </dgm:pt>
    <dgm:pt modelId="{55A2178A-3C96-4B84-B83C-AE29963AC323}" type="pres">
      <dgm:prSet presAssocID="{44180554-AE34-4AA2-955A-05F7803E3190}" presName="node" presStyleLbl="node1" presStyleIdx="5" presStyleCnt="7" custLinFactNeighborX="-2091" custLinFactNeighborY="-3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BD9E3E-735D-458C-ABE5-0FC31B4B4061}" type="pres">
      <dgm:prSet presAssocID="{01C72167-7DE7-4E68-82BA-29D3731402AC}" presName="sibTrans" presStyleCnt="0"/>
      <dgm:spPr/>
    </dgm:pt>
    <dgm:pt modelId="{8651C14A-1246-4580-B53D-76EFA2CFE536}" type="pres">
      <dgm:prSet presAssocID="{CA2D6858-A785-4576-AE13-80074E1FA61F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E9F80A0-3C53-4136-8D93-01D6BCD88037}" type="presOf" srcId="{44180554-AE34-4AA2-955A-05F7803E3190}" destId="{55A2178A-3C96-4B84-B83C-AE29963AC323}" srcOrd="0" destOrd="0" presId="urn:microsoft.com/office/officeart/2005/8/layout/default"/>
    <dgm:cxn modelId="{23B0D842-C72F-4429-BD73-228EA242867D}" srcId="{509A5DA3-9E2E-4A4E-B4C6-D048BD9D6F3E}" destId="{44180554-AE34-4AA2-955A-05F7803E3190}" srcOrd="5" destOrd="0" parTransId="{10D22A40-862D-4AA3-B2DD-A592BEFBBF84}" sibTransId="{01C72167-7DE7-4E68-82BA-29D3731402AC}"/>
    <dgm:cxn modelId="{20ED89AF-660F-4BB5-9C97-5B19B84B0A0C}" type="presOf" srcId="{509A5DA3-9E2E-4A4E-B4C6-D048BD9D6F3E}" destId="{24477511-05A0-47DE-80DE-4550E325FBB5}" srcOrd="0" destOrd="0" presId="urn:microsoft.com/office/officeart/2005/8/layout/default"/>
    <dgm:cxn modelId="{6C5D05CE-8842-40BD-BC0A-50AE374E8106}" type="presOf" srcId="{A367919E-D42C-4E57-818B-3104A4D68D4C}" destId="{8289E62C-CF0F-4E5E-8664-CD32A61068D2}" srcOrd="0" destOrd="0" presId="urn:microsoft.com/office/officeart/2005/8/layout/default"/>
    <dgm:cxn modelId="{57141BCA-B1E7-4577-8794-001D736D0CD5}" srcId="{509A5DA3-9E2E-4A4E-B4C6-D048BD9D6F3E}" destId="{A367919E-D42C-4E57-818B-3104A4D68D4C}" srcOrd="2" destOrd="0" parTransId="{0CD0F02A-6086-459A-A9CA-9391A540BB4A}" sibTransId="{18B247FB-3082-4F51-986E-AA0CBC49FEF5}"/>
    <dgm:cxn modelId="{28C5C653-85D1-46A7-A532-EF5E81B2F7F5}" type="presOf" srcId="{CA2D6858-A785-4576-AE13-80074E1FA61F}" destId="{8651C14A-1246-4580-B53D-76EFA2CFE536}" srcOrd="0" destOrd="0" presId="urn:microsoft.com/office/officeart/2005/8/layout/default"/>
    <dgm:cxn modelId="{927B5579-BCB8-4949-9B3C-910AEAAA12AE}" srcId="{509A5DA3-9E2E-4A4E-B4C6-D048BD9D6F3E}" destId="{01D4478A-BFC4-49A0-B363-023B7E0F8B1E}" srcOrd="3" destOrd="0" parTransId="{56159DF3-949B-4DB9-9555-56BD3C744298}" sibTransId="{38EFD98F-9409-45D5-B220-56755BBA74AD}"/>
    <dgm:cxn modelId="{5033D798-4CDC-4236-AD8C-6E4DF52E6F72}" type="presOf" srcId="{D94AE7CD-B0C4-4EF7-9041-A9A5D0FB2EFD}" destId="{CCA322A6-D88D-4105-8F1E-ABFF8AD6FF1D}" srcOrd="0" destOrd="0" presId="urn:microsoft.com/office/officeart/2005/8/layout/default"/>
    <dgm:cxn modelId="{FC6355D8-5CB0-40C2-A6F8-4AAD60CBE6BF}" srcId="{509A5DA3-9E2E-4A4E-B4C6-D048BD9D6F3E}" destId="{CA2D6858-A785-4576-AE13-80074E1FA61F}" srcOrd="6" destOrd="0" parTransId="{2DE9F38C-07D9-4A48-8FB6-89D4AE23CDAA}" sibTransId="{D8BC1B80-21DF-4F51-B5AA-1C2B26A7EA2A}"/>
    <dgm:cxn modelId="{D8D8223C-74D6-457E-B28C-FE70DB64BBD9}" type="presOf" srcId="{01D4478A-BFC4-49A0-B363-023B7E0F8B1E}" destId="{C769A015-EA2A-441A-83CC-8B2720BFBC76}" srcOrd="0" destOrd="0" presId="urn:microsoft.com/office/officeart/2005/8/layout/default"/>
    <dgm:cxn modelId="{F9C961EE-65DF-4F29-94F7-85DAB7D6AA83}" type="presOf" srcId="{6A59A671-08A0-45B6-AD23-D63DA1258B5C}" destId="{797FE1C3-FF01-426A-A45F-573209FD9345}" srcOrd="0" destOrd="0" presId="urn:microsoft.com/office/officeart/2005/8/layout/default"/>
    <dgm:cxn modelId="{127CF3FC-5316-421B-B509-ACC72803BB54}" srcId="{509A5DA3-9E2E-4A4E-B4C6-D048BD9D6F3E}" destId="{D8248DC3-1F30-4D14-B9BC-AD5F972A69CF}" srcOrd="1" destOrd="0" parTransId="{255740A5-6321-4728-924B-462140D5E6B4}" sibTransId="{CBAE2D00-6B0D-43FE-B28E-B3F793908046}"/>
    <dgm:cxn modelId="{C5EFDFC3-59AB-41DE-A618-471F22239786}" type="presOf" srcId="{D8248DC3-1F30-4D14-B9BC-AD5F972A69CF}" destId="{3EEB4FB5-38BC-46D1-AFC2-AAD54666F6FD}" srcOrd="0" destOrd="0" presId="urn:microsoft.com/office/officeart/2005/8/layout/default"/>
    <dgm:cxn modelId="{4994D72B-BAD1-45F3-8095-8C573F629F85}" srcId="{509A5DA3-9E2E-4A4E-B4C6-D048BD9D6F3E}" destId="{D94AE7CD-B0C4-4EF7-9041-A9A5D0FB2EFD}" srcOrd="4" destOrd="0" parTransId="{F8CB3845-823F-4DE2-BB4B-870AC3440649}" sibTransId="{F003A28A-6791-4847-8C75-85A6C06C99E9}"/>
    <dgm:cxn modelId="{E5234BCB-B70F-49E9-8150-9DFB11643A97}" srcId="{509A5DA3-9E2E-4A4E-B4C6-D048BD9D6F3E}" destId="{6A59A671-08A0-45B6-AD23-D63DA1258B5C}" srcOrd="0" destOrd="0" parTransId="{D616C338-0F87-4157-96CB-517E49497E94}" sibTransId="{3E268C9D-464C-4100-8DF6-67A49CF7AADF}"/>
    <dgm:cxn modelId="{66087931-CE6B-48D1-AF11-6AACC31C2CF6}" type="presParOf" srcId="{24477511-05A0-47DE-80DE-4550E325FBB5}" destId="{797FE1C3-FF01-426A-A45F-573209FD9345}" srcOrd="0" destOrd="0" presId="urn:microsoft.com/office/officeart/2005/8/layout/default"/>
    <dgm:cxn modelId="{3F23C4F7-6B55-4344-BBA9-CBF01F73820F}" type="presParOf" srcId="{24477511-05A0-47DE-80DE-4550E325FBB5}" destId="{EA56EF42-2243-48C8-8077-A007293AC972}" srcOrd="1" destOrd="0" presId="urn:microsoft.com/office/officeart/2005/8/layout/default"/>
    <dgm:cxn modelId="{D53E5C8E-4EC8-4783-8085-204CF33C096A}" type="presParOf" srcId="{24477511-05A0-47DE-80DE-4550E325FBB5}" destId="{3EEB4FB5-38BC-46D1-AFC2-AAD54666F6FD}" srcOrd="2" destOrd="0" presId="urn:microsoft.com/office/officeart/2005/8/layout/default"/>
    <dgm:cxn modelId="{A60A9F8F-B83D-4DCE-81F6-AE528900EC2E}" type="presParOf" srcId="{24477511-05A0-47DE-80DE-4550E325FBB5}" destId="{436CB8CE-EBE0-4123-BE56-26EB12A62752}" srcOrd="3" destOrd="0" presId="urn:microsoft.com/office/officeart/2005/8/layout/default"/>
    <dgm:cxn modelId="{BD752B21-528A-4B0C-BDA9-9EA216D01DED}" type="presParOf" srcId="{24477511-05A0-47DE-80DE-4550E325FBB5}" destId="{8289E62C-CF0F-4E5E-8664-CD32A61068D2}" srcOrd="4" destOrd="0" presId="urn:microsoft.com/office/officeart/2005/8/layout/default"/>
    <dgm:cxn modelId="{D6D6CE76-D548-4A0A-9D05-C9839040DDEE}" type="presParOf" srcId="{24477511-05A0-47DE-80DE-4550E325FBB5}" destId="{1DA1290F-4DA5-4880-BF85-C5456E447AE7}" srcOrd="5" destOrd="0" presId="urn:microsoft.com/office/officeart/2005/8/layout/default"/>
    <dgm:cxn modelId="{B428F4C5-774F-486C-9770-A8C5E1F36C69}" type="presParOf" srcId="{24477511-05A0-47DE-80DE-4550E325FBB5}" destId="{C769A015-EA2A-441A-83CC-8B2720BFBC76}" srcOrd="6" destOrd="0" presId="urn:microsoft.com/office/officeart/2005/8/layout/default"/>
    <dgm:cxn modelId="{B7337FEE-8988-4355-BF8D-CBF02DE7C784}" type="presParOf" srcId="{24477511-05A0-47DE-80DE-4550E325FBB5}" destId="{DC2B88DC-DADF-43C0-B913-88AE62B7969C}" srcOrd="7" destOrd="0" presId="urn:microsoft.com/office/officeart/2005/8/layout/default"/>
    <dgm:cxn modelId="{1B87F9F6-4983-4851-80D0-C405327551D0}" type="presParOf" srcId="{24477511-05A0-47DE-80DE-4550E325FBB5}" destId="{CCA322A6-D88D-4105-8F1E-ABFF8AD6FF1D}" srcOrd="8" destOrd="0" presId="urn:microsoft.com/office/officeart/2005/8/layout/default"/>
    <dgm:cxn modelId="{43604D12-1D68-408F-86A7-329A0570E5CC}" type="presParOf" srcId="{24477511-05A0-47DE-80DE-4550E325FBB5}" destId="{58DA03C2-DEC3-49CB-8622-737A89101061}" srcOrd="9" destOrd="0" presId="urn:microsoft.com/office/officeart/2005/8/layout/default"/>
    <dgm:cxn modelId="{8FA60B36-AB9C-406D-90C6-2B005D3E34DA}" type="presParOf" srcId="{24477511-05A0-47DE-80DE-4550E325FBB5}" destId="{55A2178A-3C96-4B84-B83C-AE29963AC323}" srcOrd="10" destOrd="0" presId="urn:microsoft.com/office/officeart/2005/8/layout/default"/>
    <dgm:cxn modelId="{8FE18A4B-6F37-42DD-A03A-A2DFC3446B72}" type="presParOf" srcId="{24477511-05A0-47DE-80DE-4550E325FBB5}" destId="{49BD9E3E-735D-458C-ABE5-0FC31B4B4061}" srcOrd="11" destOrd="0" presId="urn:microsoft.com/office/officeart/2005/8/layout/default"/>
    <dgm:cxn modelId="{0A242CF0-D713-436B-B751-8F95E04E93E6}" type="presParOf" srcId="{24477511-05A0-47DE-80DE-4550E325FBB5}" destId="{8651C14A-1246-4580-B53D-76EFA2CFE536}" srcOrd="12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960C72-5544-4D59-8369-F5692074842C}" type="doc">
      <dgm:prSet loTypeId="urn:microsoft.com/office/officeart/2005/8/layout/defaul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B7F47B59-DA50-445D-9CB3-FBE78E308819}">
      <dgm:prSet phldrT="[Texte]" custT="1"/>
      <dgm:spPr/>
      <dgm:t>
        <a:bodyPr/>
        <a:lstStyle/>
        <a:p>
          <a:pPr algn="ctr"/>
          <a:r>
            <a:rPr lang="fr-FR" sz="1200" b="1" u="sng" dirty="0" smtClean="0"/>
            <a:t>Généralité</a:t>
          </a:r>
        </a:p>
        <a:p>
          <a:pPr algn="ctr"/>
          <a:r>
            <a:rPr lang="fr-FR" sz="1000" dirty="0" smtClean="0"/>
            <a:t>- Stade intermédiaire (2 ans et demi à 6-7 ans)</a:t>
          </a:r>
        </a:p>
        <a:p>
          <a:pPr algn="ctr"/>
          <a:r>
            <a:rPr lang="fr-FR" sz="1000" dirty="0" smtClean="0"/>
            <a:t>- Début de la dentition</a:t>
          </a:r>
        </a:p>
        <a:p>
          <a:pPr algn="ctr"/>
          <a:r>
            <a:rPr lang="fr-FR" sz="1000" dirty="0" smtClean="0"/>
            <a:t>- transition et perfectionnement de l’organisme</a:t>
          </a:r>
        </a:p>
        <a:p>
          <a:pPr algn="ctr"/>
          <a:r>
            <a:rPr lang="fr-FR" sz="1000" dirty="0" smtClean="0"/>
            <a:t> -possession des attributs de l’adulte ( préhension, marche, langage et conscience de soi</a:t>
          </a:r>
          <a:r>
            <a:rPr lang="fr-FR" sz="1200" dirty="0" smtClean="0"/>
            <a:t>)</a:t>
          </a:r>
          <a:endParaRPr lang="fr-FR" sz="1200" dirty="0"/>
        </a:p>
      </dgm:t>
    </dgm:pt>
    <dgm:pt modelId="{657B394F-9175-4BA6-95DD-0E31FE15C5E8}" type="parTrans" cxnId="{F8625869-ED3A-4966-AF01-E98F6BDBDB2B}">
      <dgm:prSet/>
      <dgm:spPr/>
      <dgm:t>
        <a:bodyPr/>
        <a:lstStyle/>
        <a:p>
          <a:endParaRPr lang="fr-FR"/>
        </a:p>
      </dgm:t>
    </dgm:pt>
    <dgm:pt modelId="{BAD7EE0B-E006-49DC-8A43-C08AEE06DB11}" type="sibTrans" cxnId="{F8625869-ED3A-4966-AF01-E98F6BDBDB2B}">
      <dgm:prSet/>
      <dgm:spPr/>
      <dgm:t>
        <a:bodyPr/>
        <a:lstStyle/>
        <a:p>
          <a:endParaRPr lang="fr-FR"/>
        </a:p>
      </dgm:t>
    </dgm:pt>
    <dgm:pt modelId="{EE6615A7-C5DA-4656-BE8F-D25EE5849265}">
      <dgm:prSet phldrT="[Texte]" custT="1"/>
      <dgm:spPr/>
      <dgm:t>
        <a:bodyPr/>
        <a:lstStyle/>
        <a:p>
          <a:endParaRPr lang="fr-FR" sz="1200" b="1" u="sng" dirty="0" smtClean="0"/>
        </a:p>
        <a:p>
          <a:r>
            <a:rPr lang="fr-FR" sz="1200" b="1" u="sng" dirty="0" smtClean="0"/>
            <a:t>Aspects morphologiques</a:t>
          </a:r>
        </a:p>
        <a:p>
          <a:r>
            <a:rPr lang="fr-FR" sz="600" dirty="0" smtClean="0"/>
            <a:t>- </a:t>
          </a:r>
          <a:r>
            <a:rPr lang="fr-FR" sz="900" dirty="0" smtClean="0"/>
            <a:t>Ralentissement de l’accroissement  de la  taille (5-6 cm/an) et du poids (1-1.5kg/an)</a:t>
          </a:r>
        </a:p>
        <a:p>
          <a:r>
            <a:rPr lang="fr-FR" sz="900" dirty="0" smtClean="0"/>
            <a:t>- Caractères généraux du petit enfant </a:t>
          </a:r>
        </a:p>
        <a:p>
          <a:r>
            <a:rPr lang="fr-FR" sz="900" dirty="0" smtClean="0"/>
            <a:t>-début progressif de l’ âge de grâce </a:t>
          </a:r>
        </a:p>
        <a:p>
          <a:r>
            <a:rPr lang="fr-FR" sz="900" dirty="0" smtClean="0"/>
            <a:t>- Inclinaison des cotes  </a:t>
          </a:r>
        </a:p>
        <a:p>
          <a:r>
            <a:rPr lang="fr-FR" sz="900" dirty="0" smtClean="0"/>
            <a:t>- Rapport d’Apparition de points d’ossification complémentaire avec muscle de locomotion, Equilibre du bassin et la voute plantaire interne </a:t>
          </a:r>
        </a:p>
        <a:p>
          <a:r>
            <a:rPr lang="fr-FR" sz="600" dirty="0" smtClean="0"/>
            <a:t> </a:t>
          </a:r>
        </a:p>
        <a:p>
          <a:endParaRPr lang="fr-FR" sz="600" dirty="0" smtClean="0"/>
        </a:p>
        <a:p>
          <a:endParaRPr lang="fr-FR" sz="600" dirty="0"/>
        </a:p>
      </dgm:t>
    </dgm:pt>
    <dgm:pt modelId="{E4CD7501-4525-4A88-8447-8EAA588D120E}" type="parTrans" cxnId="{A986C401-5ACB-4194-9178-37A0D40147E9}">
      <dgm:prSet/>
      <dgm:spPr/>
      <dgm:t>
        <a:bodyPr/>
        <a:lstStyle/>
        <a:p>
          <a:endParaRPr lang="fr-FR"/>
        </a:p>
      </dgm:t>
    </dgm:pt>
    <dgm:pt modelId="{9709A9B0-5FA5-4417-8888-4D551EA0D8B9}" type="sibTrans" cxnId="{A986C401-5ACB-4194-9178-37A0D40147E9}">
      <dgm:prSet/>
      <dgm:spPr/>
      <dgm:t>
        <a:bodyPr/>
        <a:lstStyle/>
        <a:p>
          <a:endParaRPr lang="fr-FR"/>
        </a:p>
      </dgm:t>
    </dgm:pt>
    <dgm:pt modelId="{4A97D770-95F9-4544-BFB4-D77B91A8C337}">
      <dgm:prSet phldrT="[Texte]" custT="1"/>
      <dgm:spPr/>
      <dgm:t>
        <a:bodyPr/>
        <a:lstStyle/>
        <a:p>
          <a:r>
            <a:rPr lang="fr-FR" sz="1200" b="1" u="sng" dirty="0" smtClean="0"/>
            <a:t>Aspect fonctionnel</a:t>
          </a:r>
        </a:p>
        <a:p>
          <a:r>
            <a:rPr lang="fr-FR" sz="1100" dirty="0" smtClean="0"/>
            <a:t>- Musculature faible</a:t>
          </a:r>
        </a:p>
        <a:p>
          <a:r>
            <a:rPr lang="fr-FR" sz="1100" dirty="0" smtClean="0"/>
            <a:t>- Faiblesse du tonus</a:t>
          </a:r>
        </a:p>
        <a:p>
          <a:r>
            <a:rPr lang="fr-FR" sz="1100" dirty="0" smtClean="0"/>
            <a:t>Souplesse des articulations</a:t>
          </a:r>
        </a:p>
        <a:p>
          <a:r>
            <a:rPr lang="fr-FR" sz="1100" dirty="0" smtClean="0"/>
            <a:t>- Volume moyen du cœur à 7 ans, (g: 150 cm3, f: 120cm3)</a:t>
          </a:r>
        </a:p>
        <a:p>
          <a:r>
            <a:rPr lang="fr-FR" sz="1100" dirty="0" smtClean="0"/>
            <a:t>- Capacité pulmonaire (1200cm3)   </a:t>
          </a:r>
          <a:endParaRPr lang="fr-FR" sz="1100" dirty="0"/>
        </a:p>
      </dgm:t>
    </dgm:pt>
    <dgm:pt modelId="{65D4396F-939C-443E-B24A-E357C2E51E06}" type="parTrans" cxnId="{4D2F54EE-0B78-47B0-BAF4-BD6AFB8C8611}">
      <dgm:prSet/>
      <dgm:spPr/>
      <dgm:t>
        <a:bodyPr/>
        <a:lstStyle/>
        <a:p>
          <a:endParaRPr lang="fr-FR"/>
        </a:p>
      </dgm:t>
    </dgm:pt>
    <dgm:pt modelId="{2AF4B032-394A-4A1B-B845-FCD7745A9BAF}" type="sibTrans" cxnId="{4D2F54EE-0B78-47B0-BAF4-BD6AFB8C8611}">
      <dgm:prSet/>
      <dgm:spPr/>
      <dgm:t>
        <a:bodyPr/>
        <a:lstStyle/>
        <a:p>
          <a:endParaRPr lang="fr-FR"/>
        </a:p>
      </dgm:t>
    </dgm:pt>
    <dgm:pt modelId="{0FDD525D-4D82-4920-B6FC-7940566223B3}">
      <dgm:prSet phldrT="[Texte]" custT="1"/>
      <dgm:spPr/>
      <dgm:t>
        <a:bodyPr/>
        <a:lstStyle/>
        <a:p>
          <a:r>
            <a:rPr lang="fr-FR" sz="1200" b="1" u="sng" dirty="0" smtClean="0"/>
            <a:t>Aspect psychomoteur</a:t>
          </a:r>
        </a:p>
        <a:p>
          <a:r>
            <a:rPr lang="fr-FR" sz="1000" dirty="0" smtClean="0"/>
            <a:t>- Acquisition motrice rapide</a:t>
          </a:r>
        </a:p>
        <a:p>
          <a:r>
            <a:rPr lang="fr-FR" sz="1000" dirty="0" smtClean="0"/>
            <a:t>- Maitrise des mouvements naturels </a:t>
          </a:r>
        </a:p>
        <a:p>
          <a:r>
            <a:rPr lang="fr-FR" sz="1000" dirty="0" smtClean="0"/>
            <a:t>- Installation d’une certaine coordination globale du mouvement spontané</a:t>
          </a:r>
        </a:p>
        <a:p>
          <a:r>
            <a:rPr lang="fr-FR" sz="1000" dirty="0" smtClean="0"/>
            <a:t>- Eveil du besoin d’activité et de mouvement(bougeotte)</a:t>
          </a:r>
          <a:endParaRPr lang="fr-FR" sz="1000" dirty="0"/>
        </a:p>
      </dgm:t>
    </dgm:pt>
    <dgm:pt modelId="{A4A51A90-DBDE-46DF-AC38-6AAE1219247A}" type="parTrans" cxnId="{38B99FF2-72C9-4B98-A462-FD7D5702599C}">
      <dgm:prSet/>
      <dgm:spPr/>
      <dgm:t>
        <a:bodyPr/>
        <a:lstStyle/>
        <a:p>
          <a:endParaRPr lang="fr-FR"/>
        </a:p>
      </dgm:t>
    </dgm:pt>
    <dgm:pt modelId="{6F77DB7E-129A-4FBC-9829-39939DF62AF5}" type="sibTrans" cxnId="{38B99FF2-72C9-4B98-A462-FD7D5702599C}">
      <dgm:prSet/>
      <dgm:spPr/>
      <dgm:t>
        <a:bodyPr/>
        <a:lstStyle/>
        <a:p>
          <a:endParaRPr lang="fr-FR"/>
        </a:p>
      </dgm:t>
    </dgm:pt>
    <dgm:pt modelId="{A5D51E63-B872-4BC8-B67A-767EE9EDF320}">
      <dgm:prSet phldrT="[Texte]" custT="1"/>
      <dgm:spPr/>
      <dgm:t>
        <a:bodyPr/>
        <a:lstStyle/>
        <a:p>
          <a:r>
            <a:rPr lang="fr-FR" sz="1200" b="1" u="sng" dirty="0" smtClean="0"/>
            <a:t>Aspect psychosocial</a:t>
          </a:r>
        </a:p>
        <a:p>
          <a:r>
            <a:rPr lang="fr-FR" sz="1100" dirty="0" smtClean="0"/>
            <a:t>- Imitation volontaire</a:t>
          </a:r>
        </a:p>
        <a:p>
          <a:r>
            <a:rPr lang="fr-FR" sz="1100" dirty="0" smtClean="0"/>
            <a:t>- Age du  merveilleux  et de la fabulation </a:t>
          </a:r>
        </a:p>
        <a:p>
          <a:r>
            <a:rPr lang="fr-FR" sz="1100" dirty="0" smtClean="0"/>
            <a:t>-  Alternance avec la scolarité d’activité ludique salutaire ou activités associées (jeux de fiction).crise de 3 ans </a:t>
          </a:r>
        </a:p>
        <a:p>
          <a:r>
            <a:rPr lang="fr-FR" sz="1100" dirty="0" smtClean="0"/>
            <a:t>-  Activité intellectuelle globale</a:t>
          </a:r>
          <a:endParaRPr lang="fr-FR" sz="1100" dirty="0"/>
        </a:p>
      </dgm:t>
    </dgm:pt>
    <dgm:pt modelId="{33240588-1340-4ADE-AC1E-46DAC8C20EB9}" type="parTrans" cxnId="{68EBF8F4-7177-4A68-B64C-24028911D26F}">
      <dgm:prSet/>
      <dgm:spPr/>
      <dgm:t>
        <a:bodyPr/>
        <a:lstStyle/>
        <a:p>
          <a:endParaRPr lang="fr-FR"/>
        </a:p>
      </dgm:t>
    </dgm:pt>
    <dgm:pt modelId="{FCE64E1D-B42F-4383-9BEF-26FCE1CC577A}" type="sibTrans" cxnId="{68EBF8F4-7177-4A68-B64C-24028911D26F}">
      <dgm:prSet/>
      <dgm:spPr/>
      <dgm:t>
        <a:bodyPr/>
        <a:lstStyle/>
        <a:p>
          <a:endParaRPr lang="fr-FR"/>
        </a:p>
      </dgm:t>
    </dgm:pt>
    <dgm:pt modelId="{A6FAD23D-5818-4299-AFDF-46BFBF768028}">
      <dgm:prSet phldrT="[Texte]" custT="1"/>
      <dgm:spPr/>
      <dgm:t>
        <a:bodyPr/>
        <a:lstStyle/>
        <a:p>
          <a:r>
            <a:rPr lang="fr-FR" sz="1200" b="1" u="sng" dirty="0" smtClean="0"/>
            <a:t>La latéralisation motrice</a:t>
          </a:r>
        </a:p>
        <a:p>
          <a:r>
            <a:rPr lang="fr-FR" sz="1100" dirty="0" smtClean="0"/>
            <a:t>- Commence à7m</a:t>
          </a:r>
        </a:p>
        <a:p>
          <a:r>
            <a:rPr lang="fr-FR" sz="1100" dirty="0" smtClean="0"/>
            <a:t>- Fluctuation et instabilité (2-3 et 6-7 ans)</a:t>
          </a:r>
        </a:p>
        <a:p>
          <a:r>
            <a:rPr lang="fr-FR" sz="1100" dirty="0" smtClean="0"/>
            <a:t>- En relation avec le développement du langage</a:t>
          </a:r>
        </a:p>
        <a:p>
          <a:r>
            <a:rPr lang="fr-FR" sz="1100" dirty="0" smtClean="0"/>
            <a:t>- Période favorable pour  son renforcer</a:t>
          </a:r>
          <a:r>
            <a:rPr lang="fr-FR" sz="1000" dirty="0" smtClean="0"/>
            <a:t>.</a:t>
          </a:r>
          <a:endParaRPr lang="fr-FR" sz="1000" dirty="0"/>
        </a:p>
      </dgm:t>
    </dgm:pt>
    <dgm:pt modelId="{16FD9C99-6A44-44DF-A93D-434287CABF8D}" type="parTrans" cxnId="{96AF22F1-1CCB-4960-80AA-0140B2FF75D6}">
      <dgm:prSet/>
      <dgm:spPr/>
      <dgm:t>
        <a:bodyPr/>
        <a:lstStyle/>
        <a:p>
          <a:endParaRPr lang="fr-FR"/>
        </a:p>
      </dgm:t>
    </dgm:pt>
    <dgm:pt modelId="{828E9927-3987-44CE-8F91-9A7111A621BE}" type="sibTrans" cxnId="{96AF22F1-1CCB-4960-80AA-0140B2FF75D6}">
      <dgm:prSet/>
      <dgm:spPr/>
      <dgm:t>
        <a:bodyPr/>
        <a:lstStyle/>
        <a:p>
          <a:endParaRPr lang="fr-FR"/>
        </a:p>
      </dgm:t>
    </dgm:pt>
    <dgm:pt modelId="{D9A29A95-4FFA-4E5D-A02B-CB46B529175D}">
      <dgm:prSet phldrT="[Texte]" custT="1"/>
      <dgm:spPr/>
      <dgm:t>
        <a:bodyPr/>
        <a:lstStyle/>
        <a:p>
          <a:endParaRPr lang="fr-FR" sz="1100" dirty="0" smtClean="0"/>
        </a:p>
        <a:p>
          <a:r>
            <a:rPr lang="fr-FR" sz="1100" dirty="0" smtClean="0"/>
            <a:t> </a:t>
          </a:r>
          <a:r>
            <a:rPr lang="fr-FR" sz="1200" b="1" u="sng" dirty="0" smtClean="0"/>
            <a:t>précautions à prendre</a:t>
          </a:r>
        </a:p>
        <a:p>
          <a:r>
            <a:rPr lang="fr-FR" sz="1200" b="0" u="none" dirty="0" smtClean="0"/>
            <a:t>- Se garder de soumettre l’enfant à des  manœuvres de force</a:t>
          </a:r>
        </a:p>
        <a:p>
          <a:r>
            <a:rPr lang="fr-FR" sz="1200" b="0" u="none" dirty="0" smtClean="0"/>
            <a:t>- Eviter le travail musculaire prolongé</a:t>
          </a:r>
        </a:p>
        <a:p>
          <a:r>
            <a:rPr lang="fr-FR" sz="1200" b="0" u="none" dirty="0" smtClean="0"/>
            <a:t>- Eviter la répétition d’exercices similaire</a:t>
          </a:r>
        </a:p>
        <a:p>
          <a:r>
            <a:rPr lang="fr-FR" sz="1200" b="0" u="none" dirty="0" smtClean="0"/>
            <a:t>- Eviter l’immobilisation forcée</a:t>
          </a:r>
        </a:p>
        <a:p>
          <a:endParaRPr lang="fr-FR" sz="1100" dirty="0"/>
        </a:p>
      </dgm:t>
    </dgm:pt>
    <dgm:pt modelId="{270444A6-3109-4B7B-87A2-6D87621A28B6}" type="parTrans" cxnId="{AFEB243B-604F-4C04-A025-8D3EC888195A}">
      <dgm:prSet/>
      <dgm:spPr/>
      <dgm:t>
        <a:bodyPr/>
        <a:lstStyle/>
        <a:p>
          <a:endParaRPr lang="fr-FR"/>
        </a:p>
      </dgm:t>
    </dgm:pt>
    <dgm:pt modelId="{19ECC96A-DAC3-43F5-BA99-3482E0B9AF24}" type="sibTrans" cxnId="{AFEB243B-604F-4C04-A025-8D3EC888195A}">
      <dgm:prSet/>
      <dgm:spPr/>
      <dgm:t>
        <a:bodyPr/>
        <a:lstStyle/>
        <a:p>
          <a:endParaRPr lang="fr-FR"/>
        </a:p>
      </dgm:t>
    </dgm:pt>
    <dgm:pt modelId="{7EF15A87-CDD7-48BE-8B89-8016B0137D59}" type="pres">
      <dgm:prSet presAssocID="{84960C72-5544-4D59-8369-F5692074842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9055CF3-6D7C-4DCF-A5CC-4FD308B13952}" type="pres">
      <dgm:prSet presAssocID="{B7F47B59-DA50-445D-9CB3-FBE78E308819}" presName="node" presStyleLbl="node1" presStyleIdx="0" presStyleCnt="7" custScaleX="115672" custScaleY="139883" custLinFactNeighborX="-38867" custLinFactNeighborY="19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BF3360-CCE5-489F-9B74-64868F50E955}" type="pres">
      <dgm:prSet presAssocID="{BAD7EE0B-E006-49DC-8A43-C08AEE06DB11}" presName="sibTrans" presStyleCnt="0"/>
      <dgm:spPr/>
    </dgm:pt>
    <dgm:pt modelId="{815409CB-3206-432C-8E5D-E96A457D840E}" type="pres">
      <dgm:prSet presAssocID="{EE6615A7-C5DA-4656-BE8F-D25EE5849265}" presName="node" presStyleLbl="node1" presStyleIdx="1" presStyleCnt="7" custScaleX="146210" custScaleY="148616" custLinFactNeighborX="-1042" custLinFactNeighborY="876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9DEBC5-E649-4A9E-8153-86052A04BCEA}" type="pres">
      <dgm:prSet presAssocID="{9709A9B0-5FA5-4417-8888-4D551EA0D8B9}" presName="sibTrans" presStyleCnt="0"/>
      <dgm:spPr/>
    </dgm:pt>
    <dgm:pt modelId="{AE80B2D3-6BA7-402B-A74E-2C858417E63C}" type="pres">
      <dgm:prSet presAssocID="{4A97D770-95F9-4544-BFB4-D77B91A8C337}" presName="node" presStyleLbl="node1" presStyleIdx="2" presStyleCnt="7" custScaleY="139731" custLinFactNeighborX="8480" custLinFactNeighborY="824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18448C-CEF9-425D-A8D4-CC3F092F5BAC}" type="pres">
      <dgm:prSet presAssocID="{2AF4B032-394A-4A1B-B845-FCD7745A9BAF}" presName="sibTrans" presStyleCnt="0"/>
      <dgm:spPr/>
    </dgm:pt>
    <dgm:pt modelId="{5865BF09-ADFA-41B5-9F5C-374DD218BFD3}" type="pres">
      <dgm:prSet presAssocID="{0FDD525D-4D82-4920-B6FC-7940566223B3}" presName="node" presStyleLbl="node1" presStyleIdx="3" presStyleCnt="7" custScaleY="156557" custLinFactNeighborX="-15304" custLinFactNeighborY="6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BAEA97-1C69-4458-805F-7D0FEE748A7E}" type="pres">
      <dgm:prSet presAssocID="{6F77DB7E-129A-4FBC-9829-39939DF62AF5}" presName="sibTrans" presStyleCnt="0"/>
      <dgm:spPr/>
    </dgm:pt>
    <dgm:pt modelId="{CF4AD45A-DADE-4D3E-A96A-90D0C6EDB844}" type="pres">
      <dgm:prSet presAssocID="{A6FAD23D-5818-4299-AFDF-46BFBF768028}" presName="node" presStyleLbl="node1" presStyleIdx="4" presStyleCnt="7" custScaleX="133921" custScaleY="12688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D8E22E-17A7-4162-9F08-5E5690D45C46}" type="pres">
      <dgm:prSet presAssocID="{828E9927-3987-44CE-8F91-9A7111A621BE}" presName="sibTrans" presStyleCnt="0"/>
      <dgm:spPr/>
    </dgm:pt>
    <dgm:pt modelId="{3C9CB564-9470-4D14-A61B-4AE27D21FEDE}" type="pres">
      <dgm:prSet presAssocID="{A5D51E63-B872-4BC8-B67A-767EE9EDF320}" presName="node" presStyleLbl="node1" presStyleIdx="5" presStyleCnt="7" custScaleX="127741" custScaleY="15963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2A574D-F067-48A2-A480-29332CF9399D}" type="pres">
      <dgm:prSet presAssocID="{FCE64E1D-B42F-4383-9BEF-26FCE1CC577A}" presName="sibTrans" presStyleCnt="0"/>
      <dgm:spPr/>
    </dgm:pt>
    <dgm:pt modelId="{C08B00ED-918B-4F7A-B23B-8442124307A1}" type="pres">
      <dgm:prSet presAssocID="{D9A29A95-4FFA-4E5D-A02B-CB46B529175D}" presName="node" presStyleLbl="node1" presStyleIdx="6" presStyleCnt="7" custScaleX="143070" custScaleY="129912" custLinFactNeighborX="-9961" custLinFactNeighborY="-825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5F408A-A3E7-45ED-81CE-C4AB215FAB00}" type="presOf" srcId="{84960C72-5544-4D59-8369-F5692074842C}" destId="{7EF15A87-CDD7-48BE-8B89-8016B0137D59}" srcOrd="0" destOrd="0" presId="urn:microsoft.com/office/officeart/2005/8/layout/default"/>
    <dgm:cxn modelId="{DCB26702-5363-4F2D-945F-DEAC1637137B}" type="presOf" srcId="{B7F47B59-DA50-445D-9CB3-FBE78E308819}" destId="{C9055CF3-6D7C-4DCF-A5CC-4FD308B13952}" srcOrd="0" destOrd="0" presId="urn:microsoft.com/office/officeart/2005/8/layout/default"/>
    <dgm:cxn modelId="{68EBF8F4-7177-4A68-B64C-24028911D26F}" srcId="{84960C72-5544-4D59-8369-F5692074842C}" destId="{A5D51E63-B872-4BC8-B67A-767EE9EDF320}" srcOrd="5" destOrd="0" parTransId="{33240588-1340-4ADE-AC1E-46DAC8C20EB9}" sibTransId="{FCE64E1D-B42F-4383-9BEF-26FCE1CC577A}"/>
    <dgm:cxn modelId="{6A89E8AF-5C2F-4637-BAEC-4334D6E3E47D}" type="presOf" srcId="{4A97D770-95F9-4544-BFB4-D77B91A8C337}" destId="{AE80B2D3-6BA7-402B-A74E-2C858417E63C}" srcOrd="0" destOrd="0" presId="urn:microsoft.com/office/officeart/2005/8/layout/default"/>
    <dgm:cxn modelId="{F4C660C9-29F1-499A-BA4C-24166F4C6AE8}" type="presOf" srcId="{A5D51E63-B872-4BC8-B67A-767EE9EDF320}" destId="{3C9CB564-9470-4D14-A61B-4AE27D21FEDE}" srcOrd="0" destOrd="0" presId="urn:microsoft.com/office/officeart/2005/8/layout/default"/>
    <dgm:cxn modelId="{58F95A9F-BC6C-4679-8F28-062E121B4817}" type="presOf" srcId="{EE6615A7-C5DA-4656-BE8F-D25EE5849265}" destId="{815409CB-3206-432C-8E5D-E96A457D840E}" srcOrd="0" destOrd="0" presId="urn:microsoft.com/office/officeart/2005/8/layout/default"/>
    <dgm:cxn modelId="{29159DCD-F7A8-44B5-B391-DC62F1EAF2C4}" type="presOf" srcId="{A6FAD23D-5818-4299-AFDF-46BFBF768028}" destId="{CF4AD45A-DADE-4D3E-A96A-90D0C6EDB844}" srcOrd="0" destOrd="0" presId="urn:microsoft.com/office/officeart/2005/8/layout/default"/>
    <dgm:cxn modelId="{96AF22F1-1CCB-4960-80AA-0140B2FF75D6}" srcId="{84960C72-5544-4D59-8369-F5692074842C}" destId="{A6FAD23D-5818-4299-AFDF-46BFBF768028}" srcOrd="4" destOrd="0" parTransId="{16FD9C99-6A44-44DF-A93D-434287CABF8D}" sibTransId="{828E9927-3987-44CE-8F91-9A7111A621BE}"/>
    <dgm:cxn modelId="{A986C401-5ACB-4194-9178-37A0D40147E9}" srcId="{84960C72-5544-4D59-8369-F5692074842C}" destId="{EE6615A7-C5DA-4656-BE8F-D25EE5849265}" srcOrd="1" destOrd="0" parTransId="{E4CD7501-4525-4A88-8447-8EAA588D120E}" sibTransId="{9709A9B0-5FA5-4417-8888-4D551EA0D8B9}"/>
    <dgm:cxn modelId="{63FC8BB8-7F8A-4C9A-8F0B-95AEF665F254}" type="presOf" srcId="{0FDD525D-4D82-4920-B6FC-7940566223B3}" destId="{5865BF09-ADFA-41B5-9F5C-374DD218BFD3}" srcOrd="0" destOrd="0" presId="urn:microsoft.com/office/officeart/2005/8/layout/default"/>
    <dgm:cxn modelId="{AFEB243B-604F-4C04-A025-8D3EC888195A}" srcId="{84960C72-5544-4D59-8369-F5692074842C}" destId="{D9A29A95-4FFA-4E5D-A02B-CB46B529175D}" srcOrd="6" destOrd="0" parTransId="{270444A6-3109-4B7B-87A2-6D87621A28B6}" sibTransId="{19ECC96A-DAC3-43F5-BA99-3482E0B9AF24}"/>
    <dgm:cxn modelId="{2722A962-A277-468C-912B-7BEBA2232E1B}" type="presOf" srcId="{D9A29A95-4FFA-4E5D-A02B-CB46B529175D}" destId="{C08B00ED-918B-4F7A-B23B-8442124307A1}" srcOrd="0" destOrd="0" presId="urn:microsoft.com/office/officeart/2005/8/layout/default"/>
    <dgm:cxn modelId="{38B99FF2-72C9-4B98-A462-FD7D5702599C}" srcId="{84960C72-5544-4D59-8369-F5692074842C}" destId="{0FDD525D-4D82-4920-B6FC-7940566223B3}" srcOrd="3" destOrd="0" parTransId="{A4A51A90-DBDE-46DF-AC38-6AAE1219247A}" sibTransId="{6F77DB7E-129A-4FBC-9829-39939DF62AF5}"/>
    <dgm:cxn modelId="{F8625869-ED3A-4966-AF01-E98F6BDBDB2B}" srcId="{84960C72-5544-4D59-8369-F5692074842C}" destId="{B7F47B59-DA50-445D-9CB3-FBE78E308819}" srcOrd="0" destOrd="0" parTransId="{657B394F-9175-4BA6-95DD-0E31FE15C5E8}" sibTransId="{BAD7EE0B-E006-49DC-8A43-C08AEE06DB11}"/>
    <dgm:cxn modelId="{4D2F54EE-0B78-47B0-BAF4-BD6AFB8C8611}" srcId="{84960C72-5544-4D59-8369-F5692074842C}" destId="{4A97D770-95F9-4544-BFB4-D77B91A8C337}" srcOrd="2" destOrd="0" parTransId="{65D4396F-939C-443E-B24A-E357C2E51E06}" sibTransId="{2AF4B032-394A-4A1B-B845-FCD7745A9BAF}"/>
    <dgm:cxn modelId="{B4F566DE-B278-47CA-9975-45398671F652}" type="presParOf" srcId="{7EF15A87-CDD7-48BE-8B89-8016B0137D59}" destId="{C9055CF3-6D7C-4DCF-A5CC-4FD308B13952}" srcOrd="0" destOrd="0" presId="urn:microsoft.com/office/officeart/2005/8/layout/default"/>
    <dgm:cxn modelId="{FB3C021D-AC82-465E-8638-CD928096F63A}" type="presParOf" srcId="{7EF15A87-CDD7-48BE-8B89-8016B0137D59}" destId="{C4BF3360-CCE5-489F-9B74-64868F50E955}" srcOrd="1" destOrd="0" presId="urn:microsoft.com/office/officeart/2005/8/layout/default"/>
    <dgm:cxn modelId="{669E8EEC-A566-4554-B8A7-72D3BDF454CF}" type="presParOf" srcId="{7EF15A87-CDD7-48BE-8B89-8016B0137D59}" destId="{815409CB-3206-432C-8E5D-E96A457D840E}" srcOrd="2" destOrd="0" presId="urn:microsoft.com/office/officeart/2005/8/layout/default"/>
    <dgm:cxn modelId="{860BE025-0846-458F-8EC4-02B9ADC07A71}" type="presParOf" srcId="{7EF15A87-CDD7-48BE-8B89-8016B0137D59}" destId="{1B9DEBC5-E649-4A9E-8153-86052A04BCEA}" srcOrd="3" destOrd="0" presId="urn:microsoft.com/office/officeart/2005/8/layout/default"/>
    <dgm:cxn modelId="{3BE6D33F-DAB2-4DEF-983B-F43E656BCFFC}" type="presParOf" srcId="{7EF15A87-CDD7-48BE-8B89-8016B0137D59}" destId="{AE80B2D3-6BA7-402B-A74E-2C858417E63C}" srcOrd="4" destOrd="0" presId="urn:microsoft.com/office/officeart/2005/8/layout/default"/>
    <dgm:cxn modelId="{F9567A04-23DC-461A-A482-60FD47804D42}" type="presParOf" srcId="{7EF15A87-CDD7-48BE-8B89-8016B0137D59}" destId="{5D18448C-CEF9-425D-A8D4-CC3F092F5BAC}" srcOrd="5" destOrd="0" presId="urn:microsoft.com/office/officeart/2005/8/layout/default"/>
    <dgm:cxn modelId="{4BD63A30-14DF-4A29-B2C9-CEA5AD58C542}" type="presParOf" srcId="{7EF15A87-CDD7-48BE-8B89-8016B0137D59}" destId="{5865BF09-ADFA-41B5-9F5C-374DD218BFD3}" srcOrd="6" destOrd="0" presId="urn:microsoft.com/office/officeart/2005/8/layout/default"/>
    <dgm:cxn modelId="{0973E885-DF7B-4991-BC6E-7F2F8C9FDD6B}" type="presParOf" srcId="{7EF15A87-CDD7-48BE-8B89-8016B0137D59}" destId="{0BBAEA97-1C69-4458-805F-7D0FEE748A7E}" srcOrd="7" destOrd="0" presId="urn:microsoft.com/office/officeart/2005/8/layout/default"/>
    <dgm:cxn modelId="{BC256CBE-4925-4D28-8A3F-06DBFAC0B943}" type="presParOf" srcId="{7EF15A87-CDD7-48BE-8B89-8016B0137D59}" destId="{CF4AD45A-DADE-4D3E-A96A-90D0C6EDB844}" srcOrd="8" destOrd="0" presId="urn:microsoft.com/office/officeart/2005/8/layout/default"/>
    <dgm:cxn modelId="{2FCE8D77-0F21-41E4-8412-EA240E5C587A}" type="presParOf" srcId="{7EF15A87-CDD7-48BE-8B89-8016B0137D59}" destId="{62D8E22E-17A7-4162-9F08-5E5690D45C46}" srcOrd="9" destOrd="0" presId="urn:microsoft.com/office/officeart/2005/8/layout/default"/>
    <dgm:cxn modelId="{EC4B2B6C-D7B4-4670-B12D-8FA1586350C4}" type="presParOf" srcId="{7EF15A87-CDD7-48BE-8B89-8016B0137D59}" destId="{3C9CB564-9470-4D14-A61B-4AE27D21FEDE}" srcOrd="10" destOrd="0" presId="urn:microsoft.com/office/officeart/2005/8/layout/default"/>
    <dgm:cxn modelId="{BDF37FF2-96E8-428C-B312-285A7D8DB40F}" type="presParOf" srcId="{7EF15A87-CDD7-48BE-8B89-8016B0137D59}" destId="{E62A574D-F067-48A2-A480-29332CF9399D}" srcOrd="11" destOrd="0" presId="urn:microsoft.com/office/officeart/2005/8/layout/default"/>
    <dgm:cxn modelId="{D17B7C31-BF98-41B3-8E9B-725A2F1EEA4D}" type="presParOf" srcId="{7EF15A87-CDD7-48BE-8B89-8016B0137D59}" destId="{C08B00ED-918B-4F7A-B23B-8442124307A1}" srcOrd="12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CF05A9-84BF-440B-A981-5573F7BBFDCD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81972249-7941-462A-89A6-F615427B4352}">
      <dgm:prSet phldrT="[Texte]" custT="1"/>
      <dgm:spPr/>
      <dgm:t>
        <a:bodyPr/>
        <a:lstStyle/>
        <a:p>
          <a:r>
            <a:rPr lang="fr-FR" sz="1200" b="1" u="sng" dirty="0" smtClean="0"/>
            <a:t>  </a:t>
          </a:r>
        </a:p>
        <a:p>
          <a:r>
            <a:rPr lang="fr-FR" sz="1200" b="1" u="sng" dirty="0" smtClean="0"/>
            <a:t>Généralité</a:t>
          </a:r>
        </a:p>
        <a:p>
          <a:r>
            <a:rPr lang="fr-FR" sz="1100" b="0" u="none" dirty="0" smtClean="0"/>
            <a:t>- Bon équilibre</a:t>
          </a:r>
        </a:p>
        <a:p>
          <a:r>
            <a:rPr lang="fr-FR" sz="1100" b="0" u="none" dirty="0" smtClean="0"/>
            <a:t>- Affinement des formes</a:t>
          </a:r>
        </a:p>
        <a:p>
          <a:r>
            <a:rPr lang="fr-FR" sz="1100" b="0" u="none" dirty="0" smtClean="0"/>
            <a:t>- Allongement des membres inf</a:t>
          </a:r>
        </a:p>
        <a:p>
          <a:r>
            <a:rPr lang="fr-FR" sz="1100" b="0" u="none" dirty="0" smtClean="0"/>
            <a:t>- Ralentissement du rythme de la  croissance (5cm/a, 2kg/a)</a:t>
          </a:r>
        </a:p>
        <a:p>
          <a:r>
            <a:rPr lang="fr-FR" sz="1000" b="0" u="none" dirty="0" smtClean="0"/>
            <a:t>  </a:t>
          </a:r>
        </a:p>
        <a:p>
          <a:endParaRPr lang="fr-FR" sz="1000" dirty="0"/>
        </a:p>
      </dgm:t>
    </dgm:pt>
    <dgm:pt modelId="{D931281D-6D79-4B72-8042-9B23BD1B6EE2}" type="parTrans" cxnId="{86004152-7728-4BCF-A09D-A02D581C2435}">
      <dgm:prSet/>
      <dgm:spPr/>
      <dgm:t>
        <a:bodyPr/>
        <a:lstStyle/>
        <a:p>
          <a:endParaRPr lang="fr-FR"/>
        </a:p>
      </dgm:t>
    </dgm:pt>
    <dgm:pt modelId="{37813D5C-FC42-433F-8AE6-4728F88F1423}" type="sibTrans" cxnId="{86004152-7728-4BCF-A09D-A02D581C2435}">
      <dgm:prSet/>
      <dgm:spPr/>
      <dgm:t>
        <a:bodyPr/>
        <a:lstStyle/>
        <a:p>
          <a:endParaRPr lang="fr-FR"/>
        </a:p>
      </dgm:t>
    </dgm:pt>
    <dgm:pt modelId="{D1450C67-9F6F-4822-9475-F4D10470C287}">
      <dgm:prSet phldrT="[Texte]" custT="1"/>
      <dgm:spPr/>
      <dgm:t>
        <a:bodyPr/>
        <a:lstStyle/>
        <a:p>
          <a:r>
            <a:rPr lang="fr-FR" sz="1200" b="1" u="sng" dirty="0" smtClean="0"/>
            <a:t>A. Morphologique</a:t>
          </a:r>
        </a:p>
        <a:p>
          <a:r>
            <a:rPr lang="fr-FR" sz="900" dirty="0" smtClean="0"/>
            <a:t>- Prédominance du thorax sur l’abdomen- cotes obliques</a:t>
          </a:r>
        </a:p>
        <a:p>
          <a:r>
            <a:rPr lang="fr-FR" sz="900" dirty="0" smtClean="0"/>
            <a:t>- Grande amplitude respiratoire</a:t>
          </a:r>
        </a:p>
        <a:p>
          <a:r>
            <a:rPr lang="fr-FR" sz="900" dirty="0" smtClean="0"/>
            <a:t>- Allongement du cou</a:t>
          </a:r>
        </a:p>
        <a:p>
          <a:r>
            <a:rPr lang="fr-FR" sz="900" dirty="0" smtClean="0"/>
            <a:t>- Apparition des p.o.c avec, p.o associés au fonctions de préhension, pronation et supination (m.s) et  p. locomotion active (course et saut)</a:t>
          </a:r>
          <a:endParaRPr lang="fr-FR" sz="900" dirty="0"/>
        </a:p>
      </dgm:t>
    </dgm:pt>
    <dgm:pt modelId="{91481134-468E-4AAC-B41E-DE6579B954E3}" type="parTrans" cxnId="{E69D787F-B7E8-4DAD-821B-FC0B3F7AB0A6}">
      <dgm:prSet/>
      <dgm:spPr/>
      <dgm:t>
        <a:bodyPr/>
        <a:lstStyle/>
        <a:p>
          <a:endParaRPr lang="fr-FR"/>
        </a:p>
      </dgm:t>
    </dgm:pt>
    <dgm:pt modelId="{E6B5A458-9BE6-4DC2-809D-021E9765E2A4}" type="sibTrans" cxnId="{E69D787F-B7E8-4DAD-821B-FC0B3F7AB0A6}">
      <dgm:prSet/>
      <dgm:spPr/>
      <dgm:t>
        <a:bodyPr/>
        <a:lstStyle/>
        <a:p>
          <a:endParaRPr lang="fr-FR"/>
        </a:p>
      </dgm:t>
    </dgm:pt>
    <dgm:pt modelId="{F4D28E7C-9718-4B27-8FB7-3C57194C4E5A}">
      <dgm:prSet phldrT="[Texte]" custT="1"/>
      <dgm:spPr/>
      <dgm:t>
        <a:bodyPr/>
        <a:lstStyle/>
        <a:p>
          <a:endParaRPr lang="fr-FR" sz="1200" b="1" dirty="0" smtClean="0"/>
        </a:p>
        <a:p>
          <a:r>
            <a:rPr lang="fr-FR" sz="1200" b="1" u="sng" dirty="0" smtClean="0"/>
            <a:t>Aspect fonctionnel</a:t>
          </a:r>
        </a:p>
        <a:p>
          <a:r>
            <a:rPr lang="fr-FR" sz="900" dirty="0" smtClean="0"/>
            <a:t>- Augmentation du volume cardiaque et appareil pulmonaire</a:t>
          </a:r>
        </a:p>
        <a:p>
          <a:r>
            <a:rPr lang="fr-FR" sz="900" dirty="0" smtClean="0"/>
            <a:t> - v.c= 180cm3pour g,150cm3 pour f</a:t>
          </a:r>
        </a:p>
        <a:p>
          <a:r>
            <a:rPr lang="fr-FR" sz="900" dirty="0" smtClean="0"/>
            <a:t>- c.p=1500-1600cm3</a:t>
          </a:r>
        </a:p>
        <a:p>
          <a:r>
            <a:rPr lang="fr-FR" sz="900" dirty="0" smtClean="0"/>
            <a:t>- Cage thoracique exiguë </a:t>
          </a:r>
        </a:p>
        <a:p>
          <a:r>
            <a:rPr lang="fr-FR" sz="900" dirty="0" smtClean="0"/>
            <a:t>- Mauvais rendement énergétique des muscles</a:t>
          </a:r>
        </a:p>
        <a:p>
          <a:r>
            <a:rPr lang="fr-FR" sz="900" dirty="0" smtClean="0"/>
            <a:t>- Tonus d’attitude peu développé</a:t>
          </a:r>
        </a:p>
        <a:p>
          <a:endParaRPr lang="fr-FR" sz="900" dirty="0" smtClean="0"/>
        </a:p>
        <a:p>
          <a:r>
            <a:rPr lang="fr-FR" sz="900" dirty="0" smtClean="0"/>
            <a:t> </a:t>
          </a:r>
          <a:endParaRPr lang="fr-FR" sz="900" dirty="0"/>
        </a:p>
      </dgm:t>
    </dgm:pt>
    <dgm:pt modelId="{0614D928-4BC6-4FFE-9C7A-58799377A77E}" type="parTrans" cxnId="{8754576A-DB0B-4E6A-809C-8DA80BF78BFF}">
      <dgm:prSet/>
      <dgm:spPr/>
      <dgm:t>
        <a:bodyPr/>
        <a:lstStyle/>
        <a:p>
          <a:endParaRPr lang="fr-FR"/>
        </a:p>
      </dgm:t>
    </dgm:pt>
    <dgm:pt modelId="{EE7EBE32-7DE5-43F6-A276-C26E24DC8BA8}" type="sibTrans" cxnId="{8754576A-DB0B-4E6A-809C-8DA80BF78BFF}">
      <dgm:prSet/>
      <dgm:spPr/>
      <dgm:t>
        <a:bodyPr/>
        <a:lstStyle/>
        <a:p>
          <a:endParaRPr lang="fr-FR"/>
        </a:p>
      </dgm:t>
    </dgm:pt>
    <dgm:pt modelId="{D2BEC6C3-FD79-481D-82B5-9684C9D2A27B}">
      <dgm:prSet phldrT="[Texte]" custT="1"/>
      <dgm:spPr/>
      <dgm:t>
        <a:bodyPr/>
        <a:lstStyle/>
        <a:p>
          <a:r>
            <a:rPr lang="fr-FR" sz="1200" b="1" u="sng" dirty="0" smtClean="0"/>
            <a:t>Aspect psychomoteur</a:t>
          </a:r>
        </a:p>
        <a:p>
          <a:r>
            <a:rPr lang="fr-FR" sz="900" dirty="0" smtClean="0"/>
            <a:t>- Amélioration de la coordination (équilibration, adresse)</a:t>
          </a:r>
        </a:p>
        <a:p>
          <a:r>
            <a:rPr lang="fr-FR" sz="900" dirty="0" smtClean="0"/>
            <a:t>- Non acquisition du contrôle des ceintures et l’axe rachidien</a:t>
          </a:r>
        </a:p>
        <a:p>
          <a:r>
            <a:rPr lang="fr-FR" sz="900" dirty="0" smtClean="0"/>
            <a:t>- Épanouissement des gestes naturels </a:t>
          </a:r>
        </a:p>
        <a:p>
          <a:r>
            <a:rPr lang="fr-FR" sz="900" dirty="0" smtClean="0"/>
            <a:t>- Acquisition rapide des automatismes (jonglage, agilité au sol et apprentissage sportifs)</a:t>
          </a:r>
        </a:p>
        <a:p>
          <a:r>
            <a:rPr lang="fr-FR" sz="900" dirty="0" smtClean="0"/>
            <a:t>- longue Immobilité volontaire</a:t>
          </a:r>
          <a:endParaRPr lang="fr-FR" sz="900" dirty="0"/>
        </a:p>
      </dgm:t>
    </dgm:pt>
    <dgm:pt modelId="{C83C7BFD-050B-4AE7-91C2-22D4231821AE}" type="parTrans" cxnId="{8B557407-95BA-454C-915D-E928C2839911}">
      <dgm:prSet/>
      <dgm:spPr/>
      <dgm:t>
        <a:bodyPr/>
        <a:lstStyle/>
        <a:p>
          <a:endParaRPr lang="fr-FR"/>
        </a:p>
      </dgm:t>
    </dgm:pt>
    <dgm:pt modelId="{AFE39EE4-5ED6-44D5-9C56-1296D0566917}" type="sibTrans" cxnId="{8B557407-95BA-454C-915D-E928C2839911}">
      <dgm:prSet/>
      <dgm:spPr/>
      <dgm:t>
        <a:bodyPr/>
        <a:lstStyle/>
        <a:p>
          <a:endParaRPr lang="fr-FR"/>
        </a:p>
      </dgm:t>
    </dgm:pt>
    <dgm:pt modelId="{388B7B94-B611-49E2-BB1D-4336E61CBC38}">
      <dgm:prSet phldrT="[Texte]" custT="1"/>
      <dgm:spPr/>
      <dgm:t>
        <a:bodyPr/>
        <a:lstStyle/>
        <a:p>
          <a:r>
            <a:rPr lang="fr-FR" sz="1200" b="1" u="sng" dirty="0" smtClean="0"/>
            <a:t>Aspect psychosocial</a:t>
          </a:r>
        </a:p>
        <a:p>
          <a:r>
            <a:rPr lang="fr-FR" sz="900" dirty="0" smtClean="0"/>
            <a:t>- Intérêt pour la scolarité et activités préscolaires</a:t>
          </a:r>
        </a:p>
        <a:p>
          <a:r>
            <a:rPr lang="fr-FR" sz="900" dirty="0" smtClean="0"/>
            <a:t>- Désir de compétition, justice, d’initiative d’indépendance notion de groupe de jeu</a:t>
          </a:r>
        </a:p>
        <a:p>
          <a:r>
            <a:rPr lang="fr-FR" sz="900" dirty="0" smtClean="0"/>
            <a:t>- Désire  de liberté et autonomie</a:t>
          </a:r>
        </a:p>
        <a:p>
          <a:r>
            <a:rPr lang="fr-FR" sz="900" dirty="0" smtClean="0"/>
            <a:t>- Bonne adaptation sensorimotrice</a:t>
          </a:r>
        </a:p>
        <a:p>
          <a:r>
            <a:rPr lang="fr-FR" sz="900" dirty="0" smtClean="0"/>
            <a:t>- Assurance des gestes</a:t>
          </a:r>
        </a:p>
        <a:p>
          <a:r>
            <a:rPr lang="fr-FR" sz="900" dirty="0" smtClean="0"/>
            <a:t>-réalisation du schémas corporel</a:t>
          </a:r>
          <a:endParaRPr lang="fr-FR" sz="900" dirty="0"/>
        </a:p>
      </dgm:t>
    </dgm:pt>
    <dgm:pt modelId="{7608382B-D2B5-4BF0-A33A-C8A44E5D5776}" type="parTrans" cxnId="{1FDDF3C1-4B71-4A94-8809-312ACE89C5D6}">
      <dgm:prSet/>
      <dgm:spPr/>
      <dgm:t>
        <a:bodyPr/>
        <a:lstStyle/>
        <a:p>
          <a:endParaRPr lang="fr-FR"/>
        </a:p>
      </dgm:t>
    </dgm:pt>
    <dgm:pt modelId="{7CBFD81D-C93E-40B5-8E98-F5B13DA944F8}" type="sibTrans" cxnId="{1FDDF3C1-4B71-4A94-8809-312ACE89C5D6}">
      <dgm:prSet/>
      <dgm:spPr/>
      <dgm:t>
        <a:bodyPr/>
        <a:lstStyle/>
        <a:p>
          <a:endParaRPr lang="fr-FR"/>
        </a:p>
      </dgm:t>
    </dgm:pt>
    <dgm:pt modelId="{840DDD33-7CA2-4A45-9AB2-B9CBE27428DE}">
      <dgm:prSet phldrT="[Texte]" custT="1"/>
      <dgm:spPr/>
      <dgm:t>
        <a:bodyPr/>
        <a:lstStyle/>
        <a:p>
          <a:endParaRPr lang="fr-FR" sz="1200" b="1" dirty="0" smtClean="0"/>
        </a:p>
        <a:p>
          <a:r>
            <a:rPr lang="fr-FR" sz="1200" b="1" u="sng" dirty="0" smtClean="0"/>
            <a:t>Précautions à prendre</a:t>
          </a:r>
        </a:p>
        <a:p>
          <a:r>
            <a:rPr lang="fr-FR" sz="1200" b="0" dirty="0" smtClean="0"/>
            <a:t>-</a:t>
          </a:r>
          <a:r>
            <a:rPr lang="fr-FR" sz="1200" b="1" dirty="0" smtClean="0"/>
            <a:t> </a:t>
          </a:r>
          <a:r>
            <a:rPr lang="fr-FR" sz="900" b="0" dirty="0" smtClean="0"/>
            <a:t>Éduquer l’ambidextrie</a:t>
          </a:r>
        </a:p>
        <a:p>
          <a:r>
            <a:rPr lang="fr-FR" sz="900" b="0" dirty="0" smtClean="0"/>
            <a:t>- Développer les facteurs d’exécution motrice </a:t>
          </a:r>
        </a:p>
        <a:p>
          <a:r>
            <a:rPr lang="fr-FR" sz="900" b="0" dirty="0" smtClean="0"/>
            <a:t>- Mettre en place les mécanisme d’apprentissage </a:t>
          </a:r>
        </a:p>
        <a:p>
          <a:r>
            <a:rPr lang="fr-FR" sz="900" b="0" dirty="0" smtClean="0"/>
            <a:t>- favoriser  la démonstration</a:t>
          </a:r>
        </a:p>
        <a:p>
          <a:r>
            <a:rPr lang="fr-FR" sz="900" b="0" dirty="0" smtClean="0"/>
            <a:t>- Éviter la monotonie des exercices </a:t>
          </a:r>
        </a:p>
        <a:p>
          <a:r>
            <a:rPr lang="fr-FR" sz="900" b="0" dirty="0" smtClean="0"/>
            <a:t>- Éviter le renforcement de la résistance foncière</a:t>
          </a:r>
        </a:p>
        <a:p>
          <a:r>
            <a:rPr lang="fr-FR" sz="900" b="0" dirty="0" smtClean="0"/>
            <a:t>-   </a:t>
          </a:r>
        </a:p>
      </dgm:t>
    </dgm:pt>
    <dgm:pt modelId="{530DBDA5-0E59-4BE4-AD6E-DBEB89FE2FE7}" type="parTrans" cxnId="{A040C9F3-01BA-433E-923A-25666E3B2E97}">
      <dgm:prSet/>
      <dgm:spPr/>
      <dgm:t>
        <a:bodyPr/>
        <a:lstStyle/>
        <a:p>
          <a:endParaRPr lang="fr-FR"/>
        </a:p>
      </dgm:t>
    </dgm:pt>
    <dgm:pt modelId="{8855940D-7946-4E01-BFF3-97AFC8A56076}" type="sibTrans" cxnId="{A040C9F3-01BA-433E-923A-25666E3B2E97}">
      <dgm:prSet/>
      <dgm:spPr/>
      <dgm:t>
        <a:bodyPr/>
        <a:lstStyle/>
        <a:p>
          <a:endParaRPr lang="fr-FR"/>
        </a:p>
      </dgm:t>
    </dgm:pt>
    <dgm:pt modelId="{1E13F85D-33FC-495D-91E4-62B4E3D5A7D4}" type="pres">
      <dgm:prSet presAssocID="{E9CF05A9-84BF-440B-A981-5573F7BBFD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21DAA2B-232F-4E99-B843-10CF59C5876A}" type="pres">
      <dgm:prSet presAssocID="{81972249-7941-462A-89A6-F615427B435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A2C208-96DB-4A84-AA65-FCA1FE342FBF}" type="pres">
      <dgm:prSet presAssocID="{37813D5C-FC42-433F-8AE6-4728F88F1423}" presName="sibTrans" presStyleCnt="0"/>
      <dgm:spPr/>
    </dgm:pt>
    <dgm:pt modelId="{5CFA07AF-B7EB-415E-BE7B-EE072AADF0DE}" type="pres">
      <dgm:prSet presAssocID="{D1450C67-9F6F-4822-9475-F4D10470C28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185FBB-3DD9-48FA-B060-E7DD44F156A4}" type="pres">
      <dgm:prSet presAssocID="{E6B5A458-9BE6-4DC2-809D-021E9765E2A4}" presName="sibTrans" presStyleCnt="0"/>
      <dgm:spPr/>
    </dgm:pt>
    <dgm:pt modelId="{A0884558-1957-413F-ACB6-5C58B3F0632E}" type="pres">
      <dgm:prSet presAssocID="{F4D28E7C-9718-4B27-8FB7-3C57194C4E5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7793E9-A2D9-463F-8460-5C4D4E0696F5}" type="pres">
      <dgm:prSet presAssocID="{EE7EBE32-7DE5-43F6-A276-C26E24DC8BA8}" presName="sibTrans" presStyleCnt="0"/>
      <dgm:spPr/>
    </dgm:pt>
    <dgm:pt modelId="{B331B581-FC22-44E3-90D2-F4F56849BE39}" type="pres">
      <dgm:prSet presAssocID="{D2BEC6C3-FD79-481D-82B5-9684C9D2A27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AE199C-E6A6-48A1-8931-BE49DB526F1D}" type="pres">
      <dgm:prSet presAssocID="{AFE39EE4-5ED6-44D5-9C56-1296D0566917}" presName="sibTrans" presStyleCnt="0"/>
      <dgm:spPr/>
    </dgm:pt>
    <dgm:pt modelId="{F3046124-3DA4-47AF-A21F-E3EBE5CEE594}" type="pres">
      <dgm:prSet presAssocID="{388B7B94-B611-49E2-BB1D-4336E61CBC3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4DFCB4-64CD-4586-9C43-D919A845DEA9}" type="pres">
      <dgm:prSet presAssocID="{7CBFD81D-C93E-40B5-8E98-F5B13DA944F8}" presName="sibTrans" presStyleCnt="0"/>
      <dgm:spPr/>
    </dgm:pt>
    <dgm:pt modelId="{67E680C6-7024-4E4D-BD91-D4A97FD0EF6E}" type="pres">
      <dgm:prSet presAssocID="{840DDD33-7CA2-4A45-9AB2-B9CBE27428D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C756B00-0349-4BE6-B12B-1EC87C3D348C}" type="presOf" srcId="{D2BEC6C3-FD79-481D-82B5-9684C9D2A27B}" destId="{B331B581-FC22-44E3-90D2-F4F56849BE39}" srcOrd="0" destOrd="0" presId="urn:microsoft.com/office/officeart/2005/8/layout/default"/>
    <dgm:cxn modelId="{4368EE9B-FDFA-4908-987F-072C1944ABB5}" type="presOf" srcId="{81972249-7941-462A-89A6-F615427B4352}" destId="{121DAA2B-232F-4E99-B843-10CF59C5876A}" srcOrd="0" destOrd="0" presId="urn:microsoft.com/office/officeart/2005/8/layout/default"/>
    <dgm:cxn modelId="{8A1B083C-432E-4D38-BC58-3A9D272115B0}" type="presOf" srcId="{D1450C67-9F6F-4822-9475-F4D10470C287}" destId="{5CFA07AF-B7EB-415E-BE7B-EE072AADF0DE}" srcOrd="0" destOrd="0" presId="urn:microsoft.com/office/officeart/2005/8/layout/default"/>
    <dgm:cxn modelId="{7997C018-233B-44C4-9B93-DC84BF663A9A}" type="presOf" srcId="{F4D28E7C-9718-4B27-8FB7-3C57194C4E5A}" destId="{A0884558-1957-413F-ACB6-5C58B3F0632E}" srcOrd="0" destOrd="0" presId="urn:microsoft.com/office/officeart/2005/8/layout/default"/>
    <dgm:cxn modelId="{8754576A-DB0B-4E6A-809C-8DA80BF78BFF}" srcId="{E9CF05A9-84BF-440B-A981-5573F7BBFDCD}" destId="{F4D28E7C-9718-4B27-8FB7-3C57194C4E5A}" srcOrd="2" destOrd="0" parTransId="{0614D928-4BC6-4FFE-9C7A-58799377A77E}" sibTransId="{EE7EBE32-7DE5-43F6-A276-C26E24DC8BA8}"/>
    <dgm:cxn modelId="{86004152-7728-4BCF-A09D-A02D581C2435}" srcId="{E9CF05A9-84BF-440B-A981-5573F7BBFDCD}" destId="{81972249-7941-462A-89A6-F615427B4352}" srcOrd="0" destOrd="0" parTransId="{D931281D-6D79-4B72-8042-9B23BD1B6EE2}" sibTransId="{37813D5C-FC42-433F-8AE6-4728F88F1423}"/>
    <dgm:cxn modelId="{14299830-443A-4C3C-9CC7-F55CC9A8477E}" type="presOf" srcId="{840DDD33-7CA2-4A45-9AB2-B9CBE27428DE}" destId="{67E680C6-7024-4E4D-BD91-D4A97FD0EF6E}" srcOrd="0" destOrd="0" presId="urn:microsoft.com/office/officeart/2005/8/layout/default"/>
    <dgm:cxn modelId="{E69D787F-B7E8-4DAD-821B-FC0B3F7AB0A6}" srcId="{E9CF05A9-84BF-440B-A981-5573F7BBFDCD}" destId="{D1450C67-9F6F-4822-9475-F4D10470C287}" srcOrd="1" destOrd="0" parTransId="{91481134-468E-4AAC-B41E-DE6579B954E3}" sibTransId="{E6B5A458-9BE6-4DC2-809D-021E9765E2A4}"/>
    <dgm:cxn modelId="{6D6F527F-E55C-4526-8EFC-69AA30C91788}" type="presOf" srcId="{388B7B94-B611-49E2-BB1D-4336E61CBC38}" destId="{F3046124-3DA4-47AF-A21F-E3EBE5CEE594}" srcOrd="0" destOrd="0" presId="urn:microsoft.com/office/officeart/2005/8/layout/default"/>
    <dgm:cxn modelId="{A040C9F3-01BA-433E-923A-25666E3B2E97}" srcId="{E9CF05A9-84BF-440B-A981-5573F7BBFDCD}" destId="{840DDD33-7CA2-4A45-9AB2-B9CBE27428DE}" srcOrd="5" destOrd="0" parTransId="{530DBDA5-0E59-4BE4-AD6E-DBEB89FE2FE7}" sibTransId="{8855940D-7946-4E01-BFF3-97AFC8A56076}"/>
    <dgm:cxn modelId="{1CEF6759-D79C-4A91-8B6B-C0276BE09C9F}" type="presOf" srcId="{E9CF05A9-84BF-440B-A981-5573F7BBFDCD}" destId="{1E13F85D-33FC-495D-91E4-62B4E3D5A7D4}" srcOrd="0" destOrd="0" presId="urn:microsoft.com/office/officeart/2005/8/layout/default"/>
    <dgm:cxn modelId="{8B557407-95BA-454C-915D-E928C2839911}" srcId="{E9CF05A9-84BF-440B-A981-5573F7BBFDCD}" destId="{D2BEC6C3-FD79-481D-82B5-9684C9D2A27B}" srcOrd="3" destOrd="0" parTransId="{C83C7BFD-050B-4AE7-91C2-22D4231821AE}" sibTransId="{AFE39EE4-5ED6-44D5-9C56-1296D0566917}"/>
    <dgm:cxn modelId="{1FDDF3C1-4B71-4A94-8809-312ACE89C5D6}" srcId="{E9CF05A9-84BF-440B-A981-5573F7BBFDCD}" destId="{388B7B94-B611-49E2-BB1D-4336E61CBC38}" srcOrd="4" destOrd="0" parTransId="{7608382B-D2B5-4BF0-A33A-C8A44E5D5776}" sibTransId="{7CBFD81D-C93E-40B5-8E98-F5B13DA944F8}"/>
    <dgm:cxn modelId="{E528FBDA-1FD5-466F-861C-A6AF5B9E7239}" type="presParOf" srcId="{1E13F85D-33FC-495D-91E4-62B4E3D5A7D4}" destId="{121DAA2B-232F-4E99-B843-10CF59C5876A}" srcOrd="0" destOrd="0" presId="urn:microsoft.com/office/officeart/2005/8/layout/default"/>
    <dgm:cxn modelId="{B23F8F43-F8D5-4A63-8ED9-7B1A28680AAD}" type="presParOf" srcId="{1E13F85D-33FC-495D-91E4-62B4E3D5A7D4}" destId="{7FA2C208-96DB-4A84-AA65-FCA1FE342FBF}" srcOrd="1" destOrd="0" presId="urn:microsoft.com/office/officeart/2005/8/layout/default"/>
    <dgm:cxn modelId="{0E7E5F44-5EF1-4EE8-93DE-9C6E82B6BE47}" type="presParOf" srcId="{1E13F85D-33FC-495D-91E4-62B4E3D5A7D4}" destId="{5CFA07AF-B7EB-415E-BE7B-EE072AADF0DE}" srcOrd="2" destOrd="0" presId="urn:microsoft.com/office/officeart/2005/8/layout/default"/>
    <dgm:cxn modelId="{656BF92A-8939-4FD4-9E72-FBA9CA001B48}" type="presParOf" srcId="{1E13F85D-33FC-495D-91E4-62B4E3D5A7D4}" destId="{FF185FBB-3DD9-48FA-B060-E7DD44F156A4}" srcOrd="3" destOrd="0" presId="urn:microsoft.com/office/officeart/2005/8/layout/default"/>
    <dgm:cxn modelId="{EF6E0A86-A007-47F0-9208-C3D1BD359A21}" type="presParOf" srcId="{1E13F85D-33FC-495D-91E4-62B4E3D5A7D4}" destId="{A0884558-1957-413F-ACB6-5C58B3F0632E}" srcOrd="4" destOrd="0" presId="urn:microsoft.com/office/officeart/2005/8/layout/default"/>
    <dgm:cxn modelId="{045EE3C0-954E-4C35-A7C5-76B027EA6BAC}" type="presParOf" srcId="{1E13F85D-33FC-495D-91E4-62B4E3D5A7D4}" destId="{D97793E9-A2D9-463F-8460-5C4D4E0696F5}" srcOrd="5" destOrd="0" presId="urn:microsoft.com/office/officeart/2005/8/layout/default"/>
    <dgm:cxn modelId="{5CB2BB3F-ED4D-49EF-8DE1-86D9264C1F5C}" type="presParOf" srcId="{1E13F85D-33FC-495D-91E4-62B4E3D5A7D4}" destId="{B331B581-FC22-44E3-90D2-F4F56849BE39}" srcOrd="6" destOrd="0" presId="urn:microsoft.com/office/officeart/2005/8/layout/default"/>
    <dgm:cxn modelId="{2ED82D15-6E97-43A1-8459-7A4FD790DECB}" type="presParOf" srcId="{1E13F85D-33FC-495D-91E4-62B4E3D5A7D4}" destId="{3BAE199C-E6A6-48A1-8931-BE49DB526F1D}" srcOrd="7" destOrd="0" presId="urn:microsoft.com/office/officeart/2005/8/layout/default"/>
    <dgm:cxn modelId="{B7F2E5F7-B6D2-44CB-B355-19361A07D53F}" type="presParOf" srcId="{1E13F85D-33FC-495D-91E4-62B4E3D5A7D4}" destId="{F3046124-3DA4-47AF-A21F-E3EBE5CEE594}" srcOrd="8" destOrd="0" presId="urn:microsoft.com/office/officeart/2005/8/layout/default"/>
    <dgm:cxn modelId="{D93782CF-0A74-404E-9F21-C6F49B52A7C3}" type="presParOf" srcId="{1E13F85D-33FC-495D-91E4-62B4E3D5A7D4}" destId="{004DFCB4-64CD-4586-9C43-D919A845DEA9}" srcOrd="9" destOrd="0" presId="urn:microsoft.com/office/officeart/2005/8/layout/default"/>
    <dgm:cxn modelId="{43283F24-1DFA-4FD0-B0FC-E7FDDF170474}" type="presParOf" srcId="{1E13F85D-33FC-495D-91E4-62B4E3D5A7D4}" destId="{67E680C6-7024-4E4D-BD91-D4A97FD0EF6E}" srcOrd="10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3CFE9A-965E-4229-BB59-C51E9733FC9B}" type="doc">
      <dgm:prSet loTypeId="urn:microsoft.com/office/officeart/2005/8/layout/hProcess7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1438082-2ED6-4B78-B7A5-655562F10ED7}">
      <dgm:prSet phldrT="[Texte]"/>
      <dgm:spPr/>
      <dgm:t>
        <a:bodyPr/>
        <a:lstStyle/>
        <a:p>
          <a:r>
            <a:rPr lang="fr-FR" b="1" dirty="0" smtClean="0"/>
            <a:t>Généralité</a:t>
          </a:r>
          <a:endParaRPr lang="fr-FR" b="1" dirty="0"/>
        </a:p>
      </dgm:t>
    </dgm:pt>
    <dgm:pt modelId="{E3CEC932-C5A4-4225-B9E4-E1041E7D2EC8}" type="parTrans" cxnId="{395731D2-AC73-4BC9-90F5-E8CBF53E3B49}">
      <dgm:prSet/>
      <dgm:spPr/>
      <dgm:t>
        <a:bodyPr/>
        <a:lstStyle/>
        <a:p>
          <a:endParaRPr lang="fr-FR"/>
        </a:p>
      </dgm:t>
    </dgm:pt>
    <dgm:pt modelId="{027A10A1-1D18-499C-86C2-A841F598EEE1}" type="sibTrans" cxnId="{395731D2-AC73-4BC9-90F5-E8CBF53E3B49}">
      <dgm:prSet/>
      <dgm:spPr/>
      <dgm:t>
        <a:bodyPr/>
        <a:lstStyle/>
        <a:p>
          <a:endParaRPr lang="fr-FR"/>
        </a:p>
      </dgm:t>
    </dgm:pt>
    <dgm:pt modelId="{47ABFFD4-3721-46DE-9C4D-39C88AD11489}">
      <dgm:prSet phldrT="[Texte]"/>
      <dgm:spPr/>
      <dgm:t>
        <a:bodyPr/>
        <a:lstStyle/>
        <a:p>
          <a:r>
            <a:rPr lang="fr-FR" dirty="0" smtClean="0"/>
            <a:t>Phase prépubère</a:t>
          </a:r>
          <a:endParaRPr lang="fr-FR" dirty="0"/>
        </a:p>
      </dgm:t>
    </dgm:pt>
    <dgm:pt modelId="{EB546747-19FA-49A7-A814-4F51385E6D3B}" type="parTrans" cxnId="{DB110523-EC48-4CDE-867B-758F5BC4C9E9}">
      <dgm:prSet/>
      <dgm:spPr/>
      <dgm:t>
        <a:bodyPr/>
        <a:lstStyle/>
        <a:p>
          <a:endParaRPr lang="fr-FR"/>
        </a:p>
      </dgm:t>
    </dgm:pt>
    <dgm:pt modelId="{56CBCBB0-2174-42F6-96BB-D7610BC62329}" type="sibTrans" cxnId="{DB110523-EC48-4CDE-867B-758F5BC4C9E9}">
      <dgm:prSet/>
      <dgm:spPr/>
      <dgm:t>
        <a:bodyPr/>
        <a:lstStyle/>
        <a:p>
          <a:endParaRPr lang="fr-FR"/>
        </a:p>
      </dgm:t>
    </dgm:pt>
    <dgm:pt modelId="{1A324AA5-F4CC-4BAD-9B74-22356D1EECD5}">
      <dgm:prSet phldrT="[Texte]"/>
      <dgm:spPr/>
      <dgm:t>
        <a:bodyPr/>
        <a:lstStyle/>
        <a:p>
          <a:r>
            <a:rPr lang="fr-FR" b="1" dirty="0" smtClean="0"/>
            <a:t>- Grande poussée staturale(</a:t>
          </a:r>
          <a:r>
            <a:rPr lang="fr-FR" b="1" dirty="0" err="1" smtClean="0"/>
            <a:t>mbr</a:t>
          </a:r>
          <a:r>
            <a:rPr lang="fr-FR" b="1" dirty="0" smtClean="0"/>
            <a:t> inf) (15-20cm)en 2 ans</a:t>
          </a:r>
        </a:p>
        <a:p>
          <a:r>
            <a:rPr lang="fr-FR" b="1" dirty="0" smtClean="0"/>
            <a:t>-  poids(3-4kg)/an</a:t>
          </a:r>
        </a:p>
        <a:p>
          <a:r>
            <a:rPr lang="fr-FR" b="1" dirty="0" smtClean="0"/>
            <a:t>- Maigre proportions disharmonieuse(asperge)</a:t>
          </a:r>
        </a:p>
        <a:p>
          <a:r>
            <a:rPr lang="fr-FR" b="1" dirty="0" smtClean="0"/>
            <a:t>- Retard du d       viscéral par rapport au d      du s. locomoteur.</a:t>
          </a:r>
        </a:p>
        <a:p>
          <a:r>
            <a:rPr lang="fr-FR" b="1" dirty="0" smtClean="0"/>
            <a:t>- Musculature faible </a:t>
          </a:r>
        </a:p>
        <a:p>
          <a:r>
            <a:rPr lang="fr-FR" b="1" dirty="0" smtClean="0"/>
            <a:t>- Fragilité organique</a:t>
          </a:r>
        </a:p>
        <a:p>
          <a:r>
            <a:rPr lang="fr-FR" b="0" u="none" dirty="0" smtClean="0"/>
            <a:t>- Développement sexuel (12-13)</a:t>
          </a:r>
        </a:p>
      </dgm:t>
    </dgm:pt>
    <dgm:pt modelId="{BBDEDD6B-1471-448C-BF36-C16693E84CED}" type="parTrans" cxnId="{E6BAF1E6-22A1-4A95-9593-C168DA8E7CE6}">
      <dgm:prSet/>
      <dgm:spPr/>
      <dgm:t>
        <a:bodyPr/>
        <a:lstStyle/>
        <a:p>
          <a:endParaRPr lang="fr-FR"/>
        </a:p>
      </dgm:t>
    </dgm:pt>
    <dgm:pt modelId="{A62C3EE7-A74E-44E4-BF9B-C9E423E55951}" type="sibTrans" cxnId="{E6BAF1E6-22A1-4A95-9593-C168DA8E7CE6}">
      <dgm:prSet/>
      <dgm:spPr/>
      <dgm:t>
        <a:bodyPr/>
        <a:lstStyle/>
        <a:p>
          <a:endParaRPr lang="fr-FR"/>
        </a:p>
      </dgm:t>
    </dgm:pt>
    <dgm:pt modelId="{05AC95AE-3982-4A52-A4D8-6CCE9C32093F}">
      <dgm:prSet phldrT="[Texte]"/>
      <dgm:spPr/>
      <dgm:t>
        <a:bodyPr/>
        <a:lstStyle/>
        <a:p>
          <a:endParaRPr lang="fr-FR" dirty="0"/>
        </a:p>
      </dgm:t>
    </dgm:pt>
    <dgm:pt modelId="{EC1E9761-F11D-470B-91AD-30A72703A29E}" type="sibTrans" cxnId="{1319C002-D575-4240-9EB1-E18883EE89A0}">
      <dgm:prSet/>
      <dgm:spPr/>
      <dgm:t>
        <a:bodyPr/>
        <a:lstStyle/>
        <a:p>
          <a:endParaRPr lang="fr-FR"/>
        </a:p>
      </dgm:t>
    </dgm:pt>
    <dgm:pt modelId="{77BF5ACE-E0CC-4148-BC38-426A841B35A8}" type="parTrans" cxnId="{1319C002-D575-4240-9EB1-E18883EE89A0}">
      <dgm:prSet/>
      <dgm:spPr/>
      <dgm:t>
        <a:bodyPr/>
        <a:lstStyle/>
        <a:p>
          <a:endParaRPr lang="fr-FR"/>
        </a:p>
      </dgm:t>
    </dgm:pt>
    <dgm:pt modelId="{1288D308-CD10-4038-98B7-16694502A48B}">
      <dgm:prSet phldrT="[Texte]"/>
      <dgm:spPr/>
      <dgm:t>
        <a:bodyPr/>
        <a:lstStyle/>
        <a:p>
          <a:r>
            <a:rPr lang="fr-FR" dirty="0" smtClean="0"/>
            <a:t>- période de crise</a:t>
          </a:r>
        </a:p>
        <a:p>
          <a:r>
            <a:rPr lang="fr-FR" dirty="0" smtClean="0"/>
            <a:t>-seconde enfance </a:t>
          </a:r>
        </a:p>
        <a:p>
          <a:r>
            <a:rPr lang="fr-FR" dirty="0" smtClean="0"/>
            <a:t>- Bouleversemenent  morpho, physio, et psycho</a:t>
          </a:r>
        </a:p>
        <a:p>
          <a:r>
            <a:rPr lang="fr-FR" dirty="0" smtClean="0"/>
            <a:t>-deux phases </a:t>
          </a:r>
        </a:p>
        <a:p>
          <a:r>
            <a:rPr lang="fr-FR" dirty="0" smtClean="0"/>
            <a:t>   * phase prépubère(1an)</a:t>
          </a:r>
        </a:p>
        <a:p>
          <a:r>
            <a:rPr lang="fr-FR" dirty="0" smtClean="0"/>
            <a:t>   *phase pubère (2ans).</a:t>
          </a:r>
        </a:p>
        <a:p>
          <a:endParaRPr lang="fr-FR" dirty="0"/>
        </a:p>
      </dgm:t>
    </dgm:pt>
    <dgm:pt modelId="{D5C1D8BA-1FD1-42BB-94D4-6763F35F5275}" type="sibTrans" cxnId="{8F999508-B6E5-4F8B-9C5D-13F65B4FED77}">
      <dgm:prSet/>
      <dgm:spPr/>
      <dgm:t>
        <a:bodyPr/>
        <a:lstStyle/>
        <a:p>
          <a:endParaRPr lang="fr-FR"/>
        </a:p>
      </dgm:t>
    </dgm:pt>
    <dgm:pt modelId="{178BCC65-12D5-4CCA-B24E-52B6C7E2EAF1}" type="parTrans" cxnId="{8F999508-B6E5-4F8B-9C5D-13F65B4FED77}">
      <dgm:prSet/>
      <dgm:spPr/>
      <dgm:t>
        <a:bodyPr/>
        <a:lstStyle/>
        <a:p>
          <a:endParaRPr lang="fr-FR"/>
        </a:p>
      </dgm:t>
    </dgm:pt>
    <dgm:pt modelId="{4661C30A-ACE3-4463-A689-B0F32F4C235E}" type="pres">
      <dgm:prSet presAssocID="{2C3CFE9A-965E-4229-BB59-C51E9733FC9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4B3BEBB-7F69-4293-8695-D7D2E28CE057}" type="pres">
      <dgm:prSet presAssocID="{71438082-2ED6-4B78-B7A5-655562F10ED7}" presName="compositeNode" presStyleCnt="0">
        <dgm:presLayoutVars>
          <dgm:bulletEnabled val="1"/>
        </dgm:presLayoutVars>
      </dgm:prSet>
      <dgm:spPr/>
    </dgm:pt>
    <dgm:pt modelId="{EFD7A7C8-CABA-4A97-A2B8-CA7FFEE3735A}" type="pres">
      <dgm:prSet presAssocID="{71438082-2ED6-4B78-B7A5-655562F10ED7}" presName="bgRect" presStyleLbl="node1" presStyleIdx="0" presStyleCnt="2"/>
      <dgm:spPr/>
      <dgm:t>
        <a:bodyPr/>
        <a:lstStyle/>
        <a:p>
          <a:endParaRPr lang="fr-FR"/>
        </a:p>
      </dgm:t>
    </dgm:pt>
    <dgm:pt modelId="{DAFDB0EA-3292-4FD4-8B1A-02279183DFCF}" type="pres">
      <dgm:prSet presAssocID="{71438082-2ED6-4B78-B7A5-655562F10ED7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0C658B-0028-4C47-8E69-D4113ED38578}" type="pres">
      <dgm:prSet presAssocID="{71438082-2ED6-4B78-B7A5-655562F10ED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824368-4488-4030-9B82-ACA790C6D40D}" type="pres">
      <dgm:prSet presAssocID="{027A10A1-1D18-499C-86C2-A841F598EEE1}" presName="hSp" presStyleCnt="0"/>
      <dgm:spPr/>
    </dgm:pt>
    <dgm:pt modelId="{3B12EC82-352F-4160-8C47-E12DE9B0553F}" type="pres">
      <dgm:prSet presAssocID="{027A10A1-1D18-499C-86C2-A841F598EEE1}" presName="vProcSp" presStyleCnt="0"/>
      <dgm:spPr/>
    </dgm:pt>
    <dgm:pt modelId="{B701810B-7698-4CE4-96A3-D3F141AFF0DF}" type="pres">
      <dgm:prSet presAssocID="{027A10A1-1D18-499C-86C2-A841F598EEE1}" presName="vSp1" presStyleCnt="0"/>
      <dgm:spPr/>
    </dgm:pt>
    <dgm:pt modelId="{D7FF6859-503C-433F-BB5F-D01107742B97}" type="pres">
      <dgm:prSet presAssocID="{027A10A1-1D18-499C-86C2-A841F598EEE1}" presName="simulatedConn" presStyleLbl="solidFgAcc1" presStyleIdx="0" presStyleCnt="1"/>
      <dgm:spPr/>
    </dgm:pt>
    <dgm:pt modelId="{DA28F9C8-49A6-4B2C-9168-689471E2A452}" type="pres">
      <dgm:prSet presAssocID="{027A10A1-1D18-499C-86C2-A841F598EEE1}" presName="vSp2" presStyleCnt="0"/>
      <dgm:spPr/>
    </dgm:pt>
    <dgm:pt modelId="{98C08D65-0D4B-4AFF-91C3-242233500132}" type="pres">
      <dgm:prSet presAssocID="{027A10A1-1D18-499C-86C2-A841F598EEE1}" presName="sibTrans" presStyleCnt="0"/>
      <dgm:spPr/>
    </dgm:pt>
    <dgm:pt modelId="{037968A7-5731-4E7B-8A38-3C497DC1D5C8}" type="pres">
      <dgm:prSet presAssocID="{47ABFFD4-3721-46DE-9C4D-39C88AD11489}" presName="compositeNode" presStyleCnt="0">
        <dgm:presLayoutVars>
          <dgm:bulletEnabled val="1"/>
        </dgm:presLayoutVars>
      </dgm:prSet>
      <dgm:spPr/>
    </dgm:pt>
    <dgm:pt modelId="{B742B6C9-83D2-4373-A632-D0FF38877D66}" type="pres">
      <dgm:prSet presAssocID="{47ABFFD4-3721-46DE-9C4D-39C88AD11489}" presName="bgRect" presStyleLbl="node1" presStyleIdx="1" presStyleCnt="2"/>
      <dgm:spPr/>
      <dgm:t>
        <a:bodyPr/>
        <a:lstStyle/>
        <a:p>
          <a:endParaRPr lang="fr-FR"/>
        </a:p>
      </dgm:t>
    </dgm:pt>
    <dgm:pt modelId="{B66E5064-F865-46ED-9BD3-6ACDB1FBD147}" type="pres">
      <dgm:prSet presAssocID="{47ABFFD4-3721-46DE-9C4D-39C88AD11489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E29F38-41DB-4CC2-AE11-2014EBA26B1E}" type="pres">
      <dgm:prSet presAssocID="{47ABFFD4-3721-46DE-9C4D-39C88AD11489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B110523-EC48-4CDE-867B-758F5BC4C9E9}" srcId="{2C3CFE9A-965E-4229-BB59-C51E9733FC9B}" destId="{47ABFFD4-3721-46DE-9C4D-39C88AD11489}" srcOrd="1" destOrd="0" parTransId="{EB546747-19FA-49A7-A814-4F51385E6D3B}" sibTransId="{56CBCBB0-2174-42F6-96BB-D7610BC62329}"/>
    <dgm:cxn modelId="{7CDA1858-5494-4904-B6DC-4083DDC56993}" type="presOf" srcId="{1A324AA5-F4CC-4BAD-9B74-22356D1EECD5}" destId="{31E29F38-41DB-4CC2-AE11-2014EBA26B1E}" srcOrd="0" destOrd="0" presId="urn:microsoft.com/office/officeart/2005/8/layout/hProcess7"/>
    <dgm:cxn modelId="{1319C002-D575-4240-9EB1-E18883EE89A0}" srcId="{71438082-2ED6-4B78-B7A5-655562F10ED7}" destId="{05AC95AE-3982-4A52-A4D8-6CCE9C32093F}" srcOrd="1" destOrd="0" parTransId="{77BF5ACE-E0CC-4148-BC38-426A841B35A8}" sibTransId="{EC1E9761-F11D-470B-91AD-30A72703A29E}"/>
    <dgm:cxn modelId="{7272D003-BD34-43A8-8C87-9D18F5D4F931}" type="presOf" srcId="{71438082-2ED6-4B78-B7A5-655562F10ED7}" destId="{EFD7A7C8-CABA-4A97-A2B8-CA7FFEE3735A}" srcOrd="0" destOrd="0" presId="urn:microsoft.com/office/officeart/2005/8/layout/hProcess7"/>
    <dgm:cxn modelId="{641DD2E0-9263-452E-B5A0-BFBB3CF86103}" type="presOf" srcId="{47ABFFD4-3721-46DE-9C4D-39C88AD11489}" destId="{B66E5064-F865-46ED-9BD3-6ACDB1FBD147}" srcOrd="1" destOrd="0" presId="urn:microsoft.com/office/officeart/2005/8/layout/hProcess7"/>
    <dgm:cxn modelId="{954BEBD1-F1AA-4DD5-BAE0-13D3B06B1685}" type="presOf" srcId="{1288D308-CD10-4038-98B7-16694502A48B}" destId="{3D0C658B-0028-4C47-8E69-D4113ED38578}" srcOrd="0" destOrd="0" presId="urn:microsoft.com/office/officeart/2005/8/layout/hProcess7"/>
    <dgm:cxn modelId="{395731D2-AC73-4BC9-90F5-E8CBF53E3B49}" srcId="{2C3CFE9A-965E-4229-BB59-C51E9733FC9B}" destId="{71438082-2ED6-4B78-B7A5-655562F10ED7}" srcOrd="0" destOrd="0" parTransId="{E3CEC932-C5A4-4225-B9E4-E1041E7D2EC8}" sibTransId="{027A10A1-1D18-499C-86C2-A841F598EEE1}"/>
    <dgm:cxn modelId="{8F999508-B6E5-4F8B-9C5D-13F65B4FED77}" srcId="{71438082-2ED6-4B78-B7A5-655562F10ED7}" destId="{1288D308-CD10-4038-98B7-16694502A48B}" srcOrd="0" destOrd="0" parTransId="{178BCC65-12D5-4CCA-B24E-52B6C7E2EAF1}" sibTransId="{D5C1D8BA-1FD1-42BB-94D4-6763F35F5275}"/>
    <dgm:cxn modelId="{37EDD958-0B91-4747-81FF-D652380371A1}" type="presOf" srcId="{47ABFFD4-3721-46DE-9C4D-39C88AD11489}" destId="{B742B6C9-83D2-4373-A632-D0FF38877D66}" srcOrd="0" destOrd="0" presId="urn:microsoft.com/office/officeart/2005/8/layout/hProcess7"/>
    <dgm:cxn modelId="{4739B1EA-365F-43F0-89CF-E6CBF33E3D7A}" type="presOf" srcId="{71438082-2ED6-4B78-B7A5-655562F10ED7}" destId="{DAFDB0EA-3292-4FD4-8B1A-02279183DFCF}" srcOrd="1" destOrd="0" presId="urn:microsoft.com/office/officeart/2005/8/layout/hProcess7"/>
    <dgm:cxn modelId="{E6BAF1E6-22A1-4A95-9593-C168DA8E7CE6}" srcId="{47ABFFD4-3721-46DE-9C4D-39C88AD11489}" destId="{1A324AA5-F4CC-4BAD-9B74-22356D1EECD5}" srcOrd="0" destOrd="0" parTransId="{BBDEDD6B-1471-448C-BF36-C16693E84CED}" sibTransId="{A62C3EE7-A74E-44E4-BF9B-C9E423E55951}"/>
    <dgm:cxn modelId="{D25C1AD5-D423-450A-8679-67742354C5C0}" type="presOf" srcId="{2C3CFE9A-965E-4229-BB59-C51E9733FC9B}" destId="{4661C30A-ACE3-4463-A689-B0F32F4C235E}" srcOrd="0" destOrd="0" presId="urn:microsoft.com/office/officeart/2005/8/layout/hProcess7"/>
    <dgm:cxn modelId="{33DE27A4-BA96-4D9C-8B00-BAD914B2BC3B}" type="presOf" srcId="{05AC95AE-3982-4A52-A4D8-6CCE9C32093F}" destId="{3D0C658B-0028-4C47-8E69-D4113ED38578}" srcOrd="0" destOrd="1" presId="urn:microsoft.com/office/officeart/2005/8/layout/hProcess7"/>
    <dgm:cxn modelId="{3081CAD9-3E57-4523-AA61-F86598F28F60}" type="presParOf" srcId="{4661C30A-ACE3-4463-A689-B0F32F4C235E}" destId="{24B3BEBB-7F69-4293-8695-D7D2E28CE057}" srcOrd="0" destOrd="0" presId="urn:microsoft.com/office/officeart/2005/8/layout/hProcess7"/>
    <dgm:cxn modelId="{248F3C7D-47CF-43E1-9887-E0434EECC0DF}" type="presParOf" srcId="{24B3BEBB-7F69-4293-8695-D7D2E28CE057}" destId="{EFD7A7C8-CABA-4A97-A2B8-CA7FFEE3735A}" srcOrd="0" destOrd="0" presId="urn:microsoft.com/office/officeart/2005/8/layout/hProcess7"/>
    <dgm:cxn modelId="{4CEED1CF-8C68-4A2D-B1D0-E25DD86D6BA8}" type="presParOf" srcId="{24B3BEBB-7F69-4293-8695-D7D2E28CE057}" destId="{DAFDB0EA-3292-4FD4-8B1A-02279183DFCF}" srcOrd="1" destOrd="0" presId="urn:microsoft.com/office/officeart/2005/8/layout/hProcess7"/>
    <dgm:cxn modelId="{9DB537FA-BA36-4036-BB17-87B33466D48B}" type="presParOf" srcId="{24B3BEBB-7F69-4293-8695-D7D2E28CE057}" destId="{3D0C658B-0028-4C47-8E69-D4113ED38578}" srcOrd="2" destOrd="0" presId="urn:microsoft.com/office/officeart/2005/8/layout/hProcess7"/>
    <dgm:cxn modelId="{DD199930-6AA6-4A1E-9889-D60875FAA832}" type="presParOf" srcId="{4661C30A-ACE3-4463-A689-B0F32F4C235E}" destId="{1F824368-4488-4030-9B82-ACA790C6D40D}" srcOrd="1" destOrd="0" presId="urn:microsoft.com/office/officeart/2005/8/layout/hProcess7"/>
    <dgm:cxn modelId="{2AD05E43-8660-4341-8547-8A1E8A3A4D36}" type="presParOf" srcId="{4661C30A-ACE3-4463-A689-B0F32F4C235E}" destId="{3B12EC82-352F-4160-8C47-E12DE9B0553F}" srcOrd="2" destOrd="0" presId="urn:microsoft.com/office/officeart/2005/8/layout/hProcess7"/>
    <dgm:cxn modelId="{40E9A52F-B765-4E4E-985A-3235168E417B}" type="presParOf" srcId="{3B12EC82-352F-4160-8C47-E12DE9B0553F}" destId="{B701810B-7698-4CE4-96A3-D3F141AFF0DF}" srcOrd="0" destOrd="0" presId="urn:microsoft.com/office/officeart/2005/8/layout/hProcess7"/>
    <dgm:cxn modelId="{C6FADED2-17BA-4902-B738-371F615E33DB}" type="presParOf" srcId="{3B12EC82-352F-4160-8C47-E12DE9B0553F}" destId="{D7FF6859-503C-433F-BB5F-D01107742B97}" srcOrd="1" destOrd="0" presId="urn:microsoft.com/office/officeart/2005/8/layout/hProcess7"/>
    <dgm:cxn modelId="{085339CD-8129-4A57-A379-360154E83263}" type="presParOf" srcId="{3B12EC82-352F-4160-8C47-E12DE9B0553F}" destId="{DA28F9C8-49A6-4B2C-9168-689471E2A452}" srcOrd="2" destOrd="0" presId="urn:microsoft.com/office/officeart/2005/8/layout/hProcess7"/>
    <dgm:cxn modelId="{48BA5AC3-5715-4083-9AF4-92292B1CD919}" type="presParOf" srcId="{4661C30A-ACE3-4463-A689-B0F32F4C235E}" destId="{98C08D65-0D4B-4AFF-91C3-242233500132}" srcOrd="3" destOrd="0" presId="urn:microsoft.com/office/officeart/2005/8/layout/hProcess7"/>
    <dgm:cxn modelId="{CA063AEB-2DE8-43A1-A56A-3FCE685834EA}" type="presParOf" srcId="{4661C30A-ACE3-4463-A689-B0F32F4C235E}" destId="{037968A7-5731-4E7B-8A38-3C497DC1D5C8}" srcOrd="4" destOrd="0" presId="urn:microsoft.com/office/officeart/2005/8/layout/hProcess7"/>
    <dgm:cxn modelId="{CA7E34AD-BAD6-4522-AC87-510D39ED6462}" type="presParOf" srcId="{037968A7-5731-4E7B-8A38-3C497DC1D5C8}" destId="{B742B6C9-83D2-4373-A632-D0FF38877D66}" srcOrd="0" destOrd="0" presId="urn:microsoft.com/office/officeart/2005/8/layout/hProcess7"/>
    <dgm:cxn modelId="{ACD1B6C4-8A89-47F8-A64D-C6935B306AAC}" type="presParOf" srcId="{037968A7-5731-4E7B-8A38-3C497DC1D5C8}" destId="{B66E5064-F865-46ED-9BD3-6ACDB1FBD147}" srcOrd="1" destOrd="0" presId="urn:microsoft.com/office/officeart/2005/8/layout/hProcess7"/>
    <dgm:cxn modelId="{8DCAE85A-6CF6-4F50-8876-B64D3FAF81D6}" type="presParOf" srcId="{037968A7-5731-4E7B-8A38-3C497DC1D5C8}" destId="{31E29F38-41DB-4CC2-AE11-2014EBA26B1E}" srcOrd="2" destOrd="0" presId="urn:microsoft.com/office/officeart/2005/8/layout/hProcess7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79606EA-A17F-43F3-8198-75C33D500191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0E2D3E5-E0C9-43FF-9D93-84DB9398723A}">
      <dgm:prSet phldrT="[Texte]" custT="1"/>
      <dgm:spPr/>
      <dgm:t>
        <a:bodyPr/>
        <a:lstStyle/>
        <a:p>
          <a:r>
            <a:rPr lang="fr-FR" sz="1200" b="1" u="sng" dirty="0" smtClean="0"/>
            <a:t>Aspect fonctionnel</a:t>
          </a:r>
          <a:r>
            <a:rPr lang="fr-FR" sz="900" b="1" u="sng" dirty="0" smtClean="0"/>
            <a:t>:</a:t>
          </a:r>
        </a:p>
        <a:p>
          <a:pPr>
            <a:tabLst>
              <a:tab pos="993775" algn="l"/>
            </a:tabLst>
          </a:pPr>
          <a:r>
            <a:rPr lang="fr-FR" sz="900" dirty="0" smtClean="0"/>
            <a:t>- </a:t>
          </a:r>
          <a:r>
            <a:rPr lang="fr-FR" sz="1000" dirty="0" smtClean="0"/>
            <a:t>Révolution endocrinienne (proportion, morphologie)</a:t>
          </a:r>
        </a:p>
        <a:p>
          <a:pPr>
            <a:tabLst>
              <a:tab pos="993775" algn="l"/>
            </a:tabLst>
          </a:pPr>
          <a:r>
            <a:rPr lang="fr-FR" sz="1000" dirty="0" smtClean="0"/>
            <a:t>- Ralentissement de la poussée de croissance          -  augmentation de       l’épaisseur des os longs</a:t>
          </a:r>
        </a:p>
        <a:p>
          <a:pPr>
            <a:tabLst>
              <a:tab pos="993775" algn="l"/>
            </a:tabLst>
          </a:pPr>
          <a:r>
            <a:rPr lang="fr-FR" sz="1000" dirty="0" smtClean="0"/>
            <a:t>-  Position de travail du cœur</a:t>
          </a:r>
        </a:p>
        <a:p>
          <a:pPr>
            <a:tabLst>
              <a:tab pos="993775" algn="l"/>
            </a:tabLst>
          </a:pPr>
          <a:r>
            <a:rPr lang="fr-FR" sz="1000" dirty="0" smtClean="0"/>
            <a:t>- c.c 200-220 CM3, c.p 1800- 3000 cm3 </a:t>
          </a:r>
        </a:p>
        <a:p>
          <a:pPr>
            <a:tabLst>
              <a:tab pos="993775" algn="l"/>
            </a:tabLst>
          </a:pPr>
          <a:r>
            <a:rPr lang="fr-FR" sz="1000" dirty="0" smtClean="0"/>
            <a:t>- Troubles de l’appétit, et insomnies</a:t>
          </a:r>
          <a:endParaRPr lang="fr-FR" sz="1000" dirty="0"/>
        </a:p>
      </dgm:t>
    </dgm:pt>
    <dgm:pt modelId="{0640537E-AEAE-4BAC-A5DE-2FCE80666DD1}" type="parTrans" cxnId="{A627929A-AB6B-4883-9B42-2DB2ACEC0152}">
      <dgm:prSet/>
      <dgm:spPr/>
      <dgm:t>
        <a:bodyPr/>
        <a:lstStyle/>
        <a:p>
          <a:endParaRPr lang="fr-FR"/>
        </a:p>
      </dgm:t>
    </dgm:pt>
    <dgm:pt modelId="{4E426CD7-78F0-4B7E-8BF7-139B2BA62803}" type="sibTrans" cxnId="{A627929A-AB6B-4883-9B42-2DB2ACEC0152}">
      <dgm:prSet/>
      <dgm:spPr/>
      <dgm:t>
        <a:bodyPr/>
        <a:lstStyle/>
        <a:p>
          <a:endParaRPr lang="fr-FR"/>
        </a:p>
      </dgm:t>
    </dgm:pt>
    <dgm:pt modelId="{A7AB5A3F-1C53-4D77-9A4E-6F02C3054C67}">
      <dgm:prSet phldrT="[Texte]" custT="1"/>
      <dgm:spPr/>
      <dgm:t>
        <a:bodyPr/>
        <a:lstStyle/>
        <a:p>
          <a:r>
            <a:rPr lang="fr-FR" sz="1200" b="1" u="sng" dirty="0" smtClean="0"/>
            <a:t>Aspect psychomoteur</a:t>
          </a:r>
          <a:r>
            <a:rPr lang="fr-FR" sz="900" dirty="0" smtClean="0"/>
            <a:t>:</a:t>
          </a:r>
        </a:p>
        <a:p>
          <a:r>
            <a:rPr lang="fr-FR" sz="900" dirty="0" smtClean="0"/>
            <a:t>- Diminution du contrôle de soi</a:t>
          </a:r>
        </a:p>
        <a:p>
          <a:r>
            <a:rPr lang="fr-FR" sz="900" dirty="0" smtClean="0"/>
            <a:t>- Instabilité motrice </a:t>
          </a:r>
        </a:p>
        <a:p>
          <a:r>
            <a:rPr lang="fr-FR" sz="900" dirty="0" smtClean="0"/>
            <a:t>- Soit avec agitation dispersée , turbulence et impulsivité </a:t>
          </a:r>
        </a:p>
        <a:p>
          <a:r>
            <a:rPr lang="fr-FR" sz="900" dirty="0" smtClean="0"/>
            <a:t>-  Soit avec apathie, ralentissement de l’activité, asthénie,</a:t>
          </a:r>
        </a:p>
        <a:p>
          <a:r>
            <a:rPr lang="fr-FR" sz="900" dirty="0" smtClean="0"/>
            <a:t>- Comportement moteur  maladroit</a:t>
          </a:r>
        </a:p>
        <a:p>
          <a:r>
            <a:rPr lang="fr-FR" sz="900" dirty="0" smtClean="0"/>
            <a:t>- Réapparition de mouvements parasites</a:t>
          </a:r>
          <a:endParaRPr lang="fr-FR" sz="900" dirty="0"/>
        </a:p>
      </dgm:t>
    </dgm:pt>
    <dgm:pt modelId="{73F62315-63BC-4E77-BC3A-6B50056A6018}" type="parTrans" cxnId="{53F48248-928B-466C-9600-58E4C1BA7EB7}">
      <dgm:prSet/>
      <dgm:spPr/>
      <dgm:t>
        <a:bodyPr/>
        <a:lstStyle/>
        <a:p>
          <a:endParaRPr lang="fr-FR"/>
        </a:p>
      </dgm:t>
    </dgm:pt>
    <dgm:pt modelId="{E24B43FB-5366-438B-93AA-98B1B9B66F1C}" type="sibTrans" cxnId="{53F48248-928B-466C-9600-58E4C1BA7EB7}">
      <dgm:prSet/>
      <dgm:spPr/>
      <dgm:t>
        <a:bodyPr/>
        <a:lstStyle/>
        <a:p>
          <a:endParaRPr lang="fr-FR"/>
        </a:p>
      </dgm:t>
    </dgm:pt>
    <dgm:pt modelId="{E45201B4-5E46-4E18-8356-71BA5DFC0EF9}">
      <dgm:prSet phldrT="[Texte]" custT="1"/>
      <dgm:spPr/>
      <dgm:t>
        <a:bodyPr/>
        <a:lstStyle/>
        <a:p>
          <a:r>
            <a:rPr lang="fr-FR" sz="1200" b="1" u="sng" dirty="0" smtClean="0"/>
            <a:t>Aspect psychologique:</a:t>
          </a:r>
        </a:p>
        <a:p>
          <a:r>
            <a:rPr lang="fr-FR" sz="1200" b="0" u="none" dirty="0" smtClean="0"/>
            <a:t>- Inquiétude, exhibition ou pudeur, agressivité ou inhibition, enthousiasme ou dépression</a:t>
          </a:r>
        </a:p>
        <a:p>
          <a:r>
            <a:rPr lang="fr-FR" sz="1200" b="0" u="none" dirty="0" smtClean="0"/>
            <a:t>-  D  d’esprit critique</a:t>
          </a:r>
        </a:p>
        <a:p>
          <a:r>
            <a:rPr lang="fr-FR" sz="1200" b="0" u="none" dirty="0" smtClean="0"/>
            <a:t>- Affirmation de soi  (activité sportive )</a:t>
          </a:r>
          <a:endParaRPr lang="fr-FR" sz="1200" b="0" u="none" dirty="0"/>
        </a:p>
      </dgm:t>
    </dgm:pt>
    <dgm:pt modelId="{CD049C41-D8FB-4235-89C3-E96E907A255D}" type="parTrans" cxnId="{B7969B2C-38EB-4F6F-A764-E41F8B5100CE}">
      <dgm:prSet/>
      <dgm:spPr/>
      <dgm:t>
        <a:bodyPr/>
        <a:lstStyle/>
        <a:p>
          <a:endParaRPr lang="fr-FR"/>
        </a:p>
      </dgm:t>
    </dgm:pt>
    <dgm:pt modelId="{8152D989-05BC-4003-BE91-BC98E3924DBB}" type="sibTrans" cxnId="{B7969B2C-38EB-4F6F-A764-E41F8B5100CE}">
      <dgm:prSet/>
      <dgm:spPr/>
      <dgm:t>
        <a:bodyPr/>
        <a:lstStyle/>
        <a:p>
          <a:endParaRPr lang="fr-FR"/>
        </a:p>
      </dgm:t>
    </dgm:pt>
    <dgm:pt modelId="{46ED90B6-DEED-4CC3-AAF9-13A3CC1119C3}">
      <dgm:prSet phldrT="[Texte]" custT="1"/>
      <dgm:spPr/>
      <dgm:t>
        <a:bodyPr/>
        <a:lstStyle/>
        <a:p>
          <a:r>
            <a:rPr lang="fr-FR" sz="1200" b="1" u="sng" dirty="0" smtClean="0"/>
            <a:t>Aspect sociologique:</a:t>
          </a:r>
        </a:p>
        <a:p>
          <a:r>
            <a:rPr lang="fr-FR" sz="1200" b="0" u="none" dirty="0" smtClean="0"/>
            <a:t>- Recherche de l’ami  et petit groupe</a:t>
          </a:r>
        </a:p>
        <a:p>
          <a:r>
            <a:rPr lang="fr-FR" sz="1200" b="0" u="none" dirty="0" smtClean="0"/>
            <a:t>- Option politique et chois du métier</a:t>
          </a:r>
        </a:p>
        <a:p>
          <a:r>
            <a:rPr lang="fr-FR" sz="1200" b="0" u="none" dirty="0" smtClean="0"/>
            <a:t>- Opposition au contrôle </a:t>
          </a:r>
          <a:endParaRPr lang="fr-FR" sz="1200" b="0" u="none" dirty="0"/>
        </a:p>
      </dgm:t>
    </dgm:pt>
    <dgm:pt modelId="{D2E4B14E-3C44-42D9-BF7C-524C3E147A46}" type="parTrans" cxnId="{6ABA7B38-62DC-477D-BC99-531A2C9347D9}">
      <dgm:prSet/>
      <dgm:spPr/>
      <dgm:t>
        <a:bodyPr/>
        <a:lstStyle/>
        <a:p>
          <a:endParaRPr lang="fr-FR"/>
        </a:p>
      </dgm:t>
    </dgm:pt>
    <dgm:pt modelId="{790A0667-5CD1-4007-8A78-961A98C6D793}" type="sibTrans" cxnId="{6ABA7B38-62DC-477D-BC99-531A2C9347D9}">
      <dgm:prSet/>
      <dgm:spPr/>
      <dgm:t>
        <a:bodyPr/>
        <a:lstStyle/>
        <a:p>
          <a:endParaRPr lang="fr-FR"/>
        </a:p>
      </dgm:t>
    </dgm:pt>
    <dgm:pt modelId="{6FADA7DA-B77A-46BE-9227-DFD22E168342}">
      <dgm:prSet phldrT="[Texte]" custT="1"/>
      <dgm:spPr/>
      <dgm:t>
        <a:bodyPr/>
        <a:lstStyle/>
        <a:p>
          <a:r>
            <a:rPr lang="fr-FR" sz="1200" b="1" u="sng" dirty="0" smtClean="0"/>
            <a:t>Précaution à prendre :</a:t>
          </a:r>
        </a:p>
        <a:p>
          <a:r>
            <a:rPr lang="fr-FR" sz="1100" b="0" u="none" dirty="0" smtClean="0"/>
            <a:t> - D  d’aspect qualitatif  des A.P</a:t>
          </a:r>
        </a:p>
        <a:p>
          <a:r>
            <a:rPr lang="fr-FR" sz="1100" b="0" u="none" dirty="0" smtClean="0"/>
            <a:t>- Caractère analytique de l’enseignement </a:t>
          </a:r>
        </a:p>
        <a:p>
          <a:r>
            <a:rPr lang="fr-FR" sz="1100" b="0" u="none" dirty="0" smtClean="0"/>
            <a:t>- Prendre garde aux fatigues persistants</a:t>
          </a:r>
        </a:p>
        <a:p>
          <a:r>
            <a:rPr lang="fr-FR" sz="1100" b="0" u="none" dirty="0" smtClean="0"/>
            <a:t>- Obligation des contrôles médicaux.</a:t>
          </a:r>
        </a:p>
        <a:p>
          <a:r>
            <a:rPr lang="fr-FR" sz="1100" b="0" u="none" dirty="0" smtClean="0"/>
            <a:t>- Osciller entre la directivité et le laisser faire</a:t>
          </a:r>
          <a:endParaRPr lang="fr-FR" sz="1100" b="0" u="none" dirty="0"/>
        </a:p>
      </dgm:t>
    </dgm:pt>
    <dgm:pt modelId="{3D355C09-3C29-461E-AB9C-52233AB5E23E}" type="parTrans" cxnId="{159A80B4-9838-43C4-942C-7C86D5BA04CF}">
      <dgm:prSet/>
      <dgm:spPr/>
      <dgm:t>
        <a:bodyPr/>
        <a:lstStyle/>
        <a:p>
          <a:endParaRPr lang="fr-FR"/>
        </a:p>
      </dgm:t>
    </dgm:pt>
    <dgm:pt modelId="{2258DD09-D006-46B5-BD32-0F6113170225}" type="sibTrans" cxnId="{159A80B4-9838-43C4-942C-7C86D5BA04CF}">
      <dgm:prSet/>
      <dgm:spPr/>
      <dgm:t>
        <a:bodyPr/>
        <a:lstStyle/>
        <a:p>
          <a:endParaRPr lang="fr-FR"/>
        </a:p>
      </dgm:t>
    </dgm:pt>
    <dgm:pt modelId="{26CF3C97-8DE0-4C41-B8D6-21B5439798FB}" type="pres">
      <dgm:prSet presAssocID="{279606EA-A17F-43F3-8198-75C33D50019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FE733B3-61AC-4550-80DE-2AD4C568F143}" type="pres">
      <dgm:prSet presAssocID="{E0E2D3E5-E0C9-43FF-9D93-84DB9398723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959483-A14A-4AA2-BAE1-8CE7524D0143}" type="pres">
      <dgm:prSet presAssocID="{4E426CD7-78F0-4B7E-8BF7-139B2BA62803}" presName="sibTrans" presStyleCnt="0"/>
      <dgm:spPr/>
    </dgm:pt>
    <dgm:pt modelId="{AC5866B5-25DD-4543-8FE2-788438C90B4B}" type="pres">
      <dgm:prSet presAssocID="{A7AB5A3F-1C53-4D77-9A4E-6F02C3054C6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0EA7E1-81A9-4E9F-AC2A-0BC9A22C8689}" type="pres">
      <dgm:prSet presAssocID="{E24B43FB-5366-438B-93AA-98B1B9B66F1C}" presName="sibTrans" presStyleCnt="0"/>
      <dgm:spPr/>
    </dgm:pt>
    <dgm:pt modelId="{5A84B64D-7299-48EE-BB60-CA453B67ED64}" type="pres">
      <dgm:prSet presAssocID="{E45201B4-5E46-4E18-8356-71BA5DFC0EF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88020D-1279-42B5-80AC-DCBD13E8CC63}" type="pres">
      <dgm:prSet presAssocID="{8152D989-05BC-4003-BE91-BC98E3924DBB}" presName="sibTrans" presStyleCnt="0"/>
      <dgm:spPr/>
    </dgm:pt>
    <dgm:pt modelId="{3595D242-C27E-4FEA-978C-D71EFECCA376}" type="pres">
      <dgm:prSet presAssocID="{46ED90B6-DEED-4CC3-AAF9-13A3CC1119C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1F8B2E-6A2A-4B64-A5AF-2555E8EC7528}" type="pres">
      <dgm:prSet presAssocID="{790A0667-5CD1-4007-8A78-961A98C6D793}" presName="sibTrans" presStyleCnt="0"/>
      <dgm:spPr/>
    </dgm:pt>
    <dgm:pt modelId="{E5FC1C47-3342-4FBE-A46B-87BFF8FF0FB2}" type="pres">
      <dgm:prSet presAssocID="{6FADA7DA-B77A-46BE-9227-DFD22E168342}" presName="node" presStyleLbl="node1" presStyleIdx="4" presStyleCnt="5" custLinFactNeighborX="556" custLinFactNeighborY="-7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F48248-928B-466C-9600-58E4C1BA7EB7}" srcId="{279606EA-A17F-43F3-8198-75C33D500191}" destId="{A7AB5A3F-1C53-4D77-9A4E-6F02C3054C67}" srcOrd="1" destOrd="0" parTransId="{73F62315-63BC-4E77-BC3A-6B50056A6018}" sibTransId="{E24B43FB-5366-438B-93AA-98B1B9B66F1C}"/>
    <dgm:cxn modelId="{2A3B0CBD-3D69-4496-BF47-E271777E59A2}" type="presOf" srcId="{A7AB5A3F-1C53-4D77-9A4E-6F02C3054C67}" destId="{AC5866B5-25DD-4543-8FE2-788438C90B4B}" srcOrd="0" destOrd="0" presId="urn:microsoft.com/office/officeart/2005/8/layout/default"/>
    <dgm:cxn modelId="{DB1CF886-603E-414A-A660-0433E64D91B8}" type="presOf" srcId="{E0E2D3E5-E0C9-43FF-9D93-84DB9398723A}" destId="{8FE733B3-61AC-4550-80DE-2AD4C568F143}" srcOrd="0" destOrd="0" presId="urn:microsoft.com/office/officeart/2005/8/layout/default"/>
    <dgm:cxn modelId="{AC7276C0-0633-4355-8D9B-BAC685CDE720}" type="presOf" srcId="{46ED90B6-DEED-4CC3-AAF9-13A3CC1119C3}" destId="{3595D242-C27E-4FEA-978C-D71EFECCA376}" srcOrd="0" destOrd="0" presId="urn:microsoft.com/office/officeart/2005/8/layout/default"/>
    <dgm:cxn modelId="{AF3F2637-6051-4B11-AC30-E0AA48E03DD6}" type="presOf" srcId="{279606EA-A17F-43F3-8198-75C33D500191}" destId="{26CF3C97-8DE0-4C41-B8D6-21B5439798FB}" srcOrd="0" destOrd="0" presId="urn:microsoft.com/office/officeart/2005/8/layout/default"/>
    <dgm:cxn modelId="{159A80B4-9838-43C4-942C-7C86D5BA04CF}" srcId="{279606EA-A17F-43F3-8198-75C33D500191}" destId="{6FADA7DA-B77A-46BE-9227-DFD22E168342}" srcOrd="4" destOrd="0" parTransId="{3D355C09-3C29-461E-AB9C-52233AB5E23E}" sibTransId="{2258DD09-D006-46B5-BD32-0F6113170225}"/>
    <dgm:cxn modelId="{DEF595DF-7C8C-4172-AA65-350A9710796D}" type="presOf" srcId="{6FADA7DA-B77A-46BE-9227-DFD22E168342}" destId="{E5FC1C47-3342-4FBE-A46B-87BFF8FF0FB2}" srcOrd="0" destOrd="0" presId="urn:microsoft.com/office/officeart/2005/8/layout/default"/>
    <dgm:cxn modelId="{B7969B2C-38EB-4F6F-A764-E41F8B5100CE}" srcId="{279606EA-A17F-43F3-8198-75C33D500191}" destId="{E45201B4-5E46-4E18-8356-71BA5DFC0EF9}" srcOrd="2" destOrd="0" parTransId="{CD049C41-D8FB-4235-89C3-E96E907A255D}" sibTransId="{8152D989-05BC-4003-BE91-BC98E3924DBB}"/>
    <dgm:cxn modelId="{510021A7-E8CB-4D0F-B889-E17AD52D266C}" type="presOf" srcId="{E45201B4-5E46-4E18-8356-71BA5DFC0EF9}" destId="{5A84B64D-7299-48EE-BB60-CA453B67ED64}" srcOrd="0" destOrd="0" presId="urn:microsoft.com/office/officeart/2005/8/layout/default"/>
    <dgm:cxn modelId="{6ABA7B38-62DC-477D-BC99-531A2C9347D9}" srcId="{279606EA-A17F-43F3-8198-75C33D500191}" destId="{46ED90B6-DEED-4CC3-AAF9-13A3CC1119C3}" srcOrd="3" destOrd="0" parTransId="{D2E4B14E-3C44-42D9-BF7C-524C3E147A46}" sibTransId="{790A0667-5CD1-4007-8A78-961A98C6D793}"/>
    <dgm:cxn modelId="{A627929A-AB6B-4883-9B42-2DB2ACEC0152}" srcId="{279606EA-A17F-43F3-8198-75C33D500191}" destId="{E0E2D3E5-E0C9-43FF-9D93-84DB9398723A}" srcOrd="0" destOrd="0" parTransId="{0640537E-AEAE-4BAC-A5DE-2FCE80666DD1}" sibTransId="{4E426CD7-78F0-4B7E-8BF7-139B2BA62803}"/>
    <dgm:cxn modelId="{CD6EA895-E055-45AD-9C3F-B6564B6C5733}" type="presParOf" srcId="{26CF3C97-8DE0-4C41-B8D6-21B5439798FB}" destId="{8FE733B3-61AC-4550-80DE-2AD4C568F143}" srcOrd="0" destOrd="0" presId="urn:microsoft.com/office/officeart/2005/8/layout/default"/>
    <dgm:cxn modelId="{0ED19179-B376-4F1D-8917-B597E8AF0B90}" type="presParOf" srcId="{26CF3C97-8DE0-4C41-B8D6-21B5439798FB}" destId="{B7959483-A14A-4AA2-BAE1-8CE7524D0143}" srcOrd="1" destOrd="0" presId="urn:microsoft.com/office/officeart/2005/8/layout/default"/>
    <dgm:cxn modelId="{82E42188-FAF0-4E4E-A724-291E3EA92B60}" type="presParOf" srcId="{26CF3C97-8DE0-4C41-B8D6-21B5439798FB}" destId="{AC5866B5-25DD-4543-8FE2-788438C90B4B}" srcOrd="2" destOrd="0" presId="urn:microsoft.com/office/officeart/2005/8/layout/default"/>
    <dgm:cxn modelId="{2CDEEE6B-421B-4362-BA0F-C38EE9D223D6}" type="presParOf" srcId="{26CF3C97-8DE0-4C41-B8D6-21B5439798FB}" destId="{430EA7E1-81A9-4E9F-AC2A-0BC9A22C8689}" srcOrd="3" destOrd="0" presId="urn:microsoft.com/office/officeart/2005/8/layout/default"/>
    <dgm:cxn modelId="{0CAE9DF9-6801-4A67-B2A3-06991F341669}" type="presParOf" srcId="{26CF3C97-8DE0-4C41-B8D6-21B5439798FB}" destId="{5A84B64D-7299-48EE-BB60-CA453B67ED64}" srcOrd="4" destOrd="0" presId="urn:microsoft.com/office/officeart/2005/8/layout/default"/>
    <dgm:cxn modelId="{ED706069-A1A4-45F3-9C75-BB1E81534D6D}" type="presParOf" srcId="{26CF3C97-8DE0-4C41-B8D6-21B5439798FB}" destId="{9A88020D-1279-42B5-80AC-DCBD13E8CC63}" srcOrd="5" destOrd="0" presId="urn:microsoft.com/office/officeart/2005/8/layout/default"/>
    <dgm:cxn modelId="{6FFF84B1-D332-46D5-BF42-B495BD118573}" type="presParOf" srcId="{26CF3C97-8DE0-4C41-B8D6-21B5439798FB}" destId="{3595D242-C27E-4FEA-978C-D71EFECCA376}" srcOrd="6" destOrd="0" presId="urn:microsoft.com/office/officeart/2005/8/layout/default"/>
    <dgm:cxn modelId="{C64A14B2-046F-4DB6-92D5-6E256650DCD7}" type="presParOf" srcId="{26CF3C97-8DE0-4C41-B8D6-21B5439798FB}" destId="{541F8B2E-6A2A-4B64-A5AF-2555E8EC7528}" srcOrd="7" destOrd="0" presId="urn:microsoft.com/office/officeart/2005/8/layout/default"/>
    <dgm:cxn modelId="{2EDFA87A-C9F5-4FF9-BC6B-94EFCCE74B69}" type="presParOf" srcId="{26CF3C97-8DE0-4C41-B8D6-21B5439798FB}" destId="{E5FC1C47-3342-4FBE-A46B-87BFF8FF0FB2}" srcOrd="8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70E37B-E8ED-41A8-A8DA-C113D37C0E72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51947C6-6496-4A69-A140-212644CD348C}">
      <dgm:prSet phldrT="[Texte]"/>
      <dgm:spPr/>
      <dgm:t>
        <a:bodyPr/>
        <a:lstStyle/>
        <a:p>
          <a:r>
            <a:rPr lang="fr-FR" b="1" u="sng" dirty="0" smtClean="0"/>
            <a:t>Aspect morphologique</a:t>
          </a:r>
        </a:p>
        <a:p>
          <a:r>
            <a:rPr lang="fr-FR" b="0" u="none" dirty="0" smtClean="0"/>
            <a:t>- Croissance staturale 2cm/an</a:t>
          </a:r>
        </a:p>
        <a:p>
          <a:r>
            <a:rPr lang="fr-FR" b="0" u="none" dirty="0" smtClean="0"/>
            <a:t>- Croissance pondérale 3kg/an</a:t>
          </a:r>
        </a:p>
        <a:p>
          <a:r>
            <a:rPr lang="fr-FR" b="0" u="none" dirty="0" smtClean="0"/>
            <a:t>-  Harmonisation des proportions</a:t>
          </a:r>
        </a:p>
        <a:p>
          <a:r>
            <a:rPr lang="fr-FR" b="0" u="none" dirty="0" smtClean="0"/>
            <a:t>- Soudure des cartilages de conjugaison</a:t>
          </a:r>
        </a:p>
        <a:p>
          <a:r>
            <a:rPr lang="fr-FR" b="0" u="none" dirty="0" smtClean="0"/>
            <a:t>- Apparition de points d’ossification comp</a:t>
          </a:r>
        </a:p>
        <a:p>
          <a:r>
            <a:rPr lang="fr-FR" b="0" u="none" dirty="0" smtClean="0"/>
            <a:t>- D    musculaire (g) , graisse (f)</a:t>
          </a:r>
          <a:endParaRPr lang="fr-FR" b="1" u="sng" dirty="0"/>
        </a:p>
      </dgm:t>
    </dgm:pt>
    <dgm:pt modelId="{910F5CAD-63E2-4719-B593-A1CF9F8A2544}" type="parTrans" cxnId="{28BFD92D-C3CF-4C57-AB20-6212FE0A7789}">
      <dgm:prSet/>
      <dgm:spPr/>
      <dgm:t>
        <a:bodyPr/>
        <a:lstStyle/>
        <a:p>
          <a:endParaRPr lang="fr-FR"/>
        </a:p>
      </dgm:t>
    </dgm:pt>
    <dgm:pt modelId="{2958346B-50CF-4CF6-8BE7-EA0530E16C50}" type="sibTrans" cxnId="{28BFD92D-C3CF-4C57-AB20-6212FE0A7789}">
      <dgm:prSet/>
      <dgm:spPr/>
      <dgm:t>
        <a:bodyPr/>
        <a:lstStyle/>
        <a:p>
          <a:endParaRPr lang="fr-FR"/>
        </a:p>
      </dgm:t>
    </dgm:pt>
    <dgm:pt modelId="{AD0C09E6-5D2D-4029-8BB3-46D637127F91}">
      <dgm:prSet phldrT="[Texte]" custT="1"/>
      <dgm:spPr/>
      <dgm:t>
        <a:bodyPr/>
        <a:lstStyle/>
        <a:p>
          <a:r>
            <a:rPr lang="fr-FR" sz="1200" b="1" u="sng" dirty="0" smtClean="0"/>
            <a:t>Aspect fonctionnel:</a:t>
          </a:r>
        </a:p>
        <a:p>
          <a:r>
            <a:rPr lang="fr-FR" sz="1050" b="0" u="none" dirty="0" smtClean="0"/>
            <a:t>-</a:t>
          </a:r>
          <a:r>
            <a:rPr lang="fr-FR" sz="1050" b="1" u="none" dirty="0" smtClean="0"/>
            <a:t>  C.P 3500 cm3, v.c 320 cm3</a:t>
          </a:r>
        </a:p>
        <a:p>
          <a:r>
            <a:rPr lang="fr-FR" sz="1050" b="1" u="none" dirty="0" smtClean="0"/>
            <a:t>- Ralentissement du rythme cardiaque et F.R</a:t>
          </a:r>
        </a:p>
        <a:p>
          <a:r>
            <a:rPr lang="fr-FR" sz="1050" b="1" u="none" dirty="0" smtClean="0"/>
            <a:t>- Adaptation aux variations extérieures  (thermique, climatique)</a:t>
          </a:r>
        </a:p>
        <a:p>
          <a:r>
            <a:rPr lang="fr-FR" sz="1050" b="1" u="none" dirty="0" smtClean="0"/>
            <a:t>- Stabilité des réactions nerveuses humoral</a:t>
          </a:r>
          <a:endParaRPr lang="fr-FR" sz="1050" b="1" u="none" dirty="0"/>
        </a:p>
      </dgm:t>
    </dgm:pt>
    <dgm:pt modelId="{F567E6BA-CA36-4AC2-B194-38ED5E0016F9}" type="parTrans" cxnId="{93F24AB8-4C8D-4707-9913-D4D0B8A46E1A}">
      <dgm:prSet/>
      <dgm:spPr/>
      <dgm:t>
        <a:bodyPr/>
        <a:lstStyle/>
        <a:p>
          <a:endParaRPr lang="fr-FR"/>
        </a:p>
      </dgm:t>
    </dgm:pt>
    <dgm:pt modelId="{753C1DC9-0A95-4433-9D99-FBCDD68ABB6E}" type="sibTrans" cxnId="{93F24AB8-4C8D-4707-9913-D4D0B8A46E1A}">
      <dgm:prSet/>
      <dgm:spPr/>
      <dgm:t>
        <a:bodyPr/>
        <a:lstStyle/>
        <a:p>
          <a:endParaRPr lang="fr-FR"/>
        </a:p>
      </dgm:t>
    </dgm:pt>
    <dgm:pt modelId="{B30DA514-4743-4615-B151-C8A9259DCF06}">
      <dgm:prSet phldrT="[Texte]" custT="1"/>
      <dgm:spPr/>
      <dgm:t>
        <a:bodyPr/>
        <a:lstStyle/>
        <a:p>
          <a:r>
            <a:rPr lang="fr-FR" sz="1200" b="1" u="sng" dirty="0" smtClean="0"/>
            <a:t>Aspect psychomoteur:</a:t>
          </a:r>
        </a:p>
        <a:p>
          <a:r>
            <a:rPr lang="fr-FR" sz="1200" b="0" u="none" dirty="0" smtClean="0"/>
            <a:t>- Différence de comportement moteur entre garçons et fille</a:t>
          </a:r>
        </a:p>
        <a:p>
          <a:r>
            <a:rPr lang="fr-FR" sz="1200" b="0" u="none" dirty="0" smtClean="0"/>
            <a:t>- Contrôle analytique de A</a:t>
          </a:r>
        </a:p>
        <a:p>
          <a:r>
            <a:rPr lang="fr-FR" sz="1200" b="0" u="none" dirty="0" smtClean="0"/>
            <a:t>- Adaptation de l’activité de relation ( précision, économie, efficacité et puissance ) </a:t>
          </a:r>
          <a:endParaRPr lang="fr-FR" sz="1200" b="0" u="none" dirty="0"/>
        </a:p>
      </dgm:t>
    </dgm:pt>
    <dgm:pt modelId="{67FA2282-4510-4C2A-A4AA-0012E3C2DB9A}" type="parTrans" cxnId="{B634F159-7764-43A8-A987-65566CEB2A0E}">
      <dgm:prSet/>
      <dgm:spPr/>
      <dgm:t>
        <a:bodyPr/>
        <a:lstStyle/>
        <a:p>
          <a:endParaRPr lang="fr-FR"/>
        </a:p>
      </dgm:t>
    </dgm:pt>
    <dgm:pt modelId="{DAD71581-7616-422F-A664-B78B7CD3DCA1}" type="sibTrans" cxnId="{B634F159-7764-43A8-A987-65566CEB2A0E}">
      <dgm:prSet/>
      <dgm:spPr/>
      <dgm:t>
        <a:bodyPr/>
        <a:lstStyle/>
        <a:p>
          <a:endParaRPr lang="fr-FR"/>
        </a:p>
      </dgm:t>
    </dgm:pt>
    <dgm:pt modelId="{F7A24BAC-0060-4D87-AAF5-B856274523A3}">
      <dgm:prSet phldrT="[Texte]" custT="1"/>
      <dgm:spPr/>
      <dgm:t>
        <a:bodyPr/>
        <a:lstStyle/>
        <a:p>
          <a:r>
            <a:rPr lang="fr-FR" sz="1200" b="1" u="sng" dirty="0" smtClean="0"/>
            <a:t>Aspect psychosocial :</a:t>
          </a:r>
        </a:p>
        <a:p>
          <a:r>
            <a:rPr lang="fr-FR" sz="1100" b="0" u="none" dirty="0" smtClean="0"/>
            <a:t>- Disponibilité pour les intérêts  sociaux et socialisation de l’agressivité</a:t>
          </a:r>
        </a:p>
        <a:p>
          <a:r>
            <a:rPr lang="fr-FR" sz="1100" b="0" u="none" dirty="0" smtClean="0"/>
            <a:t>- Épanouissement vers le monde extérieur</a:t>
          </a:r>
        </a:p>
        <a:p>
          <a:r>
            <a:rPr lang="fr-FR" sz="1100" b="0" u="none" dirty="0" smtClean="0"/>
            <a:t>- Vie de groupe</a:t>
          </a:r>
        </a:p>
        <a:p>
          <a:r>
            <a:rPr lang="fr-FR" sz="1100" b="0" u="none" dirty="0" smtClean="0"/>
            <a:t>- Recherche de modèles sociaux</a:t>
          </a:r>
          <a:r>
            <a:rPr lang="fr-FR" sz="1200" b="0" u="none" dirty="0" smtClean="0"/>
            <a:t> </a:t>
          </a:r>
          <a:endParaRPr lang="fr-FR" sz="1200" b="0" u="none" dirty="0"/>
        </a:p>
      </dgm:t>
    </dgm:pt>
    <dgm:pt modelId="{63F4D515-52B4-43B5-83DB-20CCCD5944DC}" type="parTrans" cxnId="{0E9634D5-27FE-4D46-BEA0-6D66990B3767}">
      <dgm:prSet/>
      <dgm:spPr/>
      <dgm:t>
        <a:bodyPr/>
        <a:lstStyle/>
        <a:p>
          <a:endParaRPr lang="fr-FR"/>
        </a:p>
      </dgm:t>
    </dgm:pt>
    <dgm:pt modelId="{1D7B0ADF-56AF-4074-9651-B1043FD44B22}" type="sibTrans" cxnId="{0E9634D5-27FE-4D46-BEA0-6D66990B3767}">
      <dgm:prSet/>
      <dgm:spPr/>
      <dgm:t>
        <a:bodyPr/>
        <a:lstStyle/>
        <a:p>
          <a:endParaRPr lang="fr-FR"/>
        </a:p>
      </dgm:t>
    </dgm:pt>
    <dgm:pt modelId="{5E0CB225-BBD8-4850-B11B-9DB1E6F86A11}">
      <dgm:prSet phldrT="[Texte]" custT="1"/>
      <dgm:spPr/>
      <dgm:t>
        <a:bodyPr/>
        <a:lstStyle/>
        <a:p>
          <a:r>
            <a:rPr lang="fr-FR" sz="1200" b="1" u="sng" dirty="0" smtClean="0"/>
            <a:t>Précautions à prendre :</a:t>
          </a:r>
        </a:p>
        <a:p>
          <a:r>
            <a:rPr lang="fr-FR" sz="1000" b="0" u="none" dirty="0" smtClean="0"/>
            <a:t>-</a:t>
          </a:r>
          <a:r>
            <a:rPr lang="fr-FR" sz="1200" b="1" u="none" dirty="0" smtClean="0"/>
            <a:t> Éviter le surmenage physique, intellectuel, efforts violents ou répétés </a:t>
          </a:r>
        </a:p>
        <a:p>
          <a:r>
            <a:rPr lang="fr-FR" sz="1200" b="1" u="none" dirty="0" smtClean="0"/>
            <a:t>- Contrôle strict du nbr de comp sportives et au dosage de l’</a:t>
          </a:r>
          <a:r>
            <a:rPr lang="fr-FR" sz="1200" b="1" u="none" dirty="0" err="1" smtClean="0"/>
            <a:t>ent</a:t>
          </a:r>
          <a:r>
            <a:rPr lang="fr-FR" sz="1200" b="1" u="none" dirty="0" smtClean="0"/>
            <a:t>  </a:t>
          </a:r>
          <a:endParaRPr lang="fr-FR" sz="1200" b="1" u="none" dirty="0"/>
        </a:p>
      </dgm:t>
    </dgm:pt>
    <dgm:pt modelId="{F0CB4AFE-CA29-49D1-914E-028BC6D27481}" type="sibTrans" cxnId="{EA058E1B-3ADB-4F24-A685-57251A2235B0}">
      <dgm:prSet/>
      <dgm:spPr/>
      <dgm:t>
        <a:bodyPr/>
        <a:lstStyle/>
        <a:p>
          <a:endParaRPr lang="fr-FR"/>
        </a:p>
      </dgm:t>
    </dgm:pt>
    <dgm:pt modelId="{1A6A4785-2561-402C-9B78-43027E8DA7DB}" type="parTrans" cxnId="{EA058E1B-3ADB-4F24-A685-57251A2235B0}">
      <dgm:prSet/>
      <dgm:spPr/>
      <dgm:t>
        <a:bodyPr/>
        <a:lstStyle/>
        <a:p>
          <a:endParaRPr lang="fr-FR"/>
        </a:p>
      </dgm:t>
    </dgm:pt>
    <dgm:pt modelId="{69F09C31-CEEC-4E4E-A0C0-8979204B19F6}" type="pres">
      <dgm:prSet presAssocID="{A370E37B-E8ED-41A8-A8DA-C113D37C0E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9EA342C-6418-47CF-91A5-9B5FAC9D006C}" type="pres">
      <dgm:prSet presAssocID="{E51947C6-6496-4A69-A140-212644CD348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949C1C-66C1-4D3D-BE5E-F34FE17FDDD7}" type="pres">
      <dgm:prSet presAssocID="{2958346B-50CF-4CF6-8BE7-EA0530E16C50}" presName="sibTrans" presStyleCnt="0"/>
      <dgm:spPr/>
    </dgm:pt>
    <dgm:pt modelId="{1B62E1E4-A25F-40BF-94AC-1DB170B25D8A}" type="pres">
      <dgm:prSet presAssocID="{AD0C09E6-5D2D-4029-8BB3-46D637127F9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E9AC00-2082-40AC-A004-7E5CA040C395}" type="pres">
      <dgm:prSet presAssocID="{753C1DC9-0A95-4433-9D99-FBCDD68ABB6E}" presName="sibTrans" presStyleCnt="0"/>
      <dgm:spPr/>
    </dgm:pt>
    <dgm:pt modelId="{D27F1041-E8DF-4A2E-AF08-126E08D8A51A}" type="pres">
      <dgm:prSet presAssocID="{B30DA514-4743-4615-B151-C8A9259DCF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07B625-D5EB-4377-B4A4-9D7B9CC51F65}" type="pres">
      <dgm:prSet presAssocID="{DAD71581-7616-422F-A664-B78B7CD3DCA1}" presName="sibTrans" presStyleCnt="0"/>
      <dgm:spPr/>
    </dgm:pt>
    <dgm:pt modelId="{EEAA68D7-4C3B-4F9E-8D8D-E780F32FAFF5}" type="pres">
      <dgm:prSet presAssocID="{F7A24BAC-0060-4D87-AAF5-B856274523A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54E96E-FD1E-4C05-B781-CF4A79CF048C}" type="pres">
      <dgm:prSet presAssocID="{1D7B0ADF-56AF-4074-9651-B1043FD44B22}" presName="sibTrans" presStyleCnt="0"/>
      <dgm:spPr/>
    </dgm:pt>
    <dgm:pt modelId="{4659207C-B30A-46B8-9703-C12A73DE424D}" type="pres">
      <dgm:prSet presAssocID="{5E0CB225-BBD8-4850-B11B-9DB1E6F86A1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36CA0CA-BB5B-4C29-A389-22BA40FD4D78}" type="presOf" srcId="{5E0CB225-BBD8-4850-B11B-9DB1E6F86A11}" destId="{4659207C-B30A-46B8-9703-C12A73DE424D}" srcOrd="0" destOrd="0" presId="urn:microsoft.com/office/officeart/2005/8/layout/default"/>
    <dgm:cxn modelId="{0E9634D5-27FE-4D46-BEA0-6D66990B3767}" srcId="{A370E37B-E8ED-41A8-A8DA-C113D37C0E72}" destId="{F7A24BAC-0060-4D87-AAF5-B856274523A3}" srcOrd="3" destOrd="0" parTransId="{63F4D515-52B4-43B5-83DB-20CCCD5944DC}" sibTransId="{1D7B0ADF-56AF-4074-9651-B1043FD44B22}"/>
    <dgm:cxn modelId="{B634F159-7764-43A8-A987-65566CEB2A0E}" srcId="{A370E37B-E8ED-41A8-A8DA-C113D37C0E72}" destId="{B30DA514-4743-4615-B151-C8A9259DCF06}" srcOrd="2" destOrd="0" parTransId="{67FA2282-4510-4C2A-A4AA-0012E3C2DB9A}" sibTransId="{DAD71581-7616-422F-A664-B78B7CD3DCA1}"/>
    <dgm:cxn modelId="{EA058E1B-3ADB-4F24-A685-57251A2235B0}" srcId="{A370E37B-E8ED-41A8-A8DA-C113D37C0E72}" destId="{5E0CB225-BBD8-4850-B11B-9DB1E6F86A11}" srcOrd="4" destOrd="0" parTransId="{1A6A4785-2561-402C-9B78-43027E8DA7DB}" sibTransId="{F0CB4AFE-CA29-49D1-914E-028BC6D27481}"/>
    <dgm:cxn modelId="{3D0C3258-7DCE-4DEF-914C-7C79B9B6EAF8}" type="presOf" srcId="{F7A24BAC-0060-4D87-AAF5-B856274523A3}" destId="{EEAA68D7-4C3B-4F9E-8D8D-E780F32FAFF5}" srcOrd="0" destOrd="0" presId="urn:microsoft.com/office/officeart/2005/8/layout/default"/>
    <dgm:cxn modelId="{5EC7DD6B-6DE9-43D9-AA31-09C86FD7EE35}" type="presOf" srcId="{E51947C6-6496-4A69-A140-212644CD348C}" destId="{59EA342C-6418-47CF-91A5-9B5FAC9D006C}" srcOrd="0" destOrd="0" presId="urn:microsoft.com/office/officeart/2005/8/layout/default"/>
    <dgm:cxn modelId="{C7FC57A8-1012-456B-9FA1-957F1F0AA700}" type="presOf" srcId="{AD0C09E6-5D2D-4029-8BB3-46D637127F91}" destId="{1B62E1E4-A25F-40BF-94AC-1DB170B25D8A}" srcOrd="0" destOrd="0" presId="urn:microsoft.com/office/officeart/2005/8/layout/default"/>
    <dgm:cxn modelId="{8C0E0703-A72D-4F65-8084-D97DD9FF0723}" type="presOf" srcId="{A370E37B-E8ED-41A8-A8DA-C113D37C0E72}" destId="{69F09C31-CEEC-4E4E-A0C0-8979204B19F6}" srcOrd="0" destOrd="0" presId="urn:microsoft.com/office/officeart/2005/8/layout/default"/>
    <dgm:cxn modelId="{93F24AB8-4C8D-4707-9913-D4D0B8A46E1A}" srcId="{A370E37B-E8ED-41A8-A8DA-C113D37C0E72}" destId="{AD0C09E6-5D2D-4029-8BB3-46D637127F91}" srcOrd="1" destOrd="0" parTransId="{F567E6BA-CA36-4AC2-B194-38ED5E0016F9}" sibTransId="{753C1DC9-0A95-4433-9D99-FBCDD68ABB6E}"/>
    <dgm:cxn modelId="{28BFD92D-C3CF-4C57-AB20-6212FE0A7789}" srcId="{A370E37B-E8ED-41A8-A8DA-C113D37C0E72}" destId="{E51947C6-6496-4A69-A140-212644CD348C}" srcOrd="0" destOrd="0" parTransId="{910F5CAD-63E2-4719-B593-A1CF9F8A2544}" sibTransId="{2958346B-50CF-4CF6-8BE7-EA0530E16C50}"/>
    <dgm:cxn modelId="{800F417B-CC43-414D-BD6B-3008098AB236}" type="presOf" srcId="{B30DA514-4743-4615-B151-C8A9259DCF06}" destId="{D27F1041-E8DF-4A2E-AF08-126E08D8A51A}" srcOrd="0" destOrd="0" presId="urn:microsoft.com/office/officeart/2005/8/layout/default"/>
    <dgm:cxn modelId="{E2DF123F-0CB4-458F-B6C2-D8175F28FCB5}" type="presParOf" srcId="{69F09C31-CEEC-4E4E-A0C0-8979204B19F6}" destId="{59EA342C-6418-47CF-91A5-9B5FAC9D006C}" srcOrd="0" destOrd="0" presId="urn:microsoft.com/office/officeart/2005/8/layout/default"/>
    <dgm:cxn modelId="{F9ABDB1B-2F1F-4057-92FF-E4B1C905358A}" type="presParOf" srcId="{69F09C31-CEEC-4E4E-A0C0-8979204B19F6}" destId="{21949C1C-66C1-4D3D-BE5E-F34FE17FDDD7}" srcOrd="1" destOrd="0" presId="urn:microsoft.com/office/officeart/2005/8/layout/default"/>
    <dgm:cxn modelId="{33AF2AA8-F346-417F-B3B5-248DCEC964C5}" type="presParOf" srcId="{69F09C31-CEEC-4E4E-A0C0-8979204B19F6}" destId="{1B62E1E4-A25F-40BF-94AC-1DB170B25D8A}" srcOrd="2" destOrd="0" presId="urn:microsoft.com/office/officeart/2005/8/layout/default"/>
    <dgm:cxn modelId="{74A21B57-81B7-4F4C-927C-E9740A2B573E}" type="presParOf" srcId="{69F09C31-CEEC-4E4E-A0C0-8979204B19F6}" destId="{8BE9AC00-2082-40AC-A004-7E5CA040C395}" srcOrd="3" destOrd="0" presId="urn:microsoft.com/office/officeart/2005/8/layout/default"/>
    <dgm:cxn modelId="{164AA426-10FC-4319-9845-12DE9CE05AE6}" type="presParOf" srcId="{69F09C31-CEEC-4E4E-A0C0-8979204B19F6}" destId="{D27F1041-E8DF-4A2E-AF08-126E08D8A51A}" srcOrd="4" destOrd="0" presId="urn:microsoft.com/office/officeart/2005/8/layout/default"/>
    <dgm:cxn modelId="{D39254A9-3FB2-4F17-BB19-FECC4D2F2806}" type="presParOf" srcId="{69F09C31-CEEC-4E4E-A0C0-8979204B19F6}" destId="{E907B625-D5EB-4377-B4A4-9D7B9CC51F65}" srcOrd="5" destOrd="0" presId="urn:microsoft.com/office/officeart/2005/8/layout/default"/>
    <dgm:cxn modelId="{1E64C0A1-0A4E-46A0-8E88-E966117CFAA2}" type="presParOf" srcId="{69F09C31-CEEC-4E4E-A0C0-8979204B19F6}" destId="{EEAA68D7-4C3B-4F9E-8D8D-E780F32FAFF5}" srcOrd="6" destOrd="0" presId="urn:microsoft.com/office/officeart/2005/8/layout/default"/>
    <dgm:cxn modelId="{A7CEF74D-8C38-419F-86F6-906DFB22461B}" type="presParOf" srcId="{69F09C31-CEEC-4E4E-A0C0-8979204B19F6}" destId="{8D54E96E-FD1E-4C05-B781-CF4A79CF048C}" srcOrd="7" destOrd="0" presId="urn:microsoft.com/office/officeart/2005/8/layout/default"/>
    <dgm:cxn modelId="{E22EA931-D4E4-436F-93BB-8835B322A93F}" type="presParOf" srcId="{69F09C31-CEEC-4E4E-A0C0-8979204B19F6}" destId="{4659207C-B30A-46B8-9703-C12A73DE424D}" srcOrd="8" destOrd="0" presId="urn:microsoft.com/office/officeart/2005/8/layout/default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648F875-5871-4388-8AC6-CDAFF67F1DF3}" type="doc">
      <dgm:prSet loTypeId="urn:microsoft.com/office/officeart/2005/8/layout/defaul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032752F3-2C21-4AAD-A8E3-D99D22C72EEC}">
      <dgm:prSet phldrT="[Texte]" custT="1"/>
      <dgm:spPr/>
      <dgm:t>
        <a:bodyPr/>
        <a:lstStyle/>
        <a:p>
          <a:endParaRPr lang="fr-FR" sz="1200" b="1" u="sng" dirty="0" smtClean="0"/>
        </a:p>
        <a:p>
          <a:r>
            <a:rPr lang="fr-FR" sz="1400" b="1" u="sng" dirty="0" smtClean="0"/>
            <a:t>Aspect morphologique</a:t>
          </a:r>
        </a:p>
        <a:p>
          <a:r>
            <a:rPr lang="fr-FR" sz="1400" b="1" u="none" dirty="0" smtClean="0"/>
            <a:t>- Age de l’accomplissement physique</a:t>
          </a:r>
          <a:r>
            <a:rPr lang="fr-FR" sz="1400" b="1" u="sng" dirty="0" smtClean="0"/>
            <a:t> </a:t>
          </a:r>
        </a:p>
        <a:p>
          <a:r>
            <a:rPr lang="fr-FR" sz="1400" b="1" u="none" dirty="0" smtClean="0"/>
            <a:t>- Acquisition définitive du type morphologique adulte</a:t>
          </a:r>
        </a:p>
        <a:p>
          <a:r>
            <a:rPr lang="fr-FR" sz="1400" b="1" u="none" dirty="0" smtClean="0"/>
            <a:t>- Élargissement des diamètres transverses et augmentation de la puissance musculaire (H)</a:t>
          </a:r>
        </a:p>
        <a:p>
          <a:r>
            <a:rPr lang="fr-FR" sz="1400" b="1" u="none" dirty="0" smtClean="0"/>
            <a:t>- Affinement des formes (F)</a:t>
          </a:r>
        </a:p>
        <a:p>
          <a:r>
            <a:rPr lang="fr-FR" sz="1400" b="1" u="none" dirty="0" smtClean="0"/>
            <a:t> </a:t>
          </a:r>
        </a:p>
        <a:p>
          <a:r>
            <a:rPr lang="fr-FR" sz="900" b="1" u="none" dirty="0" smtClean="0"/>
            <a:t> </a:t>
          </a:r>
          <a:endParaRPr lang="fr-FR" sz="900" b="1" u="none" dirty="0"/>
        </a:p>
      </dgm:t>
    </dgm:pt>
    <dgm:pt modelId="{43E9043B-012A-42DA-A955-7EE492DEA5BD}" type="parTrans" cxnId="{61795795-6CBA-4A01-B435-2FE682CB2214}">
      <dgm:prSet/>
      <dgm:spPr/>
      <dgm:t>
        <a:bodyPr/>
        <a:lstStyle/>
        <a:p>
          <a:endParaRPr lang="fr-FR"/>
        </a:p>
      </dgm:t>
    </dgm:pt>
    <dgm:pt modelId="{BFE7366F-57BC-4D2C-A8C2-1BC2E876D249}" type="sibTrans" cxnId="{61795795-6CBA-4A01-B435-2FE682CB2214}">
      <dgm:prSet/>
      <dgm:spPr/>
      <dgm:t>
        <a:bodyPr/>
        <a:lstStyle/>
        <a:p>
          <a:endParaRPr lang="fr-FR"/>
        </a:p>
      </dgm:t>
    </dgm:pt>
    <dgm:pt modelId="{B698FA04-75D3-4FEE-8482-1CA9B05B1B95}">
      <dgm:prSet phldrT="[Texte]" custT="1"/>
      <dgm:spPr/>
      <dgm:t>
        <a:bodyPr/>
        <a:lstStyle/>
        <a:p>
          <a:r>
            <a:rPr lang="fr-FR" sz="1800" b="1" u="sng" dirty="0" smtClean="0"/>
            <a:t>Aspect fonctionnel</a:t>
          </a:r>
        </a:p>
        <a:p>
          <a:r>
            <a:rPr lang="fr-FR" sz="1800" b="0" u="none" dirty="0" smtClean="0"/>
            <a:t>- Achèvement du d  moteur (époque des meilleurs rendements physiques)</a:t>
          </a:r>
        </a:p>
        <a:p>
          <a:r>
            <a:rPr lang="fr-FR" sz="1800" b="0" u="none" dirty="0" smtClean="0"/>
            <a:t>- Maitrise corporelle</a:t>
          </a:r>
        </a:p>
        <a:p>
          <a:r>
            <a:rPr lang="fr-FR" sz="1800" b="0" u="none" dirty="0" smtClean="0"/>
            <a:t>- Résistance organique  </a:t>
          </a:r>
          <a:endParaRPr lang="fr-FR" sz="1800" b="0" u="none" dirty="0"/>
        </a:p>
      </dgm:t>
    </dgm:pt>
    <dgm:pt modelId="{4DC3D03B-FB33-4F9F-96E2-FEA31FC368FC}" type="parTrans" cxnId="{5F003D3B-0E16-4206-BB57-BF2D0F26F503}">
      <dgm:prSet/>
      <dgm:spPr/>
      <dgm:t>
        <a:bodyPr/>
        <a:lstStyle/>
        <a:p>
          <a:endParaRPr lang="fr-FR"/>
        </a:p>
      </dgm:t>
    </dgm:pt>
    <dgm:pt modelId="{AC97CAF1-FD7D-451E-894C-DD26DA72EAD6}" type="sibTrans" cxnId="{5F003D3B-0E16-4206-BB57-BF2D0F26F503}">
      <dgm:prSet/>
      <dgm:spPr/>
      <dgm:t>
        <a:bodyPr/>
        <a:lstStyle/>
        <a:p>
          <a:endParaRPr lang="fr-FR"/>
        </a:p>
      </dgm:t>
    </dgm:pt>
    <dgm:pt modelId="{171E34BD-239A-4D82-92E9-9C7BD515B5AA}">
      <dgm:prSet phldrT="[Texte]" custT="1"/>
      <dgm:spPr/>
      <dgm:t>
        <a:bodyPr/>
        <a:lstStyle/>
        <a:p>
          <a:endParaRPr lang="fr-FR" sz="1200" dirty="0" smtClean="0"/>
        </a:p>
        <a:p>
          <a:r>
            <a:rPr lang="fr-FR" sz="1200" dirty="0" smtClean="0"/>
            <a:t> </a:t>
          </a:r>
          <a:r>
            <a:rPr lang="fr-FR" sz="1800" b="1" u="sng" dirty="0" smtClean="0"/>
            <a:t>aspect psychosocial</a:t>
          </a:r>
          <a:r>
            <a:rPr lang="fr-FR" sz="1800" b="1" u="none" dirty="0" smtClean="0"/>
            <a:t>:</a:t>
          </a:r>
          <a:endParaRPr lang="fr-FR" sz="1200" b="1" u="none" dirty="0" smtClean="0"/>
        </a:p>
        <a:p>
          <a:r>
            <a:rPr lang="fr-FR" sz="1400" b="0" u="none" dirty="0" smtClean="0"/>
            <a:t>- Intégration sociale</a:t>
          </a:r>
        </a:p>
        <a:p>
          <a:r>
            <a:rPr lang="fr-FR" sz="1400" b="0" u="none" dirty="0" smtClean="0"/>
            <a:t>- Engagement dans la vie professionnelle</a:t>
          </a:r>
        </a:p>
        <a:p>
          <a:r>
            <a:rPr lang="fr-FR" sz="1400" b="0" u="none" dirty="0" smtClean="0"/>
            <a:t>- Détermination de l’idéal social</a:t>
          </a:r>
        </a:p>
        <a:p>
          <a:r>
            <a:rPr lang="fr-FR" sz="1400" b="0" u="none" dirty="0" smtClean="0"/>
            <a:t>- Besoin d’indépendance économique  </a:t>
          </a:r>
        </a:p>
        <a:p>
          <a:r>
            <a:rPr lang="fr-FR" sz="1400" b="0" u="none" dirty="0" smtClean="0"/>
            <a:t>- Recherche des responsabilités</a:t>
          </a:r>
        </a:p>
        <a:p>
          <a:r>
            <a:rPr lang="fr-FR" sz="1400" b="0" u="none" dirty="0" smtClean="0"/>
            <a:t>- // de milieux de loisirs</a:t>
          </a:r>
          <a:endParaRPr lang="fr-FR" sz="1050" b="0" u="none" dirty="0" smtClean="0"/>
        </a:p>
        <a:p>
          <a:r>
            <a:rPr lang="fr-FR" sz="900" b="0" u="none" dirty="0" smtClean="0"/>
            <a:t> </a:t>
          </a:r>
          <a:r>
            <a:rPr lang="fr-FR" sz="900" b="1" u="sng" dirty="0" smtClean="0"/>
            <a:t> </a:t>
          </a:r>
        </a:p>
      </dgm:t>
    </dgm:pt>
    <dgm:pt modelId="{A03103D6-C3D2-4401-854C-E37A291FF8C0}" type="parTrans" cxnId="{D8F10C63-29F8-48A4-8679-96F56382E60D}">
      <dgm:prSet/>
      <dgm:spPr/>
      <dgm:t>
        <a:bodyPr/>
        <a:lstStyle/>
        <a:p>
          <a:endParaRPr lang="fr-FR"/>
        </a:p>
      </dgm:t>
    </dgm:pt>
    <dgm:pt modelId="{EE705E07-9352-4FAD-8C91-CFE0E517003F}" type="sibTrans" cxnId="{D8F10C63-29F8-48A4-8679-96F56382E60D}">
      <dgm:prSet/>
      <dgm:spPr/>
      <dgm:t>
        <a:bodyPr/>
        <a:lstStyle/>
        <a:p>
          <a:endParaRPr lang="fr-FR"/>
        </a:p>
      </dgm:t>
    </dgm:pt>
    <dgm:pt modelId="{D98CE2AD-548C-46DA-92F0-910F67A7D128}">
      <dgm:prSet phldrT="[Texte]" custT="1"/>
      <dgm:spPr/>
      <dgm:t>
        <a:bodyPr/>
        <a:lstStyle/>
        <a:p>
          <a:r>
            <a:rPr lang="fr-FR" sz="1800" b="1" u="sng" dirty="0" smtClean="0"/>
            <a:t>Précautions à prendre</a:t>
          </a:r>
          <a:r>
            <a:rPr lang="fr-FR" sz="1800" dirty="0" smtClean="0"/>
            <a:t> :</a:t>
          </a:r>
        </a:p>
        <a:p>
          <a:r>
            <a:rPr lang="fr-FR" sz="1600" dirty="0" smtClean="0"/>
            <a:t>- Exploitation des aptitudes motrices</a:t>
          </a:r>
        </a:p>
        <a:p>
          <a:r>
            <a:rPr lang="fr-FR" sz="1600" dirty="0" smtClean="0"/>
            <a:t>- Plein emploi des possibilités physiques</a:t>
          </a:r>
        </a:p>
        <a:p>
          <a:r>
            <a:rPr lang="fr-FR" sz="1600" dirty="0" smtClean="0"/>
            <a:t>- Réalisation d’effort sportifs intenses</a:t>
          </a:r>
        </a:p>
        <a:p>
          <a:r>
            <a:rPr lang="fr-FR" sz="1600" dirty="0" smtClean="0"/>
            <a:t>- Associer le jeune à l’organisation des activités sportives</a:t>
          </a:r>
          <a:endParaRPr lang="fr-FR" sz="1100" dirty="0"/>
        </a:p>
      </dgm:t>
    </dgm:pt>
    <dgm:pt modelId="{37B76257-19A5-4362-A1C2-25487AE48316}" type="parTrans" cxnId="{A2365EEF-782F-4735-95EC-29EE7BB0050C}">
      <dgm:prSet/>
      <dgm:spPr/>
      <dgm:t>
        <a:bodyPr/>
        <a:lstStyle/>
        <a:p>
          <a:endParaRPr lang="fr-FR"/>
        </a:p>
      </dgm:t>
    </dgm:pt>
    <dgm:pt modelId="{C70CAC89-BF83-4045-8B58-5EB53941950C}" type="sibTrans" cxnId="{A2365EEF-782F-4735-95EC-29EE7BB0050C}">
      <dgm:prSet/>
      <dgm:spPr/>
      <dgm:t>
        <a:bodyPr/>
        <a:lstStyle/>
        <a:p>
          <a:endParaRPr lang="fr-FR"/>
        </a:p>
      </dgm:t>
    </dgm:pt>
    <dgm:pt modelId="{3BE3B14A-152F-4A42-80F5-712B3E38973F}" type="pres">
      <dgm:prSet presAssocID="{4648F875-5871-4388-8AC6-CDAFF67F1D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99EE3B3-ED25-4A2B-9D67-318918E8B04F}" type="pres">
      <dgm:prSet presAssocID="{032752F3-2C21-4AAD-A8E3-D99D22C72EE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34C568-B8A7-4811-9DD6-06B42283E3C3}" type="pres">
      <dgm:prSet presAssocID="{BFE7366F-57BC-4D2C-A8C2-1BC2E876D249}" presName="sibTrans" presStyleCnt="0"/>
      <dgm:spPr/>
    </dgm:pt>
    <dgm:pt modelId="{BBE57576-DBB2-4487-8463-5CA44525117F}" type="pres">
      <dgm:prSet presAssocID="{B698FA04-75D3-4FEE-8482-1CA9B05B1B9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589EFA-5161-44EA-8D08-D7EAA24837AF}" type="pres">
      <dgm:prSet presAssocID="{AC97CAF1-FD7D-451E-894C-DD26DA72EAD6}" presName="sibTrans" presStyleCnt="0"/>
      <dgm:spPr/>
    </dgm:pt>
    <dgm:pt modelId="{68F6CF3B-3CAC-45BC-A4CC-3E759386A19B}" type="pres">
      <dgm:prSet presAssocID="{171E34BD-239A-4D82-92E9-9C7BD515B5A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532F80-B6A7-482D-91C8-B5AE06E70F9F}" type="pres">
      <dgm:prSet presAssocID="{EE705E07-9352-4FAD-8C91-CFE0E517003F}" presName="sibTrans" presStyleCnt="0"/>
      <dgm:spPr/>
    </dgm:pt>
    <dgm:pt modelId="{472C2181-76D8-4F23-915E-381BA596A0D4}" type="pres">
      <dgm:prSet presAssocID="{D98CE2AD-548C-46DA-92F0-910F67A7D12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1795795-6CBA-4A01-B435-2FE682CB2214}" srcId="{4648F875-5871-4388-8AC6-CDAFF67F1DF3}" destId="{032752F3-2C21-4AAD-A8E3-D99D22C72EEC}" srcOrd="0" destOrd="0" parTransId="{43E9043B-012A-42DA-A955-7EE492DEA5BD}" sibTransId="{BFE7366F-57BC-4D2C-A8C2-1BC2E876D249}"/>
    <dgm:cxn modelId="{5F003D3B-0E16-4206-BB57-BF2D0F26F503}" srcId="{4648F875-5871-4388-8AC6-CDAFF67F1DF3}" destId="{B698FA04-75D3-4FEE-8482-1CA9B05B1B95}" srcOrd="1" destOrd="0" parTransId="{4DC3D03B-FB33-4F9F-96E2-FEA31FC368FC}" sibTransId="{AC97CAF1-FD7D-451E-894C-DD26DA72EAD6}"/>
    <dgm:cxn modelId="{F679F17F-E768-4629-A03F-297D9F2AC9CE}" type="presOf" srcId="{D98CE2AD-548C-46DA-92F0-910F67A7D128}" destId="{472C2181-76D8-4F23-915E-381BA596A0D4}" srcOrd="0" destOrd="0" presId="urn:microsoft.com/office/officeart/2005/8/layout/default"/>
    <dgm:cxn modelId="{B3452F47-3D95-4CF4-8D00-4EC507EBA121}" type="presOf" srcId="{171E34BD-239A-4D82-92E9-9C7BD515B5AA}" destId="{68F6CF3B-3CAC-45BC-A4CC-3E759386A19B}" srcOrd="0" destOrd="0" presId="urn:microsoft.com/office/officeart/2005/8/layout/default"/>
    <dgm:cxn modelId="{D583CA70-F315-4C69-BECE-6A46D628AFAA}" type="presOf" srcId="{032752F3-2C21-4AAD-A8E3-D99D22C72EEC}" destId="{799EE3B3-ED25-4A2B-9D67-318918E8B04F}" srcOrd="0" destOrd="0" presId="urn:microsoft.com/office/officeart/2005/8/layout/default"/>
    <dgm:cxn modelId="{D8F10C63-29F8-48A4-8679-96F56382E60D}" srcId="{4648F875-5871-4388-8AC6-CDAFF67F1DF3}" destId="{171E34BD-239A-4D82-92E9-9C7BD515B5AA}" srcOrd="2" destOrd="0" parTransId="{A03103D6-C3D2-4401-854C-E37A291FF8C0}" sibTransId="{EE705E07-9352-4FAD-8C91-CFE0E517003F}"/>
    <dgm:cxn modelId="{BBC94D3C-2296-42BB-A1FE-66F5E1A420EB}" type="presOf" srcId="{B698FA04-75D3-4FEE-8482-1CA9B05B1B95}" destId="{BBE57576-DBB2-4487-8463-5CA44525117F}" srcOrd="0" destOrd="0" presId="urn:microsoft.com/office/officeart/2005/8/layout/default"/>
    <dgm:cxn modelId="{A2365EEF-782F-4735-95EC-29EE7BB0050C}" srcId="{4648F875-5871-4388-8AC6-CDAFF67F1DF3}" destId="{D98CE2AD-548C-46DA-92F0-910F67A7D128}" srcOrd="3" destOrd="0" parTransId="{37B76257-19A5-4362-A1C2-25487AE48316}" sibTransId="{C70CAC89-BF83-4045-8B58-5EB53941950C}"/>
    <dgm:cxn modelId="{D7EB3DF5-3F02-4636-9161-70FAC87917F1}" type="presOf" srcId="{4648F875-5871-4388-8AC6-CDAFF67F1DF3}" destId="{3BE3B14A-152F-4A42-80F5-712B3E38973F}" srcOrd="0" destOrd="0" presId="urn:microsoft.com/office/officeart/2005/8/layout/default"/>
    <dgm:cxn modelId="{CB8A9D14-8FEC-4391-A318-AEFE86C9B14D}" type="presParOf" srcId="{3BE3B14A-152F-4A42-80F5-712B3E38973F}" destId="{799EE3B3-ED25-4A2B-9D67-318918E8B04F}" srcOrd="0" destOrd="0" presId="urn:microsoft.com/office/officeart/2005/8/layout/default"/>
    <dgm:cxn modelId="{7B90F6A6-BA7E-4103-986C-E04041CF9CCC}" type="presParOf" srcId="{3BE3B14A-152F-4A42-80F5-712B3E38973F}" destId="{4434C568-B8A7-4811-9DD6-06B42283E3C3}" srcOrd="1" destOrd="0" presId="urn:microsoft.com/office/officeart/2005/8/layout/default"/>
    <dgm:cxn modelId="{DBB76FCA-C726-400E-85D8-6B3A5B4F0CDA}" type="presParOf" srcId="{3BE3B14A-152F-4A42-80F5-712B3E38973F}" destId="{BBE57576-DBB2-4487-8463-5CA44525117F}" srcOrd="2" destOrd="0" presId="urn:microsoft.com/office/officeart/2005/8/layout/default"/>
    <dgm:cxn modelId="{57BFCB56-3B39-42F4-822B-2F1EC3BF54A8}" type="presParOf" srcId="{3BE3B14A-152F-4A42-80F5-712B3E38973F}" destId="{16589EFA-5161-44EA-8D08-D7EAA24837AF}" srcOrd="3" destOrd="0" presId="urn:microsoft.com/office/officeart/2005/8/layout/default"/>
    <dgm:cxn modelId="{1B9D9D92-5DB2-4780-BAFF-18BFD8F887EC}" type="presParOf" srcId="{3BE3B14A-152F-4A42-80F5-712B3E38973F}" destId="{68F6CF3B-3CAC-45BC-A4CC-3E759386A19B}" srcOrd="4" destOrd="0" presId="urn:microsoft.com/office/officeart/2005/8/layout/default"/>
    <dgm:cxn modelId="{4B899EC1-384F-4A2B-8531-AAB8D625F149}" type="presParOf" srcId="{3BE3B14A-152F-4A42-80F5-712B3E38973F}" destId="{02532F80-B6A7-482D-91C8-B5AE06E70F9F}" srcOrd="5" destOrd="0" presId="urn:microsoft.com/office/officeart/2005/8/layout/default"/>
    <dgm:cxn modelId="{7B96B9A8-59AC-436C-B5D4-8545FA61F5B1}" type="presParOf" srcId="{3BE3B14A-152F-4A42-80F5-712B3E38973F}" destId="{472C2181-76D8-4F23-915E-381BA596A0D4}" srcOrd="6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8046F9-FA22-4020-B221-88DA7CA070A8}" type="doc">
      <dgm:prSet loTypeId="urn:microsoft.com/office/officeart/2005/8/layout/hierarchy1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2014BA4B-4F61-4AF5-9F61-F168B96D0C56}">
      <dgm:prSet phldrT="[Texte]" custT="1"/>
      <dgm:spPr/>
      <dgm:t>
        <a:bodyPr/>
        <a:lstStyle/>
        <a:p>
          <a:r>
            <a:rPr lang="fr-FR" sz="2400" b="1" dirty="0" smtClean="0"/>
            <a:t>Les lois de la croissance (Godin</a:t>
          </a:r>
          <a:r>
            <a:rPr lang="fr-FR" sz="2400" dirty="0" smtClean="0"/>
            <a:t>)</a:t>
          </a:r>
          <a:endParaRPr lang="fr-FR" sz="2400" dirty="0"/>
        </a:p>
      </dgm:t>
    </dgm:pt>
    <dgm:pt modelId="{1497E7FE-CAFC-4C1A-92DC-76C7C23BECF9}" type="parTrans" cxnId="{6A5D39D1-BC1B-4F09-9F75-F8095F4E56F5}">
      <dgm:prSet/>
      <dgm:spPr/>
      <dgm:t>
        <a:bodyPr/>
        <a:lstStyle/>
        <a:p>
          <a:endParaRPr lang="fr-FR"/>
        </a:p>
      </dgm:t>
    </dgm:pt>
    <dgm:pt modelId="{2BE95F20-EC3D-4672-ADC4-AC00F4B4393C}" type="sibTrans" cxnId="{6A5D39D1-BC1B-4F09-9F75-F8095F4E56F5}">
      <dgm:prSet/>
      <dgm:spPr/>
      <dgm:t>
        <a:bodyPr/>
        <a:lstStyle/>
        <a:p>
          <a:endParaRPr lang="fr-FR"/>
        </a:p>
      </dgm:t>
    </dgm:pt>
    <dgm:pt modelId="{89FE0AC1-42CD-431C-9B16-2EEE12DAFFAE}">
      <dgm:prSet phldrT="[Texte]" custT="1"/>
      <dgm:spPr/>
      <dgm:t>
        <a:bodyPr/>
        <a:lstStyle/>
        <a:p>
          <a:pPr marL="0" indent="0"/>
          <a:r>
            <a:rPr lang="fr-FR" sz="1600" b="1" dirty="0" smtClean="0"/>
            <a:t>Lois pubertaires </a:t>
          </a:r>
          <a:r>
            <a:rPr lang="fr-FR" sz="1500" dirty="0" smtClean="0"/>
            <a:t>                          - croissance en hauteur (m.inf).                    - croissance osseuse.                  </a:t>
          </a:r>
          <a:endParaRPr lang="fr-FR" sz="1500" dirty="0"/>
        </a:p>
      </dgm:t>
    </dgm:pt>
    <dgm:pt modelId="{E02C4488-21A9-466B-B943-B63D13D0966C}" type="parTrans" cxnId="{C03A29E4-F9FF-4AD6-B0C6-4D9686BA4109}">
      <dgm:prSet/>
      <dgm:spPr/>
      <dgm:t>
        <a:bodyPr/>
        <a:lstStyle/>
        <a:p>
          <a:endParaRPr lang="fr-FR"/>
        </a:p>
      </dgm:t>
    </dgm:pt>
    <dgm:pt modelId="{D4146A55-D329-46F3-93C0-0D1964DCCEDA}" type="sibTrans" cxnId="{C03A29E4-F9FF-4AD6-B0C6-4D9686BA4109}">
      <dgm:prSet/>
      <dgm:spPr/>
      <dgm:t>
        <a:bodyPr/>
        <a:lstStyle/>
        <a:p>
          <a:endParaRPr lang="fr-FR"/>
        </a:p>
      </dgm:t>
    </dgm:pt>
    <dgm:pt modelId="{E97F8429-C6CA-49BB-9430-500D95BCC1B5}">
      <dgm:prSet phldrT="[Texte]" custT="1"/>
      <dgm:spPr/>
      <dgm:t>
        <a:bodyPr/>
        <a:lstStyle/>
        <a:p>
          <a:r>
            <a:rPr lang="fr-FR" sz="1600" b="1" dirty="0" smtClean="0"/>
            <a:t>loi des proportions</a:t>
          </a:r>
          <a:r>
            <a:rPr lang="fr-FR" sz="1100" dirty="0" smtClean="0"/>
            <a:t>                   </a:t>
          </a:r>
          <a:r>
            <a:rPr lang="fr-FR" sz="1500" dirty="0" smtClean="0"/>
            <a:t>- évolution par les proportions de</a:t>
          </a:r>
          <a:r>
            <a:rPr lang="fr-FR" sz="1500" baseline="0" dirty="0" smtClean="0"/>
            <a:t> </a:t>
          </a:r>
          <a:r>
            <a:rPr lang="fr-FR" sz="1500" dirty="0" smtClean="0"/>
            <a:t>longueur et de largeur</a:t>
          </a:r>
          <a:endParaRPr lang="fr-FR" sz="1500" dirty="0"/>
        </a:p>
      </dgm:t>
    </dgm:pt>
    <dgm:pt modelId="{2AF202F9-836D-4909-AE6E-CF2A54CCADBF}" type="parTrans" cxnId="{CBB9D1A5-A90E-4C45-82F6-BE9F8DCBD2B1}">
      <dgm:prSet/>
      <dgm:spPr/>
      <dgm:t>
        <a:bodyPr/>
        <a:lstStyle/>
        <a:p>
          <a:endParaRPr lang="fr-FR"/>
        </a:p>
      </dgm:t>
    </dgm:pt>
    <dgm:pt modelId="{9181AAA5-750C-415D-97CD-5DE960B04257}" type="sibTrans" cxnId="{CBB9D1A5-A90E-4C45-82F6-BE9F8DCBD2B1}">
      <dgm:prSet/>
      <dgm:spPr/>
      <dgm:t>
        <a:bodyPr/>
        <a:lstStyle/>
        <a:p>
          <a:endParaRPr lang="fr-FR"/>
        </a:p>
      </dgm:t>
    </dgm:pt>
    <dgm:pt modelId="{62619E99-BFC5-46CB-947F-5D82B5C5183B}">
      <dgm:prSet phldrT="[Texte]" custT="1"/>
      <dgm:spPr/>
      <dgm:t>
        <a:bodyPr/>
        <a:lstStyle/>
        <a:p>
          <a:r>
            <a:rPr lang="fr-FR" sz="1600" b="1" dirty="0" smtClean="0"/>
            <a:t>loi des alternances</a:t>
          </a:r>
          <a:r>
            <a:rPr lang="fr-FR" sz="1500" dirty="0" smtClean="0"/>
            <a:t>                 - évolution par segment</a:t>
          </a:r>
          <a:endParaRPr lang="fr-FR" sz="1500" dirty="0"/>
        </a:p>
      </dgm:t>
    </dgm:pt>
    <dgm:pt modelId="{EC8223C1-19B4-4D52-A4C7-E31D30956532}" type="parTrans" cxnId="{7EA005B6-6213-4069-BD94-2F74897368BF}">
      <dgm:prSet/>
      <dgm:spPr/>
      <dgm:t>
        <a:bodyPr/>
        <a:lstStyle/>
        <a:p>
          <a:endParaRPr lang="fr-FR"/>
        </a:p>
      </dgm:t>
    </dgm:pt>
    <dgm:pt modelId="{05574E15-243D-42F0-AF41-8973BA7C5BE5}" type="sibTrans" cxnId="{7EA005B6-6213-4069-BD94-2F74897368BF}">
      <dgm:prSet/>
      <dgm:spPr/>
      <dgm:t>
        <a:bodyPr/>
        <a:lstStyle/>
        <a:p>
          <a:endParaRPr lang="fr-FR"/>
        </a:p>
      </dgm:t>
    </dgm:pt>
    <dgm:pt modelId="{452213E5-1E73-44A1-979B-24DD36D0C836}">
      <dgm:prSet phldrT="[Texte]" custT="1"/>
      <dgm:spPr/>
      <dgm:t>
        <a:bodyPr/>
        <a:lstStyle/>
        <a:p>
          <a:pPr algn="ctr">
            <a:tabLst>
              <a:tab pos="88900" algn="l"/>
            </a:tabLst>
          </a:pPr>
          <a:r>
            <a:rPr lang="fr-FR" sz="1600" b="1" dirty="0" smtClean="0"/>
            <a:t>loi des asymétries</a:t>
          </a:r>
          <a:r>
            <a:rPr lang="fr-FR" sz="1500" dirty="0" smtClean="0"/>
            <a:t>             - spécifique aux membres             -</a:t>
          </a:r>
          <a:r>
            <a:rPr lang="fr-FR" sz="1500" baseline="0" dirty="0" smtClean="0"/>
            <a:t> asymétrie corrélative des organes doubles </a:t>
          </a:r>
          <a:endParaRPr lang="fr-FR" sz="1500" dirty="0"/>
        </a:p>
      </dgm:t>
    </dgm:pt>
    <dgm:pt modelId="{6EF5A2A4-E326-4D45-A70E-3756D00E6169}" type="parTrans" cxnId="{AFE2540C-0F12-4757-B3D2-69D37C01E03C}">
      <dgm:prSet/>
      <dgm:spPr/>
      <dgm:t>
        <a:bodyPr/>
        <a:lstStyle/>
        <a:p>
          <a:endParaRPr lang="fr-FR"/>
        </a:p>
      </dgm:t>
    </dgm:pt>
    <dgm:pt modelId="{D169ACEA-ECA8-4F5F-986C-C265B5F1E72B}" type="sibTrans" cxnId="{AFE2540C-0F12-4757-B3D2-69D37C01E03C}">
      <dgm:prSet/>
      <dgm:spPr/>
      <dgm:t>
        <a:bodyPr/>
        <a:lstStyle/>
        <a:p>
          <a:endParaRPr lang="fr-FR"/>
        </a:p>
      </dgm:t>
    </dgm:pt>
    <dgm:pt modelId="{39C2BAC4-BA85-4F7A-A200-510B929C7987}" type="pres">
      <dgm:prSet presAssocID="{6E8046F9-FA22-4020-B221-88DA7CA070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220DD61A-A7C7-4777-9F36-E1150B8A9B37}" type="pres">
      <dgm:prSet presAssocID="{2014BA4B-4F61-4AF5-9F61-F168B96D0C56}" presName="hierRoot1" presStyleCnt="0"/>
      <dgm:spPr/>
    </dgm:pt>
    <dgm:pt modelId="{F7058D90-51AA-4623-A2B0-34B26274E2C5}" type="pres">
      <dgm:prSet presAssocID="{2014BA4B-4F61-4AF5-9F61-F168B96D0C56}" presName="composite" presStyleCnt="0"/>
      <dgm:spPr/>
    </dgm:pt>
    <dgm:pt modelId="{FE512ECA-8FEC-4CCA-BEA5-C0ED2C1FA1DA}" type="pres">
      <dgm:prSet presAssocID="{2014BA4B-4F61-4AF5-9F61-F168B96D0C56}" presName="background" presStyleLbl="node0" presStyleIdx="0" presStyleCnt="1"/>
      <dgm:spPr/>
    </dgm:pt>
    <dgm:pt modelId="{291C5D53-A863-4BB4-82A5-17CE4569CB7A}" type="pres">
      <dgm:prSet presAssocID="{2014BA4B-4F61-4AF5-9F61-F168B96D0C56}" presName="text" presStyleLbl="fgAcc0" presStyleIdx="0" presStyleCnt="1" custScaleX="267897" custScaleY="20654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D4A0BE5-72CA-4584-B8AC-93AC9618695A}" type="pres">
      <dgm:prSet presAssocID="{2014BA4B-4F61-4AF5-9F61-F168B96D0C56}" presName="hierChild2" presStyleCnt="0"/>
      <dgm:spPr/>
    </dgm:pt>
    <dgm:pt modelId="{3F912823-3D35-466A-B4C7-6D1513219163}" type="pres">
      <dgm:prSet presAssocID="{E02C4488-21A9-466B-B943-B63D13D0966C}" presName="Name10" presStyleLbl="parChTrans1D2" presStyleIdx="0" presStyleCnt="4"/>
      <dgm:spPr/>
      <dgm:t>
        <a:bodyPr/>
        <a:lstStyle/>
        <a:p>
          <a:endParaRPr lang="fr-FR"/>
        </a:p>
      </dgm:t>
    </dgm:pt>
    <dgm:pt modelId="{4B094B22-C1BA-46FC-95A7-6C0B746F67C4}" type="pres">
      <dgm:prSet presAssocID="{89FE0AC1-42CD-431C-9B16-2EEE12DAFFAE}" presName="hierRoot2" presStyleCnt="0"/>
      <dgm:spPr/>
    </dgm:pt>
    <dgm:pt modelId="{E6C9D3B9-96A7-4D66-83B8-B755F012B637}" type="pres">
      <dgm:prSet presAssocID="{89FE0AC1-42CD-431C-9B16-2EEE12DAFFAE}" presName="composite2" presStyleCnt="0"/>
      <dgm:spPr/>
    </dgm:pt>
    <dgm:pt modelId="{7833A350-F293-4579-ACDF-F7DBC7AE66FD}" type="pres">
      <dgm:prSet presAssocID="{89FE0AC1-42CD-431C-9B16-2EEE12DAFFAE}" presName="background2" presStyleLbl="node2" presStyleIdx="0" presStyleCnt="4"/>
      <dgm:spPr/>
    </dgm:pt>
    <dgm:pt modelId="{EB840C0D-BA7B-4BBB-8D29-15B32EC76AD2}" type="pres">
      <dgm:prSet presAssocID="{89FE0AC1-42CD-431C-9B16-2EEE12DAFFAE}" presName="text2" presStyleLbl="fgAcc2" presStyleIdx="0" presStyleCnt="4" custScaleX="139764" custScaleY="20502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464ED37-28F5-43DE-95A0-5C6B1BC1AB22}" type="pres">
      <dgm:prSet presAssocID="{89FE0AC1-42CD-431C-9B16-2EEE12DAFFAE}" presName="hierChild3" presStyleCnt="0"/>
      <dgm:spPr/>
    </dgm:pt>
    <dgm:pt modelId="{1DEFD02A-9B2F-4524-A009-25772DD76A45}" type="pres">
      <dgm:prSet presAssocID="{EC8223C1-19B4-4D52-A4C7-E31D30956532}" presName="Name10" presStyleLbl="parChTrans1D2" presStyleIdx="1" presStyleCnt="4"/>
      <dgm:spPr/>
      <dgm:t>
        <a:bodyPr/>
        <a:lstStyle/>
        <a:p>
          <a:endParaRPr lang="fr-FR"/>
        </a:p>
      </dgm:t>
    </dgm:pt>
    <dgm:pt modelId="{16D3ABF6-E5CC-4E79-87FE-528E38BD9801}" type="pres">
      <dgm:prSet presAssocID="{62619E99-BFC5-46CB-947F-5D82B5C5183B}" presName="hierRoot2" presStyleCnt="0"/>
      <dgm:spPr/>
    </dgm:pt>
    <dgm:pt modelId="{36D67B12-233F-4ED3-A61C-01C3D0B98B9E}" type="pres">
      <dgm:prSet presAssocID="{62619E99-BFC5-46CB-947F-5D82B5C5183B}" presName="composite2" presStyleCnt="0"/>
      <dgm:spPr/>
    </dgm:pt>
    <dgm:pt modelId="{2E77DBC1-2844-4CA7-92A6-CAFF9E83F3C7}" type="pres">
      <dgm:prSet presAssocID="{62619E99-BFC5-46CB-947F-5D82B5C5183B}" presName="background2" presStyleLbl="node2" presStyleIdx="1" presStyleCnt="4"/>
      <dgm:spPr/>
    </dgm:pt>
    <dgm:pt modelId="{97C9C4F1-4E1C-4DAC-B204-5B25ABEB97EF}" type="pres">
      <dgm:prSet presAssocID="{62619E99-BFC5-46CB-947F-5D82B5C5183B}" presName="text2" presStyleLbl="fgAcc2" presStyleIdx="1" presStyleCnt="4" custScaleX="133175" custScaleY="19303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8ADA811-8573-46C0-B965-0BDF53005F33}" type="pres">
      <dgm:prSet presAssocID="{62619E99-BFC5-46CB-947F-5D82B5C5183B}" presName="hierChild3" presStyleCnt="0"/>
      <dgm:spPr/>
    </dgm:pt>
    <dgm:pt modelId="{CA598092-4871-457D-B119-C8079D5AB5D2}" type="pres">
      <dgm:prSet presAssocID="{2AF202F9-836D-4909-AE6E-CF2A54CCADBF}" presName="Name10" presStyleLbl="parChTrans1D2" presStyleIdx="2" presStyleCnt="4"/>
      <dgm:spPr/>
      <dgm:t>
        <a:bodyPr/>
        <a:lstStyle/>
        <a:p>
          <a:endParaRPr lang="fr-FR"/>
        </a:p>
      </dgm:t>
    </dgm:pt>
    <dgm:pt modelId="{F6095790-F3E3-4012-A78C-583538C1F95F}" type="pres">
      <dgm:prSet presAssocID="{E97F8429-C6CA-49BB-9430-500D95BCC1B5}" presName="hierRoot2" presStyleCnt="0"/>
      <dgm:spPr/>
    </dgm:pt>
    <dgm:pt modelId="{04E960C0-70CC-4FD1-8185-6F79BDE370EA}" type="pres">
      <dgm:prSet presAssocID="{E97F8429-C6CA-49BB-9430-500D95BCC1B5}" presName="composite2" presStyleCnt="0"/>
      <dgm:spPr/>
    </dgm:pt>
    <dgm:pt modelId="{2A0EA9C3-534B-4763-B6EE-22E40CF7326B}" type="pres">
      <dgm:prSet presAssocID="{E97F8429-C6CA-49BB-9430-500D95BCC1B5}" presName="background2" presStyleLbl="node2" presStyleIdx="2" presStyleCnt="4"/>
      <dgm:spPr/>
    </dgm:pt>
    <dgm:pt modelId="{11245BEA-880E-4961-A859-E81E74540B39}" type="pres">
      <dgm:prSet presAssocID="{E97F8429-C6CA-49BB-9430-500D95BCC1B5}" presName="text2" presStyleLbl="fgAcc2" presStyleIdx="2" presStyleCnt="4" custScaleX="137283" custScaleY="20380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6511C56-57AA-4F0C-AAF6-8A213BFCA1FA}" type="pres">
      <dgm:prSet presAssocID="{E97F8429-C6CA-49BB-9430-500D95BCC1B5}" presName="hierChild3" presStyleCnt="0"/>
      <dgm:spPr/>
    </dgm:pt>
    <dgm:pt modelId="{D8FE9B1F-E6CB-40C4-8900-D9CA36794C44}" type="pres">
      <dgm:prSet presAssocID="{6EF5A2A4-E326-4D45-A70E-3756D00E6169}" presName="Name10" presStyleLbl="parChTrans1D2" presStyleIdx="3" presStyleCnt="4"/>
      <dgm:spPr/>
      <dgm:t>
        <a:bodyPr/>
        <a:lstStyle/>
        <a:p>
          <a:endParaRPr lang="fr-FR"/>
        </a:p>
      </dgm:t>
    </dgm:pt>
    <dgm:pt modelId="{769DC9D6-46A9-4832-9B47-B471877AB0B7}" type="pres">
      <dgm:prSet presAssocID="{452213E5-1E73-44A1-979B-24DD36D0C836}" presName="hierRoot2" presStyleCnt="0"/>
      <dgm:spPr/>
    </dgm:pt>
    <dgm:pt modelId="{00B0D679-2F27-4E14-B82C-3B457495C9C6}" type="pres">
      <dgm:prSet presAssocID="{452213E5-1E73-44A1-979B-24DD36D0C836}" presName="composite2" presStyleCnt="0"/>
      <dgm:spPr/>
    </dgm:pt>
    <dgm:pt modelId="{D2BBAB51-BACD-4701-9988-5BCEC5BB0E08}" type="pres">
      <dgm:prSet presAssocID="{452213E5-1E73-44A1-979B-24DD36D0C836}" presName="background2" presStyleLbl="node2" presStyleIdx="3" presStyleCnt="4"/>
      <dgm:spPr/>
    </dgm:pt>
    <dgm:pt modelId="{BF0DCF94-EE56-436D-8159-28D65F86F0D2}" type="pres">
      <dgm:prSet presAssocID="{452213E5-1E73-44A1-979B-24DD36D0C836}" presName="text2" presStyleLbl="fgAcc2" presStyleIdx="3" presStyleCnt="4" custScaleX="123488" custScaleY="20583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BE3F179-40ED-4FE9-8F73-981E1A27DFAE}" type="pres">
      <dgm:prSet presAssocID="{452213E5-1E73-44A1-979B-24DD36D0C836}" presName="hierChild3" presStyleCnt="0"/>
      <dgm:spPr/>
    </dgm:pt>
  </dgm:ptLst>
  <dgm:cxnLst>
    <dgm:cxn modelId="{0365F90C-FFC2-40F1-B6AC-9E9A45BC3DEB}" type="presOf" srcId="{62619E99-BFC5-46CB-947F-5D82B5C5183B}" destId="{97C9C4F1-4E1C-4DAC-B204-5B25ABEB97EF}" srcOrd="0" destOrd="0" presId="urn:microsoft.com/office/officeart/2005/8/layout/hierarchy1"/>
    <dgm:cxn modelId="{13FB37D4-FD3A-424F-BD67-6CE67C966AC6}" type="presOf" srcId="{2AF202F9-836D-4909-AE6E-CF2A54CCADBF}" destId="{CA598092-4871-457D-B119-C8079D5AB5D2}" srcOrd="0" destOrd="0" presId="urn:microsoft.com/office/officeart/2005/8/layout/hierarchy1"/>
    <dgm:cxn modelId="{6A5D39D1-BC1B-4F09-9F75-F8095F4E56F5}" srcId="{6E8046F9-FA22-4020-B221-88DA7CA070A8}" destId="{2014BA4B-4F61-4AF5-9F61-F168B96D0C56}" srcOrd="0" destOrd="0" parTransId="{1497E7FE-CAFC-4C1A-92DC-76C7C23BECF9}" sibTransId="{2BE95F20-EC3D-4672-ADC4-AC00F4B4393C}"/>
    <dgm:cxn modelId="{7EA005B6-6213-4069-BD94-2F74897368BF}" srcId="{2014BA4B-4F61-4AF5-9F61-F168B96D0C56}" destId="{62619E99-BFC5-46CB-947F-5D82B5C5183B}" srcOrd="1" destOrd="0" parTransId="{EC8223C1-19B4-4D52-A4C7-E31D30956532}" sibTransId="{05574E15-243D-42F0-AF41-8973BA7C5BE5}"/>
    <dgm:cxn modelId="{16F8F86B-B13A-45F5-BAF4-FBB09DE294EC}" type="presOf" srcId="{E02C4488-21A9-466B-B943-B63D13D0966C}" destId="{3F912823-3D35-466A-B4C7-6D1513219163}" srcOrd="0" destOrd="0" presId="urn:microsoft.com/office/officeart/2005/8/layout/hierarchy1"/>
    <dgm:cxn modelId="{CBB9D1A5-A90E-4C45-82F6-BE9F8DCBD2B1}" srcId="{2014BA4B-4F61-4AF5-9F61-F168B96D0C56}" destId="{E97F8429-C6CA-49BB-9430-500D95BCC1B5}" srcOrd="2" destOrd="0" parTransId="{2AF202F9-836D-4909-AE6E-CF2A54CCADBF}" sibTransId="{9181AAA5-750C-415D-97CD-5DE960B04257}"/>
    <dgm:cxn modelId="{713F58CA-F2AA-4818-BCE0-CF839E43F54B}" type="presOf" srcId="{E97F8429-C6CA-49BB-9430-500D95BCC1B5}" destId="{11245BEA-880E-4961-A859-E81E74540B39}" srcOrd="0" destOrd="0" presId="urn:microsoft.com/office/officeart/2005/8/layout/hierarchy1"/>
    <dgm:cxn modelId="{13B20F4C-A752-4BA0-AFA4-44AAF790EF13}" type="presOf" srcId="{6EF5A2A4-E326-4D45-A70E-3756D00E6169}" destId="{D8FE9B1F-E6CB-40C4-8900-D9CA36794C44}" srcOrd="0" destOrd="0" presId="urn:microsoft.com/office/officeart/2005/8/layout/hierarchy1"/>
    <dgm:cxn modelId="{255126DA-C552-4A2F-B57C-B8E9D95EE967}" type="presOf" srcId="{89FE0AC1-42CD-431C-9B16-2EEE12DAFFAE}" destId="{EB840C0D-BA7B-4BBB-8D29-15B32EC76AD2}" srcOrd="0" destOrd="0" presId="urn:microsoft.com/office/officeart/2005/8/layout/hierarchy1"/>
    <dgm:cxn modelId="{AFE2540C-0F12-4757-B3D2-69D37C01E03C}" srcId="{2014BA4B-4F61-4AF5-9F61-F168B96D0C56}" destId="{452213E5-1E73-44A1-979B-24DD36D0C836}" srcOrd="3" destOrd="0" parTransId="{6EF5A2A4-E326-4D45-A70E-3756D00E6169}" sibTransId="{D169ACEA-ECA8-4F5F-986C-C265B5F1E72B}"/>
    <dgm:cxn modelId="{230348FB-0D54-444C-B08B-CCF4DB0D0AE2}" type="presOf" srcId="{452213E5-1E73-44A1-979B-24DD36D0C836}" destId="{BF0DCF94-EE56-436D-8159-28D65F86F0D2}" srcOrd="0" destOrd="0" presId="urn:microsoft.com/office/officeart/2005/8/layout/hierarchy1"/>
    <dgm:cxn modelId="{6A78EE2A-382B-4F41-9FF3-56F1AB028313}" type="presOf" srcId="{2014BA4B-4F61-4AF5-9F61-F168B96D0C56}" destId="{291C5D53-A863-4BB4-82A5-17CE4569CB7A}" srcOrd="0" destOrd="0" presId="urn:microsoft.com/office/officeart/2005/8/layout/hierarchy1"/>
    <dgm:cxn modelId="{3D4D4A5D-8826-4F9A-ABA0-2E8F5563C78F}" type="presOf" srcId="{EC8223C1-19B4-4D52-A4C7-E31D30956532}" destId="{1DEFD02A-9B2F-4524-A009-25772DD76A45}" srcOrd="0" destOrd="0" presId="urn:microsoft.com/office/officeart/2005/8/layout/hierarchy1"/>
    <dgm:cxn modelId="{C03A29E4-F9FF-4AD6-B0C6-4D9686BA4109}" srcId="{2014BA4B-4F61-4AF5-9F61-F168B96D0C56}" destId="{89FE0AC1-42CD-431C-9B16-2EEE12DAFFAE}" srcOrd="0" destOrd="0" parTransId="{E02C4488-21A9-466B-B943-B63D13D0966C}" sibTransId="{D4146A55-D329-46F3-93C0-0D1964DCCEDA}"/>
    <dgm:cxn modelId="{0F615E96-CFBD-4531-BB3E-B435EBEFE8EC}" type="presOf" srcId="{6E8046F9-FA22-4020-B221-88DA7CA070A8}" destId="{39C2BAC4-BA85-4F7A-A200-510B929C7987}" srcOrd="0" destOrd="0" presId="urn:microsoft.com/office/officeart/2005/8/layout/hierarchy1"/>
    <dgm:cxn modelId="{5DFDD214-5121-49EA-8DCF-3E43EE50CBF9}" type="presParOf" srcId="{39C2BAC4-BA85-4F7A-A200-510B929C7987}" destId="{220DD61A-A7C7-4777-9F36-E1150B8A9B37}" srcOrd="0" destOrd="0" presId="urn:microsoft.com/office/officeart/2005/8/layout/hierarchy1"/>
    <dgm:cxn modelId="{B08BFE26-253E-482B-A158-80BDA458EDEE}" type="presParOf" srcId="{220DD61A-A7C7-4777-9F36-E1150B8A9B37}" destId="{F7058D90-51AA-4623-A2B0-34B26274E2C5}" srcOrd="0" destOrd="0" presId="urn:microsoft.com/office/officeart/2005/8/layout/hierarchy1"/>
    <dgm:cxn modelId="{D847FCF2-C175-46A0-8AEB-57105B136287}" type="presParOf" srcId="{F7058D90-51AA-4623-A2B0-34B26274E2C5}" destId="{FE512ECA-8FEC-4CCA-BEA5-C0ED2C1FA1DA}" srcOrd="0" destOrd="0" presId="urn:microsoft.com/office/officeart/2005/8/layout/hierarchy1"/>
    <dgm:cxn modelId="{7B8BED27-E504-4830-81D9-0876AA690361}" type="presParOf" srcId="{F7058D90-51AA-4623-A2B0-34B26274E2C5}" destId="{291C5D53-A863-4BB4-82A5-17CE4569CB7A}" srcOrd="1" destOrd="0" presId="urn:microsoft.com/office/officeart/2005/8/layout/hierarchy1"/>
    <dgm:cxn modelId="{F2C14278-AB47-49AB-99C8-547CDA777F87}" type="presParOf" srcId="{220DD61A-A7C7-4777-9F36-E1150B8A9B37}" destId="{DD4A0BE5-72CA-4584-B8AC-93AC9618695A}" srcOrd="1" destOrd="0" presId="urn:microsoft.com/office/officeart/2005/8/layout/hierarchy1"/>
    <dgm:cxn modelId="{19CBBBEC-137E-41DB-84EB-850E893CE42F}" type="presParOf" srcId="{DD4A0BE5-72CA-4584-B8AC-93AC9618695A}" destId="{3F912823-3D35-466A-B4C7-6D1513219163}" srcOrd="0" destOrd="0" presId="urn:microsoft.com/office/officeart/2005/8/layout/hierarchy1"/>
    <dgm:cxn modelId="{9483D519-C6CB-4E94-AEA4-5F956515D774}" type="presParOf" srcId="{DD4A0BE5-72CA-4584-B8AC-93AC9618695A}" destId="{4B094B22-C1BA-46FC-95A7-6C0B746F67C4}" srcOrd="1" destOrd="0" presId="urn:microsoft.com/office/officeart/2005/8/layout/hierarchy1"/>
    <dgm:cxn modelId="{B97A4840-A23A-4C52-B6F9-EECE390410AA}" type="presParOf" srcId="{4B094B22-C1BA-46FC-95A7-6C0B746F67C4}" destId="{E6C9D3B9-96A7-4D66-83B8-B755F012B637}" srcOrd="0" destOrd="0" presId="urn:microsoft.com/office/officeart/2005/8/layout/hierarchy1"/>
    <dgm:cxn modelId="{304E0345-85AC-4476-A17B-274E3E4C699D}" type="presParOf" srcId="{E6C9D3B9-96A7-4D66-83B8-B755F012B637}" destId="{7833A350-F293-4579-ACDF-F7DBC7AE66FD}" srcOrd="0" destOrd="0" presId="urn:microsoft.com/office/officeart/2005/8/layout/hierarchy1"/>
    <dgm:cxn modelId="{ABA687F3-91CB-4B24-9244-8FA2AF8E7D88}" type="presParOf" srcId="{E6C9D3B9-96A7-4D66-83B8-B755F012B637}" destId="{EB840C0D-BA7B-4BBB-8D29-15B32EC76AD2}" srcOrd="1" destOrd="0" presId="urn:microsoft.com/office/officeart/2005/8/layout/hierarchy1"/>
    <dgm:cxn modelId="{F2787323-B7F9-4B71-85DC-57AEE302459F}" type="presParOf" srcId="{4B094B22-C1BA-46FC-95A7-6C0B746F67C4}" destId="{C464ED37-28F5-43DE-95A0-5C6B1BC1AB22}" srcOrd="1" destOrd="0" presId="urn:microsoft.com/office/officeart/2005/8/layout/hierarchy1"/>
    <dgm:cxn modelId="{B23BE741-FAA0-4053-8136-DBCEC24CF5E1}" type="presParOf" srcId="{DD4A0BE5-72CA-4584-B8AC-93AC9618695A}" destId="{1DEFD02A-9B2F-4524-A009-25772DD76A45}" srcOrd="2" destOrd="0" presId="urn:microsoft.com/office/officeart/2005/8/layout/hierarchy1"/>
    <dgm:cxn modelId="{2D2B508C-300D-4DCE-99DE-88F436C58E77}" type="presParOf" srcId="{DD4A0BE5-72CA-4584-B8AC-93AC9618695A}" destId="{16D3ABF6-E5CC-4E79-87FE-528E38BD9801}" srcOrd="3" destOrd="0" presId="urn:microsoft.com/office/officeart/2005/8/layout/hierarchy1"/>
    <dgm:cxn modelId="{E083891B-39A0-4DE9-B633-6021540989A9}" type="presParOf" srcId="{16D3ABF6-E5CC-4E79-87FE-528E38BD9801}" destId="{36D67B12-233F-4ED3-A61C-01C3D0B98B9E}" srcOrd="0" destOrd="0" presId="urn:microsoft.com/office/officeart/2005/8/layout/hierarchy1"/>
    <dgm:cxn modelId="{E5B95B0A-B5B5-4133-A237-D170621EC0AD}" type="presParOf" srcId="{36D67B12-233F-4ED3-A61C-01C3D0B98B9E}" destId="{2E77DBC1-2844-4CA7-92A6-CAFF9E83F3C7}" srcOrd="0" destOrd="0" presId="urn:microsoft.com/office/officeart/2005/8/layout/hierarchy1"/>
    <dgm:cxn modelId="{88C47835-73DE-484A-B86C-80395EE3C67D}" type="presParOf" srcId="{36D67B12-233F-4ED3-A61C-01C3D0B98B9E}" destId="{97C9C4F1-4E1C-4DAC-B204-5B25ABEB97EF}" srcOrd="1" destOrd="0" presId="urn:microsoft.com/office/officeart/2005/8/layout/hierarchy1"/>
    <dgm:cxn modelId="{D570ED5C-B81A-4713-85B4-8A0015F8A8C7}" type="presParOf" srcId="{16D3ABF6-E5CC-4E79-87FE-528E38BD9801}" destId="{18ADA811-8573-46C0-B965-0BDF53005F33}" srcOrd="1" destOrd="0" presId="urn:microsoft.com/office/officeart/2005/8/layout/hierarchy1"/>
    <dgm:cxn modelId="{883471AD-FBCE-488A-A09B-2BF95DEBCE55}" type="presParOf" srcId="{DD4A0BE5-72CA-4584-B8AC-93AC9618695A}" destId="{CA598092-4871-457D-B119-C8079D5AB5D2}" srcOrd="4" destOrd="0" presId="urn:microsoft.com/office/officeart/2005/8/layout/hierarchy1"/>
    <dgm:cxn modelId="{61EC3032-0165-4C3D-B881-A42B29E1F558}" type="presParOf" srcId="{DD4A0BE5-72CA-4584-B8AC-93AC9618695A}" destId="{F6095790-F3E3-4012-A78C-583538C1F95F}" srcOrd="5" destOrd="0" presId="urn:microsoft.com/office/officeart/2005/8/layout/hierarchy1"/>
    <dgm:cxn modelId="{DE694086-AA4B-4C04-AD9A-5C95E91B867C}" type="presParOf" srcId="{F6095790-F3E3-4012-A78C-583538C1F95F}" destId="{04E960C0-70CC-4FD1-8185-6F79BDE370EA}" srcOrd="0" destOrd="0" presId="urn:microsoft.com/office/officeart/2005/8/layout/hierarchy1"/>
    <dgm:cxn modelId="{68C64EDA-0C31-45FB-8000-4ADAACA067C7}" type="presParOf" srcId="{04E960C0-70CC-4FD1-8185-6F79BDE370EA}" destId="{2A0EA9C3-534B-4763-B6EE-22E40CF7326B}" srcOrd="0" destOrd="0" presId="urn:microsoft.com/office/officeart/2005/8/layout/hierarchy1"/>
    <dgm:cxn modelId="{828028CC-213D-4483-89D6-1A0955534D36}" type="presParOf" srcId="{04E960C0-70CC-4FD1-8185-6F79BDE370EA}" destId="{11245BEA-880E-4961-A859-E81E74540B39}" srcOrd="1" destOrd="0" presId="urn:microsoft.com/office/officeart/2005/8/layout/hierarchy1"/>
    <dgm:cxn modelId="{9A8C19C0-B59F-40DC-AEE5-B6247EF15351}" type="presParOf" srcId="{F6095790-F3E3-4012-A78C-583538C1F95F}" destId="{36511C56-57AA-4F0C-AAF6-8A213BFCA1FA}" srcOrd="1" destOrd="0" presId="urn:microsoft.com/office/officeart/2005/8/layout/hierarchy1"/>
    <dgm:cxn modelId="{A47101A8-1A7F-4DBB-B2E4-957616D8AAFA}" type="presParOf" srcId="{DD4A0BE5-72CA-4584-B8AC-93AC9618695A}" destId="{D8FE9B1F-E6CB-40C4-8900-D9CA36794C44}" srcOrd="6" destOrd="0" presId="urn:microsoft.com/office/officeart/2005/8/layout/hierarchy1"/>
    <dgm:cxn modelId="{6A3B1183-7DA5-453D-B3EC-ABB4D419C5F1}" type="presParOf" srcId="{DD4A0BE5-72CA-4584-B8AC-93AC9618695A}" destId="{769DC9D6-46A9-4832-9B47-B471877AB0B7}" srcOrd="7" destOrd="0" presId="urn:microsoft.com/office/officeart/2005/8/layout/hierarchy1"/>
    <dgm:cxn modelId="{1D25C82B-BF65-4B73-BE36-6082EAE1D183}" type="presParOf" srcId="{769DC9D6-46A9-4832-9B47-B471877AB0B7}" destId="{00B0D679-2F27-4E14-B82C-3B457495C9C6}" srcOrd="0" destOrd="0" presId="urn:microsoft.com/office/officeart/2005/8/layout/hierarchy1"/>
    <dgm:cxn modelId="{3248A841-49C1-455A-A4EA-22DCFF9F7A96}" type="presParOf" srcId="{00B0D679-2F27-4E14-B82C-3B457495C9C6}" destId="{D2BBAB51-BACD-4701-9988-5BCEC5BB0E08}" srcOrd="0" destOrd="0" presId="urn:microsoft.com/office/officeart/2005/8/layout/hierarchy1"/>
    <dgm:cxn modelId="{C098EE84-0E9E-4B98-B8C3-F5954142647E}" type="presParOf" srcId="{00B0D679-2F27-4E14-B82C-3B457495C9C6}" destId="{BF0DCF94-EE56-436D-8159-28D65F86F0D2}" srcOrd="1" destOrd="0" presId="urn:microsoft.com/office/officeart/2005/8/layout/hierarchy1"/>
    <dgm:cxn modelId="{96DB82B9-57C9-4A4D-8285-3287B6471944}" type="presParOf" srcId="{769DC9D6-46A9-4832-9B47-B471877AB0B7}" destId="{CBE3F179-40ED-4FE9-8F73-981E1A27DFAE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2AE43-762C-4E87-9623-2C2963138143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BF396-5FB0-4E1E-A567-1D50F2920A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7BF396-5FB0-4E1E-A567-1D50F2920A66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692172-5D88-4DFD-B599-2DEE0513B158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EB99ABC-0E4F-4901-8463-0C47F55AC72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29600" cy="4000528"/>
          </a:xfrm>
        </p:spPr>
        <p:txBody>
          <a:bodyPr>
            <a:normAutofit fontScale="90000"/>
          </a:bodyPr>
          <a:lstStyle/>
          <a:p>
            <a:pPr marL="1028700" indent="-1028700"/>
            <a:r>
              <a:rPr lang="fr-FR" dirty="0" smtClean="0"/>
              <a:t>Déterminants du développement des différentes formes de sollicitations motrices pendant La croissance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500826" y="4714884"/>
            <a:ext cx="2200268" cy="1214446"/>
          </a:xfrm>
        </p:spPr>
        <p:txBody>
          <a:bodyPr>
            <a:normAutofit fontScale="85000" lnSpcReduction="20000"/>
          </a:bodyPr>
          <a:lstStyle/>
          <a:p>
            <a:endParaRPr lang="fr-FR" dirty="0" smtClean="0"/>
          </a:p>
          <a:p>
            <a:pPr algn="r"/>
            <a:r>
              <a:rPr lang="fr-FR" dirty="0" smtClean="0"/>
              <a:t>     Réalisé par:</a:t>
            </a:r>
          </a:p>
          <a:p>
            <a:pPr algn="r"/>
            <a:r>
              <a:rPr lang="fr-FR" dirty="0" smtClean="0"/>
              <a:t>Pr. S.Smail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L’adolescence (17-20ans)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flipV="1">
            <a:off x="1000100" y="3500438"/>
            <a:ext cx="144464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EA342C-6418-47CF-91A5-9B5FAC9D0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59EA342C-6418-47CF-91A5-9B5FAC9D0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59EA342C-6418-47CF-91A5-9B5FAC9D0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62E1E4-A25F-40BF-94AC-1DB170B25D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B62E1E4-A25F-40BF-94AC-1DB170B25D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1B62E1E4-A25F-40BF-94AC-1DB170B25D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27F1041-E8DF-4A2E-AF08-126E08D8A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D27F1041-E8DF-4A2E-AF08-126E08D8A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D27F1041-E8DF-4A2E-AF08-126E08D8A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AA68D7-4C3B-4F9E-8D8D-E780F32FA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EEAA68D7-4C3B-4F9E-8D8D-E780F32FA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EEAA68D7-4C3B-4F9E-8D8D-E780F32FA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59207C-B30A-46B8-9703-C12A73DE4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4659207C-B30A-46B8-9703-C12A73DE4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4659207C-B30A-46B8-9703-C12A73DE42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jeunesse (20-26)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Connecteur droit avec flèche 10"/>
          <p:cNvCxnSpPr/>
          <p:nvPr/>
        </p:nvCxnSpPr>
        <p:spPr>
          <a:xfrm rot="5400000" flipH="1" flipV="1">
            <a:off x="7143768" y="2071678"/>
            <a:ext cx="7143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9EE3B3-ED25-4A2B-9D67-318918E8B0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99EE3B3-ED25-4A2B-9D67-318918E8B0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99EE3B3-ED25-4A2B-9D67-318918E8B0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57576-DBB2-4487-8463-5CA445251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BBE57576-DBB2-4487-8463-5CA445251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BBE57576-DBB2-4487-8463-5CA445251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F6CF3B-3CAC-45BC-A4CC-3E759386A1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68F6CF3B-3CAC-45BC-A4CC-3E759386A1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8F6CF3B-3CAC-45BC-A4CC-3E759386A1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2C2181-76D8-4F23-915E-381BA596A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472C2181-76D8-4F23-915E-381BA596A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472C2181-76D8-4F23-915E-381BA596A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lois de la croissance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Facteurs génétiques de la croissance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Facteurs internes de la croissance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500034" y="1142984"/>
          <a:ext cx="8229600" cy="5497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46572"/>
          </a:xfrm>
        </p:spPr>
        <p:txBody>
          <a:bodyPr>
            <a:normAutofit/>
          </a:bodyPr>
          <a:lstStyle/>
          <a:p>
            <a:r>
              <a:rPr lang="fr-FR" dirty="0" smtClean="0"/>
              <a:t>Facteurs de la croissance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243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46572"/>
          </a:xfrm>
        </p:spPr>
        <p:txBody>
          <a:bodyPr>
            <a:normAutofit fontScale="90000"/>
          </a:bodyPr>
          <a:lstStyle/>
          <a:p>
            <a:r>
              <a:rPr lang="fr-FR" sz="3000" dirty="0" smtClean="0"/>
              <a:t>Rôle des glandes hormonales au cours de la croissance</a:t>
            </a:r>
            <a:endParaRPr lang="fr-FR" sz="30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357274"/>
          <a:ext cx="8229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Facteurs externes de  la croissance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57158" y="1714488"/>
          <a:ext cx="822960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P. Néonatale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Conditions de transformation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/>
            <a:r>
              <a:rPr lang="fr-FR" dirty="0" smtClean="0"/>
              <a:t>GENERALITES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/>
              <a:t>phénomène vital et universel</a:t>
            </a:r>
          </a:p>
          <a:p>
            <a:r>
              <a:rPr lang="fr-FR" smtClean="0"/>
              <a:t>Double processus</a:t>
            </a:r>
          </a:p>
          <a:p>
            <a:pPr>
              <a:buNone/>
            </a:pPr>
            <a:r>
              <a:rPr lang="fr-FR" smtClean="0"/>
              <a:t>      - hyperplasie</a:t>
            </a:r>
          </a:p>
          <a:p>
            <a:pPr>
              <a:buNone/>
            </a:pPr>
            <a:r>
              <a:rPr lang="fr-FR" smtClean="0"/>
              <a:t>      - hypertrophie</a:t>
            </a:r>
          </a:p>
          <a:p>
            <a:r>
              <a:rPr lang="fr-FR" smtClean="0"/>
              <a:t>Coordination des phénomènes</a:t>
            </a:r>
          </a:p>
          <a:p>
            <a:r>
              <a:rPr lang="fr-FR" smtClean="0"/>
              <a:t>Soumise aux lois et facteurs </a:t>
            </a:r>
            <a:endParaRPr lang="fr-FR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/>
        </p:nvGraphicFramePr>
        <p:xfrm>
          <a:off x="428596" y="2214554"/>
          <a:ext cx="7500990" cy="413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/>
            <a:r>
              <a:rPr lang="fr-FR" dirty="0" smtClean="0"/>
              <a:t>Les périodes de la croissance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5034294"/>
          </a:xfrm>
        </p:spPr>
        <p:txBody>
          <a:bodyPr/>
          <a:lstStyle/>
          <a:p>
            <a:r>
              <a:rPr lang="fr-FR" dirty="0" smtClean="0"/>
              <a:t>5 principales périodes,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57250" indent="-857250"/>
            <a:r>
              <a:rPr lang="fr-FR" dirty="0" smtClean="0"/>
              <a:t>Aspects des périodes de la croissance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Petite enfance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82" y="1571612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  <a:ln>
            <a:solidFill>
              <a:srgbClr val="0070C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Deuxième enfance</a:t>
            </a:r>
            <a:br>
              <a:rPr lang="fr-FR" dirty="0" smtClean="0"/>
            </a:br>
            <a:r>
              <a:rPr lang="fr-FR" dirty="0" smtClean="0"/>
              <a:t>moyenne enfance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1543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055CF3-6D7C-4DCF-A5CC-4FD308B13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9055CF3-6D7C-4DCF-A5CC-4FD308B13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9055CF3-6D7C-4DCF-A5CC-4FD308B13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5409CB-3206-432C-8E5D-E96A457D84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815409CB-3206-432C-8E5D-E96A457D84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815409CB-3206-432C-8E5D-E96A457D84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80B2D3-6BA7-402B-A74E-2C858417E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AE80B2D3-6BA7-402B-A74E-2C858417E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AE80B2D3-6BA7-402B-A74E-2C858417E6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65BF09-ADFA-41B5-9F5C-374DD218BF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5865BF09-ADFA-41B5-9F5C-374DD218BF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5865BF09-ADFA-41B5-9F5C-374DD218BF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F4AD45A-DADE-4D3E-A96A-90D0C6EDB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CF4AD45A-DADE-4D3E-A96A-90D0C6EDB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CF4AD45A-DADE-4D3E-A96A-90D0C6EDB8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9CB564-9470-4D14-A61B-4AE27D21F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3C9CB564-9470-4D14-A61B-4AE27D21F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3C9CB564-9470-4D14-A61B-4AE27D21F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8B00ED-918B-4F7A-B23B-844212430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C08B00ED-918B-4F7A-B23B-844212430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C08B00ED-918B-4F7A-B23B-844212430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Troisième enfance</a:t>
            </a:r>
            <a:br>
              <a:rPr lang="fr-FR" dirty="0" smtClean="0"/>
            </a:br>
            <a:r>
              <a:rPr lang="fr-FR" dirty="0" smtClean="0"/>
              <a:t>grande enfance (6-7à13-16)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1DAA2B-232F-4E99-B843-10CF59C587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121DAA2B-232F-4E99-B843-10CF59C587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121DAA2B-232F-4E99-B843-10CF59C587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FA07AF-B7EB-415E-BE7B-EE072AADF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5CFA07AF-B7EB-415E-BE7B-EE072AADF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5CFA07AF-B7EB-415E-BE7B-EE072AADF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884558-1957-413F-ACB6-5C58B3F06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A0884558-1957-413F-ACB6-5C58B3F06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A0884558-1957-413F-ACB6-5C58B3F06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31B581-FC22-44E3-90D2-F4F56849B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B331B581-FC22-44E3-90D2-F4F56849B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B331B581-FC22-44E3-90D2-F4F56849B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046124-3DA4-47AF-A21F-E3EBE5CEE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F3046124-3DA4-47AF-A21F-E3EBE5CEE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F3046124-3DA4-47AF-A21F-E3EBE5CEE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E680C6-7024-4E4D-BD91-D4A97FD0E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67E680C6-7024-4E4D-BD91-D4A97FD0E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67E680C6-7024-4E4D-BD91-D4A97FD0E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puberté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Connecteur droit avec flèche 8"/>
          <p:cNvCxnSpPr/>
          <p:nvPr/>
        </p:nvCxnSpPr>
        <p:spPr>
          <a:xfrm flipV="1">
            <a:off x="6929454" y="3643314"/>
            <a:ext cx="142876" cy="714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5400000" flipH="1" flipV="1">
            <a:off x="7358082" y="3929066"/>
            <a:ext cx="7143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FD7A7C8-CABA-4A97-A2B8-CA7FFEE37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EFD7A7C8-CABA-4A97-A2B8-CA7FFEE37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EFD7A7C8-CABA-4A97-A2B8-CA7FFEE37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0C658B-0028-4C47-8E69-D4113ED38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3D0C658B-0028-4C47-8E69-D4113ED38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3D0C658B-0028-4C47-8E69-D4113ED385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FF6859-503C-433F-BB5F-D01107742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graphicEl>
                                              <a:dgm id="{D7FF6859-503C-433F-BB5F-D01107742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graphicEl>
                                              <a:dgm id="{D7FF6859-503C-433F-BB5F-D01107742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742B6C9-83D2-4373-A632-D0FF38877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graphicEl>
                                              <a:dgm id="{B742B6C9-83D2-4373-A632-D0FF38877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graphicEl>
                                              <a:dgm id="{B742B6C9-83D2-4373-A632-D0FF38877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E29F38-41DB-4CC2-AE11-2014EBA26B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31E29F38-41DB-4CC2-AE11-2014EBA26B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31E29F38-41DB-4CC2-AE11-2014EBA26B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 smtClean="0"/>
              <a:t>Phase pubère</a:t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rot="5400000" flipH="1" flipV="1">
            <a:off x="6929454" y="3143248"/>
            <a:ext cx="7143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rot="5400000" flipH="1" flipV="1">
            <a:off x="5214942" y="4286256"/>
            <a:ext cx="71438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E733B3-61AC-4550-80DE-2AD4C568F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8FE733B3-61AC-4550-80DE-2AD4C568F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8FE733B3-61AC-4550-80DE-2AD4C568F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5866B5-25DD-4543-8FE2-788438C90B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C5866B5-25DD-4543-8FE2-788438C90B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C5866B5-25DD-4543-8FE2-788438C90B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84B64D-7299-48EE-BB60-CA453B67E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5A84B64D-7299-48EE-BB60-CA453B67E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5A84B64D-7299-48EE-BB60-CA453B67ED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95D242-C27E-4FEA-978C-D71EFECCA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3595D242-C27E-4FEA-978C-D71EFECCA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3595D242-C27E-4FEA-978C-D71EFECCA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FC1C47-3342-4FBE-A46B-87BFF8FF0F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E5FC1C47-3342-4FBE-A46B-87BFF8FF0F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E5FC1C47-3342-4FBE-A46B-87BFF8FF0F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1044</TotalTime>
  <Words>1760</Words>
  <Application>Microsoft Office PowerPoint</Application>
  <PresentationFormat>Affichage à l'écran (4:3)</PresentationFormat>
  <Paragraphs>336</Paragraphs>
  <Slides>19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Apex</vt:lpstr>
      <vt:lpstr>Déterminants du développement des différentes formes de sollicitations motrices pendant La croissance</vt:lpstr>
      <vt:lpstr>GENERALITES</vt:lpstr>
      <vt:lpstr>Les périodes de la croissance</vt:lpstr>
      <vt:lpstr>Aspects des périodes de la croissance</vt:lpstr>
      <vt:lpstr>Petite enfance</vt:lpstr>
      <vt:lpstr>Deuxième enfance moyenne enfance</vt:lpstr>
      <vt:lpstr>Troisième enfance grande enfance (6-7à13-16)</vt:lpstr>
      <vt:lpstr>La puberté</vt:lpstr>
      <vt:lpstr>Phase pubère </vt:lpstr>
      <vt:lpstr>L’adolescence (17-20ans)</vt:lpstr>
      <vt:lpstr>La jeunesse (20-26)</vt:lpstr>
      <vt:lpstr>Les lois de la croissance</vt:lpstr>
      <vt:lpstr>Facteurs génétiques de la croissance</vt:lpstr>
      <vt:lpstr>Facteurs internes de la croissance</vt:lpstr>
      <vt:lpstr>Facteurs de la croissance</vt:lpstr>
      <vt:lpstr>Rôle des glandes hormonales au cours de la croissance</vt:lpstr>
      <vt:lpstr>Facteurs externes de  la croissance</vt:lpstr>
      <vt:lpstr>P. Néonatale</vt:lpstr>
      <vt:lpstr>Conditions de transformation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croissance</dc:title>
  <dc:creator>ADMIN</dc:creator>
  <cp:lastModifiedBy>ADMIN</cp:lastModifiedBy>
  <cp:revision>79</cp:revision>
  <dcterms:created xsi:type="dcterms:W3CDTF">2016-10-15T07:26:00Z</dcterms:created>
  <dcterms:modified xsi:type="dcterms:W3CDTF">2020-05-20T18:44:14Z</dcterms:modified>
</cp:coreProperties>
</file>