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184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2C40B-94E2-4C54-8E59-FB61CCA4F6E0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2E26E-2427-4DC7-947C-F5DD1C6C6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45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E26E-2427-4DC7-947C-F5DD1C6C6B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23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548" y="2770719"/>
            <a:ext cx="7718861" cy="2493249"/>
          </a:xfrm>
        </p:spPr>
        <p:txBody>
          <a:bodyPr anchor="b">
            <a:normAutofit/>
          </a:bodyPr>
          <a:lstStyle>
            <a:lvl1pPr>
              <a:defRPr sz="595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548" y="5263966"/>
            <a:ext cx="7718861" cy="124099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7093" y="4761276"/>
            <a:ext cx="1631928" cy="861407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066" y="4990884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81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671689"/>
            <a:ext cx="7708960" cy="3434516"/>
          </a:xfrm>
        </p:spPr>
        <p:txBody>
          <a:bodyPr anchor="ctr">
            <a:normAutofit/>
          </a:bodyPr>
          <a:lstStyle>
            <a:lvl1pPr algn="l">
              <a:defRPr sz="5289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797513"/>
            <a:ext cx="7708960" cy="171433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3489044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3574562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3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889" y="671689"/>
            <a:ext cx="7144823" cy="3190522"/>
          </a:xfrm>
        </p:spPr>
        <p:txBody>
          <a:bodyPr anchor="ctr">
            <a:normAutofit/>
          </a:bodyPr>
          <a:lstStyle>
            <a:lvl1pPr algn="l">
              <a:defRPr sz="5289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5345" y="3862211"/>
            <a:ext cx="6611908" cy="41980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797513"/>
            <a:ext cx="7708960" cy="171433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8" y="3489044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3574562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114726" y="714005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3816" y="3201217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87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686757"/>
            <a:ext cx="7708960" cy="3002376"/>
          </a:xfrm>
        </p:spPr>
        <p:txBody>
          <a:bodyPr anchor="b">
            <a:normAutofit/>
          </a:bodyPr>
          <a:lstStyle>
            <a:lvl1pPr algn="l">
              <a:defRPr sz="5289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09356"/>
            <a:ext cx="7708960" cy="80393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5410820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0625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10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58889" y="671689"/>
            <a:ext cx="7144823" cy="3190522"/>
          </a:xfrm>
        </p:spPr>
        <p:txBody>
          <a:bodyPr anchor="ctr">
            <a:normAutofit/>
          </a:bodyPr>
          <a:lstStyle>
            <a:lvl1pPr algn="l">
              <a:defRPr sz="5289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6" y="4785783"/>
            <a:ext cx="7821586" cy="9235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5">
                <a:solidFill>
                  <a:schemeClr val="accent1"/>
                </a:solidFill>
              </a:defRPr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6" y="5709356"/>
            <a:ext cx="7821586" cy="80393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8" y="5410820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0625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2114726" y="714005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3816" y="3201217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19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8" y="691310"/>
            <a:ext cx="7708959" cy="3173355"/>
          </a:xfrm>
        </p:spPr>
        <p:txBody>
          <a:bodyPr anchor="ctr">
            <a:normAutofit/>
          </a:bodyPr>
          <a:lstStyle>
            <a:lvl1pPr algn="l">
              <a:defRPr sz="5289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7" y="4785783"/>
            <a:ext cx="7708960" cy="9235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5">
                <a:solidFill>
                  <a:schemeClr val="accent1"/>
                </a:solidFill>
              </a:defRPr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09356"/>
            <a:ext cx="7708960" cy="80393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0820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0625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799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614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4065" y="691309"/>
            <a:ext cx="1936754" cy="582198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548" y="691309"/>
            <a:ext cx="5515507" cy="582198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101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1">
                <a:solidFill>
                  <a:srgbClr val="6B6BCF"/>
                </a:solidFill>
                <a:latin typeface="Arial"/>
                <a:cs typeface="Arial"/>
              </a:defRPr>
            </a:lvl1pPr>
          </a:lstStyle>
          <a:p>
            <a:pPr marL="62865" marR="6350" indent="-50800">
              <a:lnSpc>
                <a:spcPct val="100000"/>
              </a:lnSpc>
            </a:pPr>
            <a:r>
              <a:rPr spc="-10" dirty="0"/>
              <a:t>A</a:t>
            </a:r>
            <a:r>
              <a:rPr spc="-5" dirty="0"/>
              <a:t>ss</a:t>
            </a:r>
            <a:r>
              <a:rPr spc="-10" dirty="0"/>
              <a:t>o</a:t>
            </a:r>
            <a:r>
              <a:rPr spc="-5" dirty="0"/>
              <a:t>c</a:t>
            </a:r>
            <a:r>
              <a:rPr spc="5" dirty="0"/>
              <a:t>i</a:t>
            </a:r>
            <a:r>
              <a:rPr spc="-5" dirty="0"/>
              <a:t>a</a:t>
            </a:r>
            <a:r>
              <a:rPr dirty="0"/>
              <a:t>t</a:t>
            </a:r>
            <a:r>
              <a:rPr spc="5" dirty="0"/>
              <a:t>i</a:t>
            </a:r>
            <a:r>
              <a:rPr spc="-10" dirty="0"/>
              <a:t>o</a:t>
            </a:r>
            <a:r>
              <a:rPr dirty="0"/>
              <a:t>n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ec</a:t>
            </a:r>
            <a:r>
              <a:rPr spc="-10" dirty="0"/>
              <a:t>hn</a:t>
            </a:r>
            <a:r>
              <a:rPr spc="5" dirty="0"/>
              <a:t>i</a:t>
            </a:r>
            <a:r>
              <a:rPr spc="-10" dirty="0"/>
              <a:t>qu</a:t>
            </a:r>
            <a:r>
              <a:rPr dirty="0"/>
              <a:t>e </a:t>
            </a:r>
            <a:r>
              <a:rPr spc="5"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10" dirty="0"/>
              <a:t>p</a:t>
            </a:r>
            <a:r>
              <a:rPr spc="5" dirty="0"/>
              <a:t>r</a:t>
            </a:r>
            <a:r>
              <a:rPr spc="-10" dirty="0"/>
              <a:t>o</a:t>
            </a:r>
            <a:r>
              <a:rPr dirty="0"/>
              <a:t>f</a:t>
            </a:r>
            <a:r>
              <a:rPr spc="-5" dirty="0"/>
              <a:t>es</a:t>
            </a:r>
            <a:r>
              <a:rPr spc="-15" dirty="0"/>
              <a:t>s</a:t>
            </a:r>
            <a:r>
              <a:rPr spc="5" dirty="0"/>
              <a:t>i</a:t>
            </a:r>
            <a:r>
              <a:rPr spc="-10" dirty="0"/>
              <a:t>onn</a:t>
            </a:r>
            <a:r>
              <a:rPr spc="-5" dirty="0"/>
              <a:t>e</a:t>
            </a:r>
            <a:r>
              <a:rPr spc="5" dirty="0"/>
              <a:t>ll</a:t>
            </a:r>
            <a:r>
              <a:rPr dirty="0"/>
              <a:t>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P</a:t>
            </a:r>
            <a:r>
              <a:rPr dirty="0"/>
              <a:t>ré</a:t>
            </a:r>
            <a:r>
              <a:rPr spc="5" dirty="0"/>
              <a:t>s</a:t>
            </a:r>
            <a:r>
              <a:rPr dirty="0"/>
              <a:t>entation</a:t>
            </a:r>
            <a:r>
              <a:rPr spc="-35" dirty="0"/>
              <a:t> </a:t>
            </a:r>
            <a:r>
              <a:rPr spc="-5" dirty="0"/>
              <a:t>NOR</a:t>
            </a:r>
            <a:r>
              <a:rPr spc="-20" dirty="0"/>
              <a:t>M</a:t>
            </a:r>
            <a:r>
              <a:rPr spc="-5" dirty="0"/>
              <a:t>ABE</a:t>
            </a:r>
            <a:r>
              <a:rPr dirty="0"/>
              <a:t>V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018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>
                <a:solidFill>
                  <a:srgbClr val="113F8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1">
                <a:solidFill>
                  <a:srgbClr val="6B6BCF"/>
                </a:solidFill>
                <a:latin typeface="Arial"/>
                <a:cs typeface="Arial"/>
              </a:defRPr>
            </a:lvl1pPr>
          </a:lstStyle>
          <a:p>
            <a:pPr marL="62865" marR="6350" indent="-50800">
              <a:lnSpc>
                <a:spcPct val="100000"/>
              </a:lnSpc>
            </a:pPr>
            <a:r>
              <a:rPr spc="-10" dirty="0"/>
              <a:t>A</a:t>
            </a:r>
            <a:r>
              <a:rPr spc="-5" dirty="0"/>
              <a:t>ss</a:t>
            </a:r>
            <a:r>
              <a:rPr spc="-10" dirty="0"/>
              <a:t>o</a:t>
            </a:r>
            <a:r>
              <a:rPr spc="-5" dirty="0"/>
              <a:t>c</a:t>
            </a:r>
            <a:r>
              <a:rPr spc="5" dirty="0"/>
              <a:t>i</a:t>
            </a:r>
            <a:r>
              <a:rPr spc="-5" dirty="0"/>
              <a:t>a</a:t>
            </a:r>
            <a:r>
              <a:rPr dirty="0"/>
              <a:t>t</a:t>
            </a:r>
            <a:r>
              <a:rPr spc="5" dirty="0"/>
              <a:t>i</a:t>
            </a:r>
            <a:r>
              <a:rPr spc="-10" dirty="0"/>
              <a:t>o</a:t>
            </a:r>
            <a:r>
              <a:rPr dirty="0"/>
              <a:t>n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ec</a:t>
            </a:r>
            <a:r>
              <a:rPr spc="-10" dirty="0"/>
              <a:t>hn</a:t>
            </a:r>
            <a:r>
              <a:rPr spc="5" dirty="0"/>
              <a:t>i</a:t>
            </a:r>
            <a:r>
              <a:rPr spc="-10" dirty="0"/>
              <a:t>qu</a:t>
            </a:r>
            <a:r>
              <a:rPr dirty="0"/>
              <a:t>e </a:t>
            </a:r>
            <a:r>
              <a:rPr spc="5"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10" dirty="0"/>
              <a:t>p</a:t>
            </a:r>
            <a:r>
              <a:rPr spc="5" dirty="0"/>
              <a:t>r</a:t>
            </a:r>
            <a:r>
              <a:rPr spc="-10" dirty="0"/>
              <a:t>o</a:t>
            </a:r>
            <a:r>
              <a:rPr dirty="0"/>
              <a:t>f</a:t>
            </a:r>
            <a:r>
              <a:rPr spc="-5" dirty="0"/>
              <a:t>es</a:t>
            </a:r>
            <a:r>
              <a:rPr spc="-15" dirty="0"/>
              <a:t>s</a:t>
            </a:r>
            <a:r>
              <a:rPr spc="5" dirty="0"/>
              <a:t>i</a:t>
            </a:r>
            <a:r>
              <a:rPr spc="-10" dirty="0"/>
              <a:t>onn</a:t>
            </a:r>
            <a:r>
              <a:rPr spc="-5" dirty="0"/>
              <a:t>e</a:t>
            </a:r>
            <a:r>
              <a:rPr spc="5" dirty="0"/>
              <a:t>ll</a:t>
            </a: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P</a:t>
            </a:r>
            <a:r>
              <a:rPr dirty="0"/>
              <a:t>ré</a:t>
            </a:r>
            <a:r>
              <a:rPr spc="5" dirty="0"/>
              <a:t>s</a:t>
            </a:r>
            <a:r>
              <a:rPr dirty="0"/>
              <a:t>entation</a:t>
            </a:r>
            <a:r>
              <a:rPr spc="-35" dirty="0"/>
              <a:t> </a:t>
            </a:r>
            <a:r>
              <a:rPr spc="-5" dirty="0"/>
              <a:t>NOR</a:t>
            </a:r>
            <a:r>
              <a:rPr spc="-20" dirty="0"/>
              <a:t>M</a:t>
            </a:r>
            <a:r>
              <a:rPr spc="-5" dirty="0"/>
              <a:t>ABE</a:t>
            </a:r>
            <a:r>
              <a:rPr dirty="0"/>
              <a:t>V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1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5" y="687677"/>
            <a:ext cx="7705702" cy="141135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547" y="2350911"/>
            <a:ext cx="7708960" cy="41623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49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285860"/>
            <a:ext cx="7708960" cy="1618400"/>
          </a:xfrm>
        </p:spPr>
        <p:txBody>
          <a:bodyPr anchor="b"/>
          <a:lstStyle>
            <a:lvl1pPr algn="l">
              <a:defRPr sz="4408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3946172"/>
            <a:ext cx="7708960" cy="948033"/>
          </a:xfrm>
        </p:spPr>
        <p:txBody>
          <a:bodyPr anchor="t"/>
          <a:lstStyle>
            <a:lvl1pPr marL="0" indent="0" algn="l">
              <a:buNone/>
              <a:defRPr sz="220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3489044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3574562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1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548" y="2354334"/>
            <a:ext cx="3739335" cy="415111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684" y="2354334"/>
            <a:ext cx="3738823" cy="415111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868021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79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203" y="2453412"/>
            <a:ext cx="3361680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1546" y="3088368"/>
            <a:ext cx="3739336" cy="342202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4559" y="2449855"/>
            <a:ext cx="3360093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7483" y="3084811"/>
            <a:ext cx="3737170" cy="342202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868021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9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4" y="687677"/>
            <a:ext cx="7705703" cy="141135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17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0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491523"/>
            <a:ext cx="3075152" cy="1075751"/>
          </a:xfrm>
        </p:spPr>
        <p:txBody>
          <a:bodyPr anchor="b"/>
          <a:lstStyle>
            <a:lvl1pPr algn="l">
              <a:defRPr sz="2204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253" y="491525"/>
            <a:ext cx="4433254" cy="5966487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1761435"/>
            <a:ext cx="3075152" cy="4696573"/>
          </a:xfrm>
        </p:spPr>
        <p:txBody>
          <a:bodyPr/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2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5289550"/>
            <a:ext cx="7708960" cy="624461"/>
          </a:xfrm>
        </p:spPr>
        <p:txBody>
          <a:bodyPr anchor="b">
            <a:normAutofit/>
          </a:bodyPr>
          <a:lstStyle>
            <a:lvl1pPr algn="l">
              <a:defRPr sz="2645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1547" y="699637"/>
            <a:ext cx="7708960" cy="424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914012"/>
            <a:ext cx="7708960" cy="543997"/>
          </a:xfrm>
        </p:spPr>
        <p:txBody>
          <a:bodyPr>
            <a:normAutofit/>
          </a:bodyPr>
          <a:lstStyle>
            <a:lvl1pPr marL="0" indent="0">
              <a:buNone/>
              <a:defRPr sz="1322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0820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0625"/>
            <a:ext cx="684099" cy="402314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48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1883"/>
            <a:ext cx="2316903" cy="7314785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3881" y="314"/>
            <a:ext cx="2283074" cy="7550955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13868" cy="7556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4804" y="687677"/>
            <a:ext cx="7705703" cy="1411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2350911"/>
            <a:ext cx="7708960" cy="4282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9390" y="6759960"/>
            <a:ext cx="896239" cy="40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fr-FR" spc="-5" smtClean="0"/>
              <a:t>P</a:t>
            </a:r>
            <a:r>
              <a:rPr lang="fr-FR" smtClean="0"/>
              <a:t>ré</a:t>
            </a:r>
            <a:r>
              <a:rPr lang="fr-FR" spc="5" smtClean="0"/>
              <a:t>s</a:t>
            </a:r>
            <a:r>
              <a:rPr lang="fr-FR" smtClean="0"/>
              <a:t>entation</a:t>
            </a:r>
            <a:r>
              <a:rPr lang="fr-FR" spc="-35" smtClean="0"/>
              <a:t> </a:t>
            </a:r>
            <a:r>
              <a:rPr lang="fr-FR" spc="-5" smtClean="0"/>
              <a:t>NOR</a:t>
            </a:r>
            <a:r>
              <a:rPr lang="fr-FR" spc="-20" smtClean="0"/>
              <a:t>M</a:t>
            </a:r>
            <a:r>
              <a:rPr lang="fr-FR" spc="-5" smtClean="0"/>
              <a:t>ABE</a:t>
            </a:r>
            <a:r>
              <a:rPr lang="fr-FR" smtClean="0"/>
              <a:t>V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546" y="6760753"/>
            <a:ext cx="66851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62865" marR="6350" indent="-50800">
              <a:lnSpc>
                <a:spcPct val="100000"/>
              </a:lnSpc>
            </a:pPr>
            <a:r>
              <a:rPr lang="fr-FR" spc="-10" smtClean="0"/>
              <a:t>A</a:t>
            </a:r>
            <a:r>
              <a:rPr lang="fr-FR" spc="-5" smtClean="0"/>
              <a:t>ss</a:t>
            </a:r>
            <a:r>
              <a:rPr lang="fr-FR" spc="-10" smtClean="0"/>
              <a:t>o</a:t>
            </a:r>
            <a:r>
              <a:rPr lang="fr-FR" spc="-5" smtClean="0"/>
              <a:t>c</a:t>
            </a:r>
            <a:r>
              <a:rPr lang="fr-FR" spc="5" smtClean="0"/>
              <a:t>i</a:t>
            </a:r>
            <a:r>
              <a:rPr lang="fr-FR" spc="-5" smtClean="0"/>
              <a:t>a</a:t>
            </a:r>
            <a:r>
              <a:rPr lang="fr-FR" smtClean="0"/>
              <a:t>t</a:t>
            </a:r>
            <a:r>
              <a:rPr lang="fr-FR" spc="5" smtClean="0"/>
              <a:t>i</a:t>
            </a:r>
            <a:r>
              <a:rPr lang="fr-FR" spc="-10" smtClean="0"/>
              <a:t>o</a:t>
            </a:r>
            <a:r>
              <a:rPr lang="fr-FR" smtClean="0"/>
              <a:t>n</a:t>
            </a:r>
            <a:r>
              <a:rPr lang="fr-FR" spc="-25" smtClean="0"/>
              <a:t> </a:t>
            </a:r>
            <a:r>
              <a:rPr lang="fr-FR" smtClean="0"/>
              <a:t>t</a:t>
            </a:r>
            <a:r>
              <a:rPr lang="fr-FR" spc="-5" smtClean="0"/>
              <a:t>ec</a:t>
            </a:r>
            <a:r>
              <a:rPr lang="fr-FR" spc="-10" smtClean="0"/>
              <a:t>hn</a:t>
            </a:r>
            <a:r>
              <a:rPr lang="fr-FR" spc="5" smtClean="0"/>
              <a:t>i</a:t>
            </a:r>
            <a:r>
              <a:rPr lang="fr-FR" spc="-10" smtClean="0"/>
              <a:t>qu</a:t>
            </a:r>
            <a:r>
              <a:rPr lang="fr-FR" smtClean="0"/>
              <a:t>e </a:t>
            </a:r>
            <a:r>
              <a:rPr lang="fr-FR" spc="5" smtClean="0"/>
              <a:t>i</a:t>
            </a:r>
            <a:r>
              <a:rPr lang="fr-FR" spc="-10" smtClean="0"/>
              <a:t>n</a:t>
            </a:r>
            <a:r>
              <a:rPr lang="fr-FR" smtClean="0"/>
              <a:t>t</a:t>
            </a:r>
            <a:r>
              <a:rPr lang="fr-FR" spc="-5" smtClean="0"/>
              <a:t>e</a:t>
            </a:r>
            <a:r>
              <a:rPr lang="fr-FR" spc="5" smtClean="0"/>
              <a:t>r</a:t>
            </a:r>
            <a:r>
              <a:rPr lang="fr-FR" spc="-10" smtClean="0"/>
              <a:t>p</a:t>
            </a:r>
            <a:r>
              <a:rPr lang="fr-FR" spc="5" smtClean="0"/>
              <a:t>r</a:t>
            </a:r>
            <a:r>
              <a:rPr lang="fr-FR" spc="-10" smtClean="0"/>
              <a:t>o</a:t>
            </a:r>
            <a:r>
              <a:rPr lang="fr-FR" smtClean="0"/>
              <a:t>f</a:t>
            </a:r>
            <a:r>
              <a:rPr lang="fr-FR" spc="-5" smtClean="0"/>
              <a:t>es</a:t>
            </a:r>
            <a:r>
              <a:rPr lang="fr-FR" spc="-15" smtClean="0"/>
              <a:t>s</a:t>
            </a:r>
            <a:r>
              <a:rPr lang="fr-FR" spc="5" smtClean="0"/>
              <a:t>i</a:t>
            </a:r>
            <a:r>
              <a:rPr lang="fr-FR" spc="-10" smtClean="0"/>
              <a:t>onn</a:t>
            </a:r>
            <a:r>
              <a:rPr lang="fr-FR" spc="-5" smtClean="0"/>
              <a:t>e</a:t>
            </a:r>
            <a:r>
              <a:rPr lang="fr-FR" spc="5" smtClean="0"/>
              <a:t>ll</a:t>
            </a:r>
            <a:r>
              <a:rPr lang="fr-FR" smtClean="0"/>
              <a:t>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7853" y="868021"/>
            <a:ext cx="684099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4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7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503789" rtl="0" eaLnBrk="1" latinLnBrk="0" hangingPunct="1">
        <a:spcBef>
          <a:spcPct val="0"/>
        </a:spcBef>
        <a:buNone/>
        <a:defRPr sz="3967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842" indent="-377842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657" indent="-314868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472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260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049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0838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4626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8415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2204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5752" y="3412234"/>
            <a:ext cx="6502400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2D2D89"/>
                </a:solidFill>
                <a:latin typeface="Arial"/>
                <a:cs typeface="Arial"/>
              </a:rPr>
              <a:t>C</a:t>
            </a:r>
            <a:r>
              <a:rPr sz="3600" b="1" spc="-5" dirty="0">
                <a:solidFill>
                  <a:srgbClr val="2D2D89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2D2D89"/>
                </a:solidFill>
                <a:latin typeface="Arial"/>
                <a:cs typeface="Arial"/>
              </a:rPr>
              <a:t>asseme</a:t>
            </a:r>
            <a:r>
              <a:rPr sz="3600" b="1" spc="-5" dirty="0">
                <a:solidFill>
                  <a:srgbClr val="2D2D89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2D2D89"/>
                </a:solidFill>
                <a:latin typeface="Arial"/>
                <a:cs typeface="Arial"/>
              </a:rPr>
              <a:t>t</a:t>
            </a:r>
            <a:r>
              <a:rPr sz="3600" b="1" spc="-20" dirty="0">
                <a:solidFill>
                  <a:srgbClr val="2D2D89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D2D89"/>
                </a:solidFill>
                <a:latin typeface="Arial"/>
                <a:cs typeface="Arial"/>
              </a:rPr>
              <a:t>d</a:t>
            </a:r>
            <a:r>
              <a:rPr sz="3600" b="1" dirty="0">
                <a:solidFill>
                  <a:srgbClr val="2D2D89"/>
                </a:solidFill>
                <a:latin typeface="Arial"/>
                <a:cs typeface="Arial"/>
              </a:rPr>
              <a:t>es</a:t>
            </a:r>
            <a:r>
              <a:rPr sz="3600" b="1" spc="-5" dirty="0">
                <a:solidFill>
                  <a:srgbClr val="2D2D89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D2D89"/>
                </a:solidFill>
                <a:latin typeface="Arial"/>
                <a:cs typeface="Arial"/>
              </a:rPr>
              <a:t>carcasses</a:t>
            </a:r>
            <a:r>
              <a:rPr sz="3600" b="1" spc="-40" dirty="0">
                <a:solidFill>
                  <a:srgbClr val="2D2D89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D2D89"/>
                </a:solidFill>
                <a:latin typeface="Arial"/>
                <a:cs typeface="Arial"/>
              </a:rPr>
              <a:t>d</a:t>
            </a:r>
            <a:r>
              <a:rPr sz="3600" b="1" dirty="0">
                <a:solidFill>
                  <a:srgbClr val="2D2D89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  <a:p>
            <a:pPr marL="2127885">
              <a:lnSpc>
                <a:spcPct val="100000"/>
              </a:lnSpc>
            </a:pPr>
            <a:r>
              <a:rPr sz="3600" b="1" spc="-5" dirty="0">
                <a:solidFill>
                  <a:srgbClr val="2D2D89"/>
                </a:solidFill>
                <a:latin typeface="Arial"/>
                <a:cs typeface="Arial"/>
              </a:rPr>
              <a:t>g</a:t>
            </a:r>
            <a:r>
              <a:rPr sz="3600" b="1" dirty="0">
                <a:solidFill>
                  <a:srgbClr val="2D2D89"/>
                </a:solidFill>
                <a:latin typeface="Arial"/>
                <a:cs typeface="Arial"/>
              </a:rPr>
              <a:t>r</a:t>
            </a:r>
            <a:r>
              <a:rPr sz="3600" b="1" spc="-5" dirty="0">
                <a:solidFill>
                  <a:srgbClr val="2D2D89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2D2D89"/>
                </a:solidFill>
                <a:latin typeface="Arial"/>
                <a:cs typeface="Arial"/>
              </a:rPr>
              <a:t>s</a:t>
            </a:r>
            <a:r>
              <a:rPr sz="3600" b="1" spc="-5" dirty="0">
                <a:solidFill>
                  <a:srgbClr val="2D2D89"/>
                </a:solidFill>
                <a:latin typeface="Arial"/>
                <a:cs typeface="Arial"/>
              </a:rPr>
              <a:t> bo</a:t>
            </a:r>
            <a:r>
              <a:rPr sz="3600" b="1" dirty="0">
                <a:solidFill>
                  <a:srgbClr val="2D2D89"/>
                </a:solidFill>
                <a:latin typeface="Arial"/>
                <a:cs typeface="Arial"/>
              </a:rPr>
              <a:t>v</a:t>
            </a:r>
            <a:r>
              <a:rPr sz="3600" b="1" spc="-5" dirty="0">
                <a:solidFill>
                  <a:srgbClr val="2D2D89"/>
                </a:solidFill>
                <a:latin typeface="Arial"/>
                <a:cs typeface="Arial"/>
              </a:rPr>
              <a:t>in</a:t>
            </a:r>
            <a:r>
              <a:rPr sz="3600" b="1" dirty="0">
                <a:solidFill>
                  <a:srgbClr val="2D2D89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261" y="301288"/>
            <a:ext cx="7705702" cy="1411351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16205">
              <a:lnSpc>
                <a:spcPts val="3810"/>
              </a:lnSpc>
            </a:pPr>
            <a:r>
              <a:rPr spc="-5" dirty="0"/>
              <a:t>Poin</a:t>
            </a:r>
            <a:r>
              <a:rPr dirty="0"/>
              <a:t>ts</a:t>
            </a:r>
            <a:r>
              <a:rPr spc="-35" dirty="0"/>
              <a:t> </a:t>
            </a:r>
            <a:r>
              <a:rPr spc="-10" dirty="0"/>
              <a:t>esse</a:t>
            </a:r>
            <a:r>
              <a:rPr spc="-5" dirty="0"/>
              <a:t>n</a:t>
            </a:r>
            <a:r>
              <a:rPr dirty="0"/>
              <a:t>t</a:t>
            </a:r>
            <a:r>
              <a:rPr spc="-5" dirty="0"/>
              <a:t>i</a:t>
            </a:r>
            <a:r>
              <a:rPr spc="-10" dirty="0"/>
              <a:t>e</a:t>
            </a:r>
            <a:r>
              <a:rPr spc="-5" dirty="0"/>
              <a:t>l</a:t>
            </a:r>
            <a:r>
              <a:rPr dirty="0"/>
              <a:t>s</a:t>
            </a:r>
            <a:r>
              <a:rPr spc="-20" dirty="0"/>
              <a:t> </a:t>
            </a:r>
            <a:r>
              <a:rPr dirty="0"/>
              <a:t>à</a:t>
            </a:r>
            <a:r>
              <a:rPr spc="-10" dirty="0"/>
              <a:t> </a:t>
            </a:r>
            <a:r>
              <a:rPr spc="-5" dirty="0"/>
              <a:t>ob</a:t>
            </a:r>
            <a:r>
              <a:rPr spc="-10" dirty="0"/>
              <a:t>se</a:t>
            </a:r>
            <a:r>
              <a:rPr dirty="0"/>
              <a:t>r</a:t>
            </a:r>
            <a:r>
              <a:rPr spc="-10" dirty="0"/>
              <a:t>ve</a:t>
            </a:r>
            <a:r>
              <a:rPr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7967" y="5481317"/>
            <a:ext cx="314261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buFont typeface="Arial"/>
              <a:buChar char="•"/>
              <a:tabLst>
                <a:tab pos="198755" algn="l"/>
              </a:tabLst>
            </a:pP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nf</a:t>
            </a:r>
            <a:r>
              <a:rPr sz="1600" b="1" spc="-5" dirty="0">
                <a:latin typeface="Arial"/>
                <a:cs typeface="Arial"/>
              </a:rPr>
              <a:t>il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on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scles</a:t>
            </a:r>
            <a:r>
              <a:rPr sz="1600" b="1" spc="-5" dirty="0">
                <a:latin typeface="Arial"/>
                <a:cs typeface="Arial"/>
              </a:rPr>
              <a:t> i</a:t>
            </a:r>
            <a:r>
              <a:rPr sz="1600" b="1" spc="-15" dirty="0">
                <a:latin typeface="Arial"/>
                <a:cs typeface="Arial"/>
              </a:rPr>
              <a:t>nt</a:t>
            </a:r>
            <a:r>
              <a:rPr sz="1600" b="1" spc="-10" dirty="0">
                <a:latin typeface="Arial"/>
                <a:cs typeface="Arial"/>
              </a:rPr>
              <a:t>erc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x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à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ar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ir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u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er</a:t>
            </a:r>
            <a:r>
              <a:rPr sz="1600" b="1" spc="-15" dirty="0">
                <a:latin typeface="Arial"/>
                <a:cs typeface="Arial"/>
              </a:rPr>
              <a:t>num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0825" y="1158239"/>
            <a:ext cx="2418587" cy="5472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69569" y="5402579"/>
            <a:ext cx="2476500" cy="190500"/>
          </a:xfrm>
          <a:custGeom>
            <a:avLst/>
            <a:gdLst/>
            <a:ahLst/>
            <a:cxnLst/>
            <a:rect l="l" t="t" r="r" b="b"/>
            <a:pathLst>
              <a:path w="2476500" h="190500">
                <a:moveTo>
                  <a:pt x="86867" y="0"/>
                </a:moveTo>
                <a:lnTo>
                  <a:pt x="0" y="38099"/>
                </a:lnTo>
                <a:lnTo>
                  <a:pt x="70103" y="78344"/>
                </a:lnTo>
                <a:lnTo>
                  <a:pt x="70103" y="56387"/>
                </a:lnTo>
                <a:lnTo>
                  <a:pt x="71627" y="27431"/>
                </a:lnTo>
                <a:lnTo>
                  <a:pt x="85357" y="28197"/>
                </a:lnTo>
                <a:lnTo>
                  <a:pt x="86867" y="0"/>
                </a:lnTo>
                <a:close/>
              </a:path>
              <a:path w="2476500" h="190500">
                <a:moveTo>
                  <a:pt x="85357" y="28197"/>
                </a:moveTo>
                <a:lnTo>
                  <a:pt x="71627" y="27431"/>
                </a:lnTo>
                <a:lnTo>
                  <a:pt x="70103" y="56387"/>
                </a:lnTo>
                <a:lnTo>
                  <a:pt x="83806" y="57152"/>
                </a:lnTo>
                <a:lnTo>
                  <a:pt x="85357" y="28197"/>
                </a:lnTo>
                <a:close/>
              </a:path>
              <a:path w="2476500" h="190500">
                <a:moveTo>
                  <a:pt x="83806" y="57152"/>
                </a:moveTo>
                <a:lnTo>
                  <a:pt x="70103" y="56387"/>
                </a:lnTo>
                <a:lnTo>
                  <a:pt x="70103" y="78344"/>
                </a:lnTo>
                <a:lnTo>
                  <a:pt x="82295" y="85343"/>
                </a:lnTo>
                <a:lnTo>
                  <a:pt x="83806" y="57152"/>
                </a:lnTo>
                <a:close/>
              </a:path>
              <a:path w="2476500" h="190500">
                <a:moveTo>
                  <a:pt x="2476499" y="161543"/>
                </a:moveTo>
                <a:lnTo>
                  <a:pt x="85357" y="28197"/>
                </a:lnTo>
                <a:lnTo>
                  <a:pt x="83806" y="57152"/>
                </a:lnTo>
                <a:lnTo>
                  <a:pt x="2474975" y="190499"/>
                </a:lnTo>
                <a:lnTo>
                  <a:pt x="2476499" y="1615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1614" y="5250179"/>
            <a:ext cx="2125980" cy="342900"/>
          </a:xfrm>
          <a:custGeom>
            <a:avLst/>
            <a:gdLst/>
            <a:ahLst/>
            <a:cxnLst/>
            <a:rect l="l" t="t" r="r" b="b"/>
            <a:pathLst>
              <a:path w="2125979" h="342900">
                <a:moveTo>
                  <a:pt x="89915" y="0"/>
                </a:moveTo>
                <a:lnTo>
                  <a:pt x="0" y="32003"/>
                </a:lnTo>
                <a:lnTo>
                  <a:pt x="68579" y="78163"/>
                </a:lnTo>
                <a:lnTo>
                  <a:pt x="68579" y="54863"/>
                </a:lnTo>
                <a:lnTo>
                  <a:pt x="73151" y="27431"/>
                </a:lnTo>
                <a:lnTo>
                  <a:pt x="86258" y="29261"/>
                </a:lnTo>
                <a:lnTo>
                  <a:pt x="89915" y="0"/>
                </a:lnTo>
                <a:close/>
              </a:path>
              <a:path w="2125979" h="342900">
                <a:moveTo>
                  <a:pt x="86258" y="29261"/>
                </a:moveTo>
                <a:lnTo>
                  <a:pt x="73151" y="27431"/>
                </a:lnTo>
                <a:lnTo>
                  <a:pt x="68579" y="54863"/>
                </a:lnTo>
                <a:lnTo>
                  <a:pt x="82808" y="56858"/>
                </a:lnTo>
                <a:lnTo>
                  <a:pt x="86258" y="29261"/>
                </a:lnTo>
                <a:close/>
              </a:path>
              <a:path w="2125979" h="342900">
                <a:moveTo>
                  <a:pt x="82808" y="56858"/>
                </a:moveTo>
                <a:lnTo>
                  <a:pt x="68579" y="54863"/>
                </a:lnTo>
                <a:lnTo>
                  <a:pt x="68579" y="78163"/>
                </a:lnTo>
                <a:lnTo>
                  <a:pt x="79247" y="85343"/>
                </a:lnTo>
                <a:lnTo>
                  <a:pt x="82808" y="56858"/>
                </a:lnTo>
                <a:close/>
              </a:path>
              <a:path w="2125979" h="342900">
                <a:moveTo>
                  <a:pt x="2125979" y="313943"/>
                </a:moveTo>
                <a:lnTo>
                  <a:pt x="86258" y="29261"/>
                </a:lnTo>
                <a:lnTo>
                  <a:pt x="82808" y="56858"/>
                </a:lnTo>
                <a:lnTo>
                  <a:pt x="2122931" y="342899"/>
                </a:lnTo>
                <a:lnTo>
                  <a:pt x="2125979" y="3139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3053" y="4483607"/>
            <a:ext cx="2034539" cy="276225"/>
          </a:xfrm>
          <a:custGeom>
            <a:avLst/>
            <a:gdLst/>
            <a:ahLst/>
            <a:cxnLst/>
            <a:rect l="l" t="t" r="r" b="b"/>
            <a:pathLst>
              <a:path w="2034539" h="276225">
                <a:moveTo>
                  <a:pt x="83744" y="219272"/>
                </a:moveTo>
                <a:lnTo>
                  <a:pt x="80771" y="192023"/>
                </a:lnTo>
                <a:lnTo>
                  <a:pt x="0" y="243839"/>
                </a:lnTo>
                <a:lnTo>
                  <a:pt x="68579" y="268249"/>
                </a:lnTo>
                <a:lnTo>
                  <a:pt x="68579" y="220979"/>
                </a:lnTo>
                <a:lnTo>
                  <a:pt x="83744" y="219272"/>
                </a:lnTo>
                <a:close/>
              </a:path>
              <a:path w="2034539" h="276225">
                <a:moveTo>
                  <a:pt x="86902" y="248216"/>
                </a:moveTo>
                <a:lnTo>
                  <a:pt x="83744" y="219272"/>
                </a:lnTo>
                <a:lnTo>
                  <a:pt x="68579" y="220979"/>
                </a:lnTo>
                <a:lnTo>
                  <a:pt x="71627" y="249935"/>
                </a:lnTo>
                <a:lnTo>
                  <a:pt x="86902" y="248216"/>
                </a:lnTo>
                <a:close/>
              </a:path>
              <a:path w="2034539" h="276225">
                <a:moveTo>
                  <a:pt x="89915" y="275843"/>
                </a:moveTo>
                <a:lnTo>
                  <a:pt x="86902" y="248216"/>
                </a:lnTo>
                <a:lnTo>
                  <a:pt x="71627" y="249935"/>
                </a:lnTo>
                <a:lnTo>
                  <a:pt x="68579" y="220979"/>
                </a:lnTo>
                <a:lnTo>
                  <a:pt x="68579" y="268249"/>
                </a:lnTo>
                <a:lnTo>
                  <a:pt x="89915" y="275843"/>
                </a:lnTo>
                <a:close/>
              </a:path>
              <a:path w="2034539" h="276225">
                <a:moveTo>
                  <a:pt x="2034539" y="28955"/>
                </a:moveTo>
                <a:lnTo>
                  <a:pt x="2031491" y="0"/>
                </a:lnTo>
                <a:lnTo>
                  <a:pt x="83744" y="219272"/>
                </a:lnTo>
                <a:lnTo>
                  <a:pt x="86902" y="248216"/>
                </a:lnTo>
                <a:lnTo>
                  <a:pt x="2034539" y="289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3053" y="2615183"/>
            <a:ext cx="2042160" cy="1556385"/>
          </a:xfrm>
          <a:custGeom>
            <a:avLst/>
            <a:gdLst/>
            <a:ahLst/>
            <a:cxnLst/>
            <a:rect l="l" t="t" r="r" b="b"/>
            <a:pathLst>
              <a:path w="2042160" h="1556385">
                <a:moveTo>
                  <a:pt x="59703" y="1491677"/>
                </a:moveTo>
                <a:lnTo>
                  <a:pt x="42671" y="1469135"/>
                </a:lnTo>
                <a:lnTo>
                  <a:pt x="0" y="1556003"/>
                </a:lnTo>
                <a:lnTo>
                  <a:pt x="47243" y="1546859"/>
                </a:lnTo>
                <a:lnTo>
                  <a:pt x="47243" y="1501139"/>
                </a:lnTo>
                <a:lnTo>
                  <a:pt x="59703" y="1491677"/>
                </a:lnTo>
                <a:close/>
              </a:path>
              <a:path w="2042160" h="1556385">
                <a:moveTo>
                  <a:pt x="77345" y="1515027"/>
                </a:moveTo>
                <a:lnTo>
                  <a:pt x="59703" y="1491677"/>
                </a:lnTo>
                <a:lnTo>
                  <a:pt x="47243" y="1501139"/>
                </a:lnTo>
                <a:lnTo>
                  <a:pt x="65531" y="1523999"/>
                </a:lnTo>
                <a:lnTo>
                  <a:pt x="77345" y="1515027"/>
                </a:lnTo>
                <a:close/>
              </a:path>
              <a:path w="2042160" h="1556385">
                <a:moveTo>
                  <a:pt x="94487" y="1537715"/>
                </a:moveTo>
                <a:lnTo>
                  <a:pt x="77345" y="1515027"/>
                </a:lnTo>
                <a:lnTo>
                  <a:pt x="65531" y="1523999"/>
                </a:lnTo>
                <a:lnTo>
                  <a:pt x="47243" y="1501139"/>
                </a:lnTo>
                <a:lnTo>
                  <a:pt x="47243" y="1546859"/>
                </a:lnTo>
                <a:lnTo>
                  <a:pt x="94487" y="1537715"/>
                </a:lnTo>
                <a:close/>
              </a:path>
              <a:path w="2042160" h="1556385">
                <a:moveTo>
                  <a:pt x="2042159" y="22859"/>
                </a:moveTo>
                <a:lnTo>
                  <a:pt x="2023871" y="0"/>
                </a:lnTo>
                <a:lnTo>
                  <a:pt x="59703" y="1491677"/>
                </a:lnTo>
                <a:lnTo>
                  <a:pt x="77345" y="1515027"/>
                </a:lnTo>
                <a:lnTo>
                  <a:pt x="2042159" y="228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5963" y="1440179"/>
            <a:ext cx="3715385" cy="155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1060">
              <a:lnSpc>
                <a:spcPts val="2865"/>
              </a:lnSpc>
            </a:pPr>
            <a:r>
              <a:rPr sz="2400" b="1" u="heavy" spc="-135" dirty="0">
                <a:solidFill>
                  <a:srgbClr val="CC0064"/>
                </a:solidFill>
                <a:latin typeface="Arial"/>
                <a:cs typeface="Arial"/>
              </a:rPr>
              <a:t>F</a:t>
            </a:r>
            <a:r>
              <a:rPr sz="2400" b="1" u="heavy" spc="-5" dirty="0">
                <a:solidFill>
                  <a:srgbClr val="CC0064"/>
                </a:solidFill>
                <a:latin typeface="Arial"/>
                <a:cs typeface="Arial"/>
              </a:rPr>
              <a:t>AC</a:t>
            </a:r>
            <a:r>
              <a:rPr sz="2400" b="1" u="heavy" dirty="0">
                <a:solidFill>
                  <a:srgbClr val="CC0064"/>
                </a:solidFill>
                <a:latin typeface="Arial"/>
                <a:cs typeface="Arial"/>
              </a:rPr>
              <a:t>E</a:t>
            </a:r>
            <a:r>
              <a:rPr sz="2400" b="1" u="heavy" spc="10" dirty="0">
                <a:solidFill>
                  <a:srgbClr val="CC0064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CC0064"/>
                </a:solidFill>
                <a:latin typeface="Arial"/>
                <a:cs typeface="Arial"/>
              </a:rPr>
              <a:t>I</a:t>
            </a:r>
            <a:r>
              <a:rPr sz="2400" b="1" u="heavy" spc="-5" dirty="0">
                <a:solidFill>
                  <a:srgbClr val="CC0064"/>
                </a:solidFill>
                <a:latin typeface="Arial"/>
                <a:cs typeface="Arial"/>
              </a:rPr>
              <a:t>NTERN</a:t>
            </a:r>
            <a:r>
              <a:rPr sz="2400" b="1" u="heavy" dirty="0">
                <a:solidFill>
                  <a:srgbClr val="CC0064"/>
                </a:solidFill>
                <a:latin typeface="Arial"/>
                <a:cs typeface="Arial"/>
              </a:rPr>
              <a:t>E</a:t>
            </a:r>
            <a:r>
              <a:rPr sz="2400" b="1" u="heavy" spc="10" dirty="0">
                <a:solidFill>
                  <a:srgbClr val="CC0064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CC0064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619125" marR="6350">
              <a:lnSpc>
                <a:spcPts val="1920"/>
              </a:lnSpc>
              <a:spcBef>
                <a:spcPts val="50"/>
              </a:spcBef>
            </a:pPr>
            <a:r>
              <a:rPr sz="1600" b="1" u="sng" spc="-20" dirty="0">
                <a:solidFill>
                  <a:srgbClr val="990099"/>
                </a:solidFill>
                <a:latin typeface="Arial"/>
                <a:cs typeface="Arial"/>
              </a:rPr>
              <a:t>D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é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pôt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s </a:t>
            </a:r>
            <a:r>
              <a:rPr sz="1600" b="1" u="sng" spc="2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d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e</a:t>
            </a:r>
            <a:r>
              <a:rPr sz="1600" b="1" u="sng" spc="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g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raisse</a:t>
            </a:r>
            <a:r>
              <a:rPr sz="1600" b="1" u="sng" spc="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d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a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s</a:t>
            </a:r>
            <a:r>
              <a:rPr sz="1600" b="1" u="sng" spc="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la</a:t>
            </a:r>
            <a:r>
              <a:rPr sz="1600" b="1" u="sng" spc="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ca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g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tho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raci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qu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e</a:t>
            </a:r>
            <a:r>
              <a:rPr sz="1600" b="1" u="sng" spc="2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et</a:t>
            </a:r>
            <a:r>
              <a:rPr sz="1600" b="1" u="sng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l’a</a:t>
            </a:r>
            <a:r>
              <a:rPr sz="1600" b="1" u="sng" spc="-20" dirty="0">
                <a:solidFill>
                  <a:srgbClr val="990099"/>
                </a:solidFill>
                <a:latin typeface="Arial"/>
                <a:cs typeface="Arial"/>
              </a:rPr>
              <a:t>bdom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en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1500"/>
              </a:lnSpc>
              <a:spcBef>
                <a:spcPts val="31"/>
              </a:spcBef>
            </a:pPr>
            <a:endParaRPr sz="1500" dirty="0"/>
          </a:p>
          <a:p>
            <a:pPr marL="12700" marR="1880235">
              <a:lnSpc>
                <a:spcPct val="100000"/>
              </a:lnSpc>
              <a:buFont typeface="Arial"/>
              <a:buChar char="•"/>
              <a:tabLst>
                <a:tab pos="198755" algn="l"/>
              </a:tabLst>
            </a:pPr>
            <a:r>
              <a:rPr sz="1600" i="1" spc="-15" dirty="0">
                <a:latin typeface="Arial"/>
                <a:cs typeface="Arial"/>
              </a:rPr>
              <a:t>Z</a:t>
            </a:r>
            <a:r>
              <a:rPr sz="1600" i="1" spc="-10" dirty="0">
                <a:latin typeface="Arial"/>
                <a:cs typeface="Arial"/>
              </a:rPr>
              <a:t>one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de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g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spc="-10" dirty="0">
                <a:latin typeface="Arial"/>
                <a:cs typeface="Arial"/>
              </a:rPr>
              <a:t>as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au de</a:t>
            </a:r>
            <a:r>
              <a:rPr sz="1600" i="1" spc="-5" dirty="0">
                <a:latin typeface="Arial"/>
                <a:cs typeface="Arial"/>
              </a:rPr>
              <a:t>ss</a:t>
            </a:r>
            <a:r>
              <a:rPr sz="1600" i="1" spc="-10" dirty="0">
                <a:latin typeface="Arial"/>
                <a:cs typeface="Arial"/>
              </a:rPr>
              <a:t>us de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10" dirty="0">
                <a:latin typeface="Arial"/>
                <a:cs typeface="Arial"/>
              </a:rPr>
              <a:t>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ha</a:t>
            </a:r>
            <a:r>
              <a:rPr sz="1600" i="1" spc="-25" dirty="0">
                <a:latin typeface="Arial"/>
                <a:cs typeface="Arial"/>
              </a:rPr>
              <a:t>m</a:t>
            </a:r>
            <a:r>
              <a:rPr sz="1600" i="1" spc="-10" dirty="0">
                <a:latin typeface="Arial"/>
                <a:cs typeface="Arial"/>
              </a:rPr>
              <a:t>pe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5963" y="4303266"/>
            <a:ext cx="219837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r>
              <a:rPr sz="1600" i="1" spc="-10" dirty="0">
                <a:latin typeface="Arial"/>
                <a:cs typeface="Arial"/>
              </a:rPr>
              <a:t>«</a:t>
            </a:r>
            <a:r>
              <a:rPr sz="1600" i="1" spc="-25" dirty="0">
                <a:latin typeface="Arial"/>
                <a:cs typeface="Arial"/>
              </a:rPr>
              <a:t>G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spc="-10" dirty="0">
                <a:latin typeface="Arial"/>
                <a:cs typeface="Arial"/>
              </a:rPr>
              <a:t>appé»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</a:t>
            </a:r>
            <a:r>
              <a:rPr sz="1600" i="1" spc="-10" dirty="0">
                <a:latin typeface="Arial"/>
                <a:cs typeface="Arial"/>
              </a:rPr>
              <a:t>ur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10" dirty="0">
                <a:latin typeface="Arial"/>
                <a:cs typeface="Arial"/>
              </a:rPr>
              <a:t>es </a:t>
            </a:r>
            <a:r>
              <a:rPr sz="1600" i="1" spc="-5" dirty="0">
                <a:latin typeface="Arial"/>
                <a:cs typeface="Arial"/>
              </a:rPr>
              <a:t>c</a:t>
            </a:r>
            <a:r>
              <a:rPr sz="1600" i="1" spc="-10" dirty="0">
                <a:latin typeface="Arial"/>
                <a:cs typeface="Arial"/>
              </a:rPr>
              <a:t>ôtes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6700" y="654050"/>
            <a:ext cx="9156700" cy="1411351"/>
          </a:xfrm>
        </p:spPr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fr-FR" sz="3600" b="1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couleur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critère de la couleur n'est utilisé que pour la viande de veau. Elle est classée selon une grille à 4 niveaux. Chaque niveau est représenté par une nombre.</a:t>
            </a:r>
            <a:endParaRPr lang="fr-F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328839"/>
              </p:ext>
            </p:extLst>
          </p:nvPr>
        </p:nvGraphicFramePr>
        <p:xfrm>
          <a:off x="1460500" y="2559050"/>
          <a:ext cx="8458200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807"/>
                <a:gridCol w="2240393"/>
                <a:gridCol w="4191000"/>
              </a:tblGrid>
              <a:tr h="204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Classement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</a:tr>
              <a:tr h="565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Blanc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viande est à peine teintée, pratiquement blanche.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Rosé clair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viande présente une couleur rose pâle.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Rosé foncé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viande est de couleur rose foncé.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Rouge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viande est d'une couleur tendant clairement vers le rouge, proche de la viande de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boeuf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295" marR="22295" marT="22295" marB="222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40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4940" y="869695"/>
            <a:ext cx="5986780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323299"/>
                </a:solidFill>
                <a:latin typeface="Arial"/>
                <a:cs typeface="Arial"/>
              </a:rPr>
              <a:t>L</a:t>
            </a:r>
            <a:r>
              <a:rPr sz="4000" spc="-25" dirty="0">
                <a:solidFill>
                  <a:srgbClr val="323299"/>
                </a:solidFill>
                <a:latin typeface="Arial"/>
                <a:cs typeface="Arial"/>
              </a:rPr>
              <a:t>e</a:t>
            </a:r>
            <a:r>
              <a:rPr sz="4000" spc="1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4000" spc="-15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4000" spc="-10" dirty="0">
                <a:solidFill>
                  <a:srgbClr val="323299"/>
                </a:solidFill>
                <a:latin typeface="Arial"/>
                <a:cs typeface="Arial"/>
              </a:rPr>
              <a:t>l</a:t>
            </a:r>
            <a:r>
              <a:rPr sz="4000" spc="-30" dirty="0">
                <a:solidFill>
                  <a:srgbClr val="323299"/>
                </a:solidFill>
                <a:latin typeface="Arial"/>
                <a:cs typeface="Arial"/>
              </a:rPr>
              <a:t>a</a:t>
            </a:r>
            <a:r>
              <a:rPr sz="4000" spc="-15" dirty="0">
                <a:solidFill>
                  <a:srgbClr val="323299"/>
                </a:solidFill>
                <a:latin typeface="Arial"/>
                <a:cs typeface="Arial"/>
              </a:rPr>
              <a:t>ss</a:t>
            </a:r>
            <a:r>
              <a:rPr sz="4000" spc="-30" dirty="0">
                <a:solidFill>
                  <a:srgbClr val="323299"/>
                </a:solidFill>
                <a:latin typeface="Arial"/>
                <a:cs typeface="Arial"/>
              </a:rPr>
              <a:t>emen</a:t>
            </a:r>
            <a:r>
              <a:rPr sz="4000" spc="-15" dirty="0">
                <a:solidFill>
                  <a:srgbClr val="323299"/>
                </a:solidFill>
                <a:latin typeface="Arial"/>
                <a:cs typeface="Arial"/>
              </a:rPr>
              <a:t>t</a:t>
            </a:r>
            <a:r>
              <a:rPr sz="4000" spc="2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4000" spc="-15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4000" spc="-35" dirty="0">
                <a:solidFill>
                  <a:srgbClr val="323299"/>
                </a:solidFill>
                <a:latin typeface="Arial"/>
                <a:cs typeface="Arial"/>
              </a:rPr>
              <a:t>omp</a:t>
            </a:r>
            <a:r>
              <a:rPr sz="4000" spc="-15" dirty="0">
                <a:solidFill>
                  <a:srgbClr val="323299"/>
                </a:solidFill>
                <a:latin typeface="Arial"/>
                <a:cs typeface="Arial"/>
              </a:rPr>
              <a:t>r</a:t>
            </a:r>
            <a:r>
              <a:rPr sz="4000" spc="-30" dirty="0">
                <a:solidFill>
                  <a:srgbClr val="323299"/>
                </a:solidFill>
                <a:latin typeface="Arial"/>
                <a:cs typeface="Arial"/>
              </a:rPr>
              <a:t>en</a:t>
            </a:r>
            <a:r>
              <a:rPr sz="4000" spc="-25" dirty="0">
                <a:solidFill>
                  <a:srgbClr val="323299"/>
                </a:solidFill>
                <a:latin typeface="Arial"/>
                <a:cs typeface="Arial"/>
              </a:rPr>
              <a:t>d</a:t>
            </a:r>
            <a:r>
              <a:rPr sz="4000" spc="3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4000" spc="-15" dirty="0">
                <a:solidFill>
                  <a:srgbClr val="323299"/>
                </a:solidFill>
                <a:latin typeface="Arial"/>
                <a:cs typeface="Arial"/>
              </a:rPr>
              <a:t>: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7862" y="2086355"/>
            <a:ext cx="59435" cy="192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7862" y="4055364"/>
            <a:ext cx="59435" cy="188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7862" y="5385815"/>
            <a:ext cx="59435" cy="188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6252" y="2018283"/>
            <a:ext cx="6849745" cy="394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626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j</a:t>
            </a:r>
            <a:r>
              <a:rPr sz="2000" b="1" spc="-5" dirty="0">
                <a:latin typeface="Arial"/>
                <a:cs typeface="Arial"/>
              </a:rPr>
              <a:t>ug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113F8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on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r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at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n</a:t>
            </a:r>
            <a:r>
              <a:rPr sz="2000" b="1" spc="-30" dirty="0">
                <a:solidFill>
                  <a:srgbClr val="113F8F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u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é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opp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 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sc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re)</a:t>
            </a:r>
            <a:endParaRPr sz="2000" dirty="0">
              <a:latin typeface="Arial"/>
              <a:cs typeface="Arial"/>
            </a:endParaRPr>
          </a:p>
          <a:p>
            <a:pPr marL="411480" indent="-228600">
              <a:lnSpc>
                <a:spcPct val="100000"/>
              </a:lnSpc>
              <a:spcBef>
                <a:spcPts val="439"/>
              </a:spcBef>
              <a:buClr>
                <a:srgbClr val="0D40AC"/>
              </a:buClr>
              <a:buFont typeface="Arial"/>
              <a:buChar char="•"/>
              <a:tabLst>
                <a:tab pos="412115" algn="l"/>
              </a:tabLst>
            </a:pPr>
            <a:r>
              <a:rPr sz="1800" dirty="0">
                <a:latin typeface="Arial"/>
                <a:cs typeface="Arial"/>
              </a:rPr>
              <a:t>5</a:t>
            </a:r>
            <a:r>
              <a:rPr sz="1800" spc="-5" dirty="0">
                <a:latin typeface="Arial"/>
                <a:cs typeface="Arial"/>
              </a:rPr>
              <a:t> 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ande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 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ill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-O-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 marL="411480" marR="221615" indent="-228600">
              <a:lnSpc>
                <a:spcPct val="100000"/>
              </a:lnSpc>
              <a:spcBef>
                <a:spcPts val="430"/>
              </a:spcBef>
              <a:buClr>
                <a:srgbClr val="0D40AC"/>
              </a:buClr>
              <a:buFont typeface="Arial"/>
              <a:buChar char="•"/>
              <a:tabLst>
                <a:tab pos="412115" algn="l"/>
              </a:tabLst>
            </a:pPr>
            <a:r>
              <a:rPr sz="1800" spc="-5" dirty="0">
                <a:latin typeface="Arial"/>
                <a:cs typeface="Arial"/>
              </a:rPr>
              <a:t>Cha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un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ande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ubdi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ie</a:t>
            </a:r>
            <a:r>
              <a:rPr sz="1800" dirty="0">
                <a:latin typeface="Arial"/>
                <a:cs typeface="Arial"/>
              </a:rPr>
              <a:t>rs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 c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sse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(+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 ;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=)</a:t>
            </a:r>
          </a:p>
          <a:p>
            <a:pPr>
              <a:lnSpc>
                <a:spcPts val="1550"/>
              </a:lnSpc>
              <a:spcBef>
                <a:spcPts val="1"/>
              </a:spcBef>
              <a:buClr>
                <a:srgbClr val="0D40AC"/>
              </a:buClr>
              <a:buFont typeface="Arial"/>
              <a:buChar char="•"/>
            </a:pPr>
            <a:endParaRPr sz="1550" dirty="0"/>
          </a:p>
          <a:p>
            <a:pPr>
              <a:lnSpc>
                <a:spcPts val="1800"/>
              </a:lnSpc>
              <a:buClr>
                <a:srgbClr val="0D40AC"/>
              </a:buClr>
              <a:buFont typeface="Arial"/>
              <a:buChar char="•"/>
            </a:pPr>
            <a:endParaRPr sz="1800" dirty="0"/>
          </a:p>
          <a:p>
            <a:pPr marL="12700" marR="635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j</a:t>
            </a:r>
            <a:r>
              <a:rPr sz="2000" b="1" spc="-5" dirty="0">
                <a:latin typeface="Arial"/>
                <a:cs typeface="Arial"/>
              </a:rPr>
              <a:t>ug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l’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état</a:t>
            </a:r>
            <a:r>
              <a:rPr sz="2000" b="1" spc="-40" dirty="0">
                <a:solidFill>
                  <a:srgbClr val="113F8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’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ng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ra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sse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t</a:t>
            </a:r>
            <a:r>
              <a:rPr sz="2000" b="1" spc="-40" dirty="0">
                <a:solidFill>
                  <a:srgbClr val="113F8F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u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5" dirty="0">
                <a:latin typeface="Arial"/>
                <a:cs typeface="Arial"/>
              </a:rPr>
              <a:t>ou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ert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re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 </a:t>
            </a:r>
            <a:r>
              <a:rPr sz="2000" b="1" spc="-5" dirty="0">
                <a:latin typeface="Arial"/>
                <a:cs typeface="Arial"/>
              </a:rPr>
              <a:t>g</a:t>
            </a:r>
            <a:r>
              <a:rPr sz="2000" b="1" dirty="0">
                <a:latin typeface="Arial"/>
                <a:cs typeface="Arial"/>
              </a:rPr>
              <a:t>ra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sse)</a:t>
            </a:r>
            <a:endParaRPr sz="2000" dirty="0">
              <a:latin typeface="Arial"/>
              <a:cs typeface="Arial"/>
            </a:endParaRPr>
          </a:p>
          <a:p>
            <a:pPr marL="411480" indent="-228600">
              <a:lnSpc>
                <a:spcPct val="100000"/>
              </a:lnSpc>
              <a:spcBef>
                <a:spcPts val="439"/>
              </a:spcBef>
              <a:buClr>
                <a:srgbClr val="0D40AC"/>
              </a:buClr>
              <a:buFont typeface="Arial"/>
              <a:buChar char="•"/>
              <a:tabLst>
                <a:tab pos="412115" algn="l"/>
              </a:tabLst>
            </a:pPr>
            <a:r>
              <a:rPr sz="1800" dirty="0">
                <a:latin typeface="Arial"/>
                <a:cs typeface="Arial"/>
              </a:rPr>
              <a:t>5</a:t>
            </a:r>
            <a:r>
              <a:rPr sz="1800" spc="-5" dirty="0">
                <a:latin typeface="Arial"/>
                <a:cs typeface="Arial"/>
              </a:rPr>
              <a:t> 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ande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ill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d’é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alua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5" dirty="0">
                <a:latin typeface="Arial"/>
                <a:cs typeface="Arial"/>
              </a:rPr>
              <a:t> 5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>
              <a:lnSpc>
                <a:spcPts val="1250"/>
              </a:lnSpc>
              <a:spcBef>
                <a:spcPts val="13"/>
              </a:spcBef>
            </a:pPr>
            <a:endParaRPr sz="1250" dirty="0"/>
          </a:p>
          <a:p>
            <a:pPr>
              <a:lnSpc>
                <a:spcPts val="1800"/>
              </a:lnSpc>
            </a:pPr>
            <a:endParaRPr sz="1800" dirty="0"/>
          </a:p>
          <a:p>
            <a:pPr lvl="0"/>
            <a:r>
              <a:rPr lang="fr-FR" sz="2000" b="1" dirty="0">
                <a:solidFill>
                  <a:srgbClr val="1840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couleur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(veau uniquement)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 : de presque blanche à rouge.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3706" y="1185672"/>
            <a:ext cx="5792723" cy="4628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8721" y="577850"/>
            <a:ext cx="618172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0D40AC"/>
                </a:solidFill>
                <a:latin typeface="Arial"/>
                <a:cs typeface="Arial"/>
              </a:rPr>
              <a:t>a</a:t>
            </a:r>
            <a:r>
              <a:rPr sz="3200" b="1" spc="-20" dirty="0">
                <a:solidFill>
                  <a:srgbClr val="0D40A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D40AC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on</a:t>
            </a:r>
            <a:r>
              <a:rPr sz="3200" b="1" dirty="0">
                <a:solidFill>
                  <a:srgbClr val="0D40AC"/>
                </a:solidFill>
                <a:latin typeface="Arial"/>
                <a:cs typeface="Arial"/>
              </a:rPr>
              <a:t>f</a:t>
            </a: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0D40AC"/>
                </a:solidFill>
                <a:latin typeface="Arial"/>
                <a:cs typeface="Arial"/>
              </a:rPr>
              <a:t>r</a:t>
            </a: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0D40AC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D40AC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ion</a:t>
            </a:r>
            <a:r>
              <a:rPr sz="3200" b="1" dirty="0">
                <a:solidFill>
                  <a:srgbClr val="0D40AC"/>
                </a:solidFill>
                <a:latin typeface="Arial"/>
                <a:cs typeface="Arial"/>
              </a:rPr>
              <a:t>…</a:t>
            </a: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0D40AC"/>
                </a:solidFill>
                <a:latin typeface="Arial"/>
                <a:cs typeface="Arial"/>
              </a:rPr>
              <a:t>a</a:t>
            </a:r>
            <a:r>
              <a:rPr sz="3200" b="1" spc="-15" dirty="0">
                <a:solidFill>
                  <a:srgbClr val="0D40AC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D40AC"/>
                </a:solidFill>
                <a:latin typeface="Arial"/>
                <a:cs typeface="Arial"/>
              </a:rPr>
              <a:t>s</a:t>
            </a:r>
            <a:r>
              <a:rPr sz="3200" b="1" spc="-45" dirty="0">
                <a:solidFill>
                  <a:srgbClr val="0D40A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0D40AC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0D40A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0D40AC"/>
                </a:solidFill>
                <a:latin typeface="Arial"/>
                <a:cs typeface="Arial"/>
              </a:rPr>
              <a:t>é</a:t>
            </a:r>
            <a:r>
              <a:rPr sz="3200" b="1" dirty="0">
                <a:solidFill>
                  <a:srgbClr val="0D40A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0D40AC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0D40AC"/>
                </a:solidFill>
                <a:latin typeface="Arial"/>
                <a:cs typeface="Arial"/>
              </a:rPr>
              <a:t>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4540" y="5764781"/>
            <a:ext cx="102870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600" b="1" spc="-15" dirty="0">
                <a:solidFill>
                  <a:srgbClr val="AF1C4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AF1C4F"/>
                </a:solidFill>
                <a:latin typeface="Arial"/>
                <a:cs typeface="Arial"/>
              </a:rPr>
              <a:t>Excelle</a:t>
            </a:r>
            <a:r>
              <a:rPr sz="1600" b="1" spc="-15" dirty="0">
                <a:solidFill>
                  <a:srgbClr val="AF1C4F"/>
                </a:solidFill>
                <a:latin typeface="Arial"/>
                <a:cs typeface="Arial"/>
              </a:rPr>
              <a:t>nt</a:t>
            </a:r>
            <a:r>
              <a:rPr sz="1600" b="1" spc="-10" dirty="0">
                <a:solidFill>
                  <a:srgbClr val="AF1C4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7756" y="6253985"/>
            <a:ext cx="138303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635" algn="ctr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développe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en</a:t>
            </a:r>
            <a:r>
              <a:rPr sz="1000" spc="-5" dirty="0">
                <a:latin typeface="Arial"/>
                <a:cs typeface="Arial"/>
              </a:rPr>
              <a:t>t 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5" dirty="0">
                <a:latin typeface="Arial"/>
                <a:cs typeface="Arial"/>
              </a:rPr>
              <a:t>ulai</a:t>
            </a:r>
            <a:r>
              <a:rPr sz="1000" spc="-5" dirty="0">
                <a:latin typeface="Arial"/>
                <a:cs typeface="Arial"/>
              </a:rPr>
              <a:t>re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xc</a:t>
            </a:r>
            <a:r>
              <a:rPr sz="1000" spc="-10" dirty="0">
                <a:latin typeface="Arial"/>
                <a:cs typeface="Arial"/>
              </a:rPr>
              <a:t>ept</a:t>
            </a:r>
            <a:r>
              <a:rPr sz="1000" spc="-15" dirty="0">
                <a:latin typeface="Arial"/>
                <a:cs typeface="Arial"/>
              </a:rPr>
              <a:t>ionne</a:t>
            </a:r>
            <a:r>
              <a:rPr sz="1000" spc="-5" dirty="0">
                <a:latin typeface="Arial"/>
                <a:cs typeface="Arial"/>
              </a:rPr>
              <a:t>l 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t 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5" dirty="0">
                <a:latin typeface="Arial"/>
                <a:cs typeface="Arial"/>
              </a:rPr>
              <a:t>il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onve</a:t>
            </a:r>
            <a:r>
              <a:rPr sz="1000" dirty="0">
                <a:latin typeface="Arial"/>
                <a:cs typeface="Arial"/>
              </a:rPr>
              <a:t>x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9544" y="5764781"/>
            <a:ext cx="112903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AF1C4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100" dirty="0">
                <a:solidFill>
                  <a:srgbClr val="AF1C4F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AF1C4F"/>
                </a:solidFill>
                <a:latin typeface="Arial"/>
                <a:cs typeface="Arial"/>
              </a:rPr>
              <a:t>rès</a:t>
            </a:r>
            <a:r>
              <a:rPr sz="1600" b="1" spc="-5" dirty="0">
                <a:solidFill>
                  <a:srgbClr val="AF1C4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AF1C4F"/>
                </a:solidFill>
                <a:latin typeface="Arial"/>
                <a:cs typeface="Arial"/>
              </a:rPr>
              <a:t>Bonn</a:t>
            </a:r>
            <a:r>
              <a:rPr sz="1600" b="1" spc="-10" dirty="0">
                <a:solidFill>
                  <a:srgbClr val="AF1C4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8416" y="6253985"/>
            <a:ext cx="88963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rt </a:t>
            </a:r>
            <a:r>
              <a:rPr sz="1000" spc="-15" dirty="0">
                <a:latin typeface="Arial"/>
                <a:cs typeface="Arial"/>
              </a:rPr>
              <a:t>développe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en</a:t>
            </a:r>
            <a:r>
              <a:rPr sz="1000" spc="-5" dirty="0">
                <a:latin typeface="Arial"/>
                <a:cs typeface="Arial"/>
              </a:rPr>
              <a:t>t 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5" dirty="0">
                <a:latin typeface="Arial"/>
                <a:cs typeface="Arial"/>
              </a:rPr>
              <a:t>ulai</a:t>
            </a:r>
            <a:r>
              <a:rPr sz="1000" spc="-5" dirty="0">
                <a:latin typeface="Arial"/>
                <a:cs typeface="Arial"/>
              </a:rPr>
              <a:t>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2855" y="5763257"/>
            <a:ext cx="227203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365">
              <a:lnSpc>
                <a:spcPct val="100000"/>
              </a:lnSpc>
              <a:tabLst>
                <a:tab pos="1543685" algn="l"/>
              </a:tabLst>
            </a:pPr>
            <a:r>
              <a:rPr sz="1600" b="1" spc="-15" dirty="0">
                <a:solidFill>
                  <a:srgbClr val="AF1C4F"/>
                </a:solidFill>
                <a:latin typeface="Arial"/>
                <a:cs typeface="Arial"/>
              </a:rPr>
              <a:t>R	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86155" algn="l"/>
              </a:tabLst>
            </a:pPr>
            <a:r>
              <a:rPr sz="1600" b="1" spc="-20" dirty="0">
                <a:solidFill>
                  <a:srgbClr val="AF1C4F"/>
                </a:solidFill>
                <a:latin typeface="Arial"/>
                <a:cs typeface="Arial"/>
              </a:rPr>
              <a:t>Bonn</a:t>
            </a:r>
            <a:r>
              <a:rPr sz="1600" b="1" spc="-10" dirty="0">
                <a:solidFill>
                  <a:srgbClr val="AF1C4F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AF1C4F"/>
                </a:solidFill>
                <a:latin typeface="Arial"/>
                <a:cs typeface="Arial"/>
              </a:rPr>
              <a:t>	</a:t>
            </a:r>
            <a:r>
              <a:rPr sz="1600" b="1" spc="-65" dirty="0">
                <a:solidFill>
                  <a:srgbClr val="AF1C4F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AF1C4F"/>
                </a:solidFill>
                <a:latin typeface="Arial"/>
                <a:cs typeface="Arial"/>
              </a:rPr>
              <a:t>ssez</a:t>
            </a:r>
            <a:r>
              <a:rPr sz="1600" b="1" spc="50" dirty="0">
                <a:solidFill>
                  <a:srgbClr val="AF1C4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AF1C4F"/>
                </a:solidFill>
                <a:latin typeface="Arial"/>
                <a:cs typeface="Arial"/>
              </a:rPr>
              <a:t>Bonn</a:t>
            </a:r>
            <a:r>
              <a:rPr sz="1600" b="1" spc="-10" dirty="0">
                <a:solidFill>
                  <a:srgbClr val="AF1C4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91643" y="6252461"/>
            <a:ext cx="23622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bo</a:t>
            </a:r>
            <a:r>
              <a:rPr sz="1000" spc="-10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65507" y="6412227"/>
            <a:ext cx="254635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22" baseline="5555" dirty="0">
                <a:latin typeface="Arial"/>
                <a:cs typeface="Arial"/>
              </a:rPr>
              <a:t>développe</a:t>
            </a:r>
            <a:r>
              <a:rPr sz="1500" spc="7" baseline="5555" dirty="0">
                <a:latin typeface="Arial"/>
                <a:cs typeface="Arial"/>
              </a:rPr>
              <a:t>m</a:t>
            </a:r>
            <a:r>
              <a:rPr sz="1500" spc="-22" baseline="5555" dirty="0">
                <a:latin typeface="Arial"/>
                <a:cs typeface="Arial"/>
              </a:rPr>
              <a:t>en</a:t>
            </a:r>
            <a:r>
              <a:rPr sz="1500" spc="-7" baseline="5555" dirty="0">
                <a:latin typeface="Arial"/>
                <a:cs typeface="Arial"/>
              </a:rPr>
              <a:t>t</a:t>
            </a:r>
            <a:r>
              <a:rPr sz="1500" baseline="5555" dirty="0">
                <a:latin typeface="Arial"/>
                <a:cs typeface="Arial"/>
              </a:rPr>
              <a:t> </a:t>
            </a:r>
            <a:r>
              <a:rPr sz="1500" spc="7" baseline="5555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m</a:t>
            </a:r>
            <a:r>
              <a:rPr sz="1050" dirty="0">
                <a:latin typeface="Arial"/>
                <a:cs typeface="Arial"/>
              </a:rPr>
              <a:t>o</a:t>
            </a:r>
            <a:r>
              <a:rPr sz="1050" spc="-15" dirty="0">
                <a:latin typeface="Arial"/>
                <a:cs typeface="Arial"/>
              </a:rPr>
              <a:t>y</a:t>
            </a:r>
            <a:r>
              <a:rPr sz="1050" dirty="0">
                <a:latin typeface="Arial"/>
                <a:cs typeface="Arial"/>
              </a:rPr>
              <a:t>en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et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dirty="0">
                <a:latin typeface="Arial"/>
                <a:cs typeface="Arial"/>
              </a:rPr>
              <a:t>o</a:t>
            </a:r>
            <a:r>
              <a:rPr sz="1050" spc="5" dirty="0">
                <a:latin typeface="Arial"/>
                <a:cs typeface="Arial"/>
              </a:rPr>
              <a:t>fil</a:t>
            </a:r>
            <a:r>
              <a:rPr sz="1050" dirty="0">
                <a:latin typeface="Arial"/>
                <a:cs typeface="Arial"/>
              </a:rPr>
              <a:t>s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dirty="0">
                <a:latin typeface="Arial"/>
                <a:cs typeface="Arial"/>
              </a:rPr>
              <a:t>ec</a:t>
            </a:r>
            <a:r>
              <a:rPr sz="1050" spc="-10" dirty="0">
                <a:latin typeface="Arial"/>
                <a:cs typeface="Arial"/>
              </a:rPr>
              <a:t>t</a:t>
            </a:r>
            <a:r>
              <a:rPr sz="1050" spc="5" dirty="0">
                <a:latin typeface="Arial"/>
                <a:cs typeface="Arial"/>
              </a:rPr>
              <a:t>ili</a:t>
            </a:r>
            <a:r>
              <a:rPr sz="1050" dirty="0">
                <a:latin typeface="Arial"/>
                <a:cs typeface="Arial"/>
              </a:rPr>
              <a:t>gnes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90475" y="6557260"/>
            <a:ext cx="64008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5" dirty="0">
                <a:latin typeface="Arial"/>
                <a:cs typeface="Arial"/>
              </a:rPr>
              <a:t>ulai</a:t>
            </a:r>
            <a:r>
              <a:rPr sz="1000" spc="-5" dirty="0">
                <a:latin typeface="Arial"/>
                <a:cs typeface="Arial"/>
              </a:rPr>
              <a:t>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2099" y="6252207"/>
            <a:ext cx="162877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dé</a:t>
            </a:r>
            <a:r>
              <a:rPr sz="1050" spc="-15" dirty="0">
                <a:latin typeface="Arial"/>
                <a:cs typeface="Arial"/>
              </a:rPr>
              <a:t>v</a:t>
            </a:r>
            <a:r>
              <a:rPr sz="1050" dirty="0">
                <a:latin typeface="Arial"/>
                <a:cs typeface="Arial"/>
              </a:rPr>
              <a:t>e</a:t>
            </a:r>
            <a:r>
              <a:rPr sz="1050" spc="5" dirty="0">
                <a:latin typeface="Arial"/>
                <a:cs typeface="Arial"/>
              </a:rPr>
              <a:t>l</a:t>
            </a:r>
            <a:r>
              <a:rPr sz="1050" dirty="0">
                <a:latin typeface="Arial"/>
                <a:cs typeface="Arial"/>
              </a:rPr>
              <a:t>oppe</a:t>
            </a:r>
            <a:r>
              <a:rPr sz="1050" spc="5" dirty="0">
                <a:latin typeface="Arial"/>
                <a:cs typeface="Arial"/>
              </a:rPr>
              <a:t>m</a:t>
            </a:r>
            <a:r>
              <a:rPr sz="1050" dirty="0">
                <a:latin typeface="Arial"/>
                <a:cs typeface="Arial"/>
              </a:rPr>
              <a:t>ent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m</a:t>
            </a:r>
            <a:r>
              <a:rPr sz="1050" dirty="0">
                <a:latin typeface="Arial"/>
                <a:cs typeface="Arial"/>
              </a:rPr>
              <a:t>uscu</a:t>
            </a:r>
            <a:r>
              <a:rPr sz="1050" spc="5" dirty="0">
                <a:latin typeface="Arial"/>
                <a:cs typeface="Arial"/>
              </a:rPr>
              <a:t>l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5" dirty="0">
                <a:latin typeface="Arial"/>
                <a:cs typeface="Arial"/>
              </a:rPr>
              <a:t>i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55395" y="6572246"/>
            <a:ext cx="70231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à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conca</a:t>
            </a:r>
            <a:r>
              <a:rPr sz="1050" spc="-15" dirty="0">
                <a:latin typeface="Arial"/>
                <a:cs typeface="Arial"/>
              </a:rPr>
              <a:t>v</a:t>
            </a:r>
            <a:r>
              <a:rPr sz="1050" dirty="0">
                <a:latin typeface="Arial"/>
                <a:cs typeface="Arial"/>
              </a:rPr>
              <a:t>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79166" y="5763257"/>
            <a:ext cx="988694" cy="810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600" b="1" spc="-15" dirty="0">
                <a:solidFill>
                  <a:srgbClr val="AF1C4F"/>
                </a:solidFill>
                <a:latin typeface="Arial"/>
                <a:cs typeface="Arial"/>
              </a:rPr>
              <a:t>P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AF1C4F"/>
                </a:solidFill>
                <a:latin typeface="Arial"/>
                <a:cs typeface="Arial"/>
              </a:rPr>
              <a:t>Méd</a:t>
            </a:r>
            <a:r>
              <a:rPr sz="1600" b="1" spc="-5" dirty="0">
                <a:solidFill>
                  <a:srgbClr val="AF1C4F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AF1C4F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AF1C4F"/>
                </a:solidFill>
                <a:latin typeface="Arial"/>
                <a:cs typeface="Arial"/>
              </a:rPr>
              <a:t>cre</a:t>
            </a:r>
            <a:endParaRPr sz="1600">
              <a:latin typeface="Arial"/>
              <a:cs typeface="Arial"/>
            </a:endParaRPr>
          </a:p>
          <a:p>
            <a:pPr marL="12700" marR="6350" indent="1270" algn="ctr">
              <a:lnSpc>
                <a:spcPct val="100000"/>
              </a:lnSpc>
              <a:spcBef>
                <a:spcPts val="10"/>
              </a:spcBef>
            </a:pPr>
            <a:r>
              <a:rPr sz="1000" spc="-15" dirty="0">
                <a:latin typeface="Arial"/>
                <a:cs typeface="Arial"/>
              </a:rPr>
              <a:t>développe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en</a:t>
            </a:r>
            <a:r>
              <a:rPr sz="1000" spc="-5" dirty="0">
                <a:latin typeface="Arial"/>
                <a:cs typeface="Arial"/>
              </a:rPr>
              <a:t>t 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5" dirty="0">
                <a:latin typeface="Arial"/>
                <a:cs typeface="Arial"/>
              </a:rPr>
              <a:t>ulai</a:t>
            </a:r>
            <a:r>
              <a:rPr sz="1000" spc="-5" dirty="0">
                <a:latin typeface="Arial"/>
                <a:cs typeface="Arial"/>
              </a:rPr>
              <a:t>re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édui</a:t>
            </a:r>
            <a:r>
              <a:rPr sz="1000" spc="-5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9918" y="6919719"/>
            <a:ext cx="166370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1540" indent="-50800">
              <a:lnSpc>
                <a:spcPct val="100000"/>
              </a:lnSpc>
            </a:pPr>
            <a:r>
              <a:rPr sz="750" b="1" spc="-10" dirty="0">
                <a:solidFill>
                  <a:srgbClr val="6B6BCF"/>
                </a:solidFill>
                <a:latin typeface="Arial"/>
                <a:cs typeface="Arial"/>
              </a:rPr>
              <a:t>A</a:t>
            </a:r>
            <a:r>
              <a:rPr sz="750" b="1" spc="-5" dirty="0">
                <a:solidFill>
                  <a:srgbClr val="6B6BCF"/>
                </a:solidFill>
                <a:latin typeface="Arial"/>
                <a:cs typeface="Arial"/>
              </a:rPr>
              <a:t>ss</a:t>
            </a:r>
            <a:r>
              <a:rPr sz="750" b="1" spc="-10" dirty="0">
                <a:solidFill>
                  <a:srgbClr val="6B6BCF"/>
                </a:solidFill>
                <a:latin typeface="Arial"/>
                <a:cs typeface="Arial"/>
              </a:rPr>
              <a:t>o</a:t>
            </a:r>
            <a:r>
              <a:rPr sz="750" b="1" spc="-5" dirty="0">
                <a:solidFill>
                  <a:srgbClr val="6B6BCF"/>
                </a:solidFill>
                <a:latin typeface="Arial"/>
                <a:cs typeface="Arial"/>
              </a:rPr>
              <a:t>c</a:t>
            </a:r>
            <a:r>
              <a:rPr sz="750" b="1" spc="5" dirty="0">
                <a:solidFill>
                  <a:srgbClr val="6B6BCF"/>
                </a:solidFill>
                <a:latin typeface="Arial"/>
                <a:cs typeface="Arial"/>
              </a:rPr>
              <a:t>i</a:t>
            </a:r>
            <a:r>
              <a:rPr sz="750" b="1" spc="-5" dirty="0">
                <a:solidFill>
                  <a:srgbClr val="6B6BCF"/>
                </a:solidFill>
                <a:latin typeface="Arial"/>
                <a:cs typeface="Arial"/>
              </a:rPr>
              <a:t>a</a:t>
            </a:r>
            <a:r>
              <a:rPr sz="750" b="1" dirty="0">
                <a:solidFill>
                  <a:srgbClr val="6B6BCF"/>
                </a:solidFill>
                <a:latin typeface="Arial"/>
                <a:cs typeface="Arial"/>
              </a:rPr>
              <a:t>t</a:t>
            </a:r>
            <a:r>
              <a:rPr sz="750" b="1" spc="5" dirty="0">
                <a:solidFill>
                  <a:srgbClr val="6B6BCF"/>
                </a:solidFill>
                <a:latin typeface="Arial"/>
                <a:cs typeface="Arial"/>
              </a:rPr>
              <a:t>i</a:t>
            </a:r>
            <a:r>
              <a:rPr sz="750" b="1" spc="-10" dirty="0">
                <a:solidFill>
                  <a:srgbClr val="6B6BCF"/>
                </a:solidFill>
                <a:latin typeface="Arial"/>
                <a:cs typeface="Arial"/>
              </a:rPr>
              <a:t>o</a:t>
            </a:r>
            <a:r>
              <a:rPr sz="750" b="1" dirty="0">
                <a:solidFill>
                  <a:srgbClr val="6B6BCF"/>
                </a:solidFill>
                <a:latin typeface="Arial"/>
                <a:cs typeface="Arial"/>
              </a:rPr>
              <a:t>n</a:t>
            </a:r>
            <a:r>
              <a:rPr sz="750" b="1" spc="-25" dirty="0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6B6BCF"/>
                </a:solidFill>
                <a:latin typeface="Arial"/>
                <a:cs typeface="Arial"/>
              </a:rPr>
              <a:t>t</a:t>
            </a:r>
            <a:r>
              <a:rPr sz="750" b="1" spc="-5" dirty="0">
                <a:solidFill>
                  <a:srgbClr val="6B6BCF"/>
                </a:solidFill>
                <a:latin typeface="Arial"/>
                <a:cs typeface="Arial"/>
              </a:rPr>
              <a:t>ec</a:t>
            </a:r>
            <a:r>
              <a:rPr sz="750" b="1" spc="-10" dirty="0">
                <a:solidFill>
                  <a:srgbClr val="6B6BCF"/>
                </a:solidFill>
                <a:latin typeface="Arial"/>
                <a:cs typeface="Arial"/>
              </a:rPr>
              <a:t>h</a:t>
            </a:r>
            <a:r>
              <a:rPr sz="750" b="1" dirty="0">
                <a:solidFill>
                  <a:srgbClr val="6B6BCF"/>
                </a:solidFill>
                <a:latin typeface="Arial"/>
                <a:cs typeface="Arial"/>
              </a:rPr>
              <a:t>n </a:t>
            </a:r>
            <a:r>
              <a:rPr sz="750" b="1" spc="5" dirty="0">
                <a:solidFill>
                  <a:srgbClr val="6B6BCF"/>
                </a:solidFill>
                <a:latin typeface="Arial"/>
                <a:cs typeface="Arial"/>
              </a:rPr>
              <a:t>i</a:t>
            </a:r>
            <a:r>
              <a:rPr sz="750" b="1" spc="-10" dirty="0">
                <a:solidFill>
                  <a:srgbClr val="6B6BCF"/>
                </a:solidFill>
                <a:latin typeface="Arial"/>
                <a:cs typeface="Arial"/>
              </a:rPr>
              <a:t>n</a:t>
            </a:r>
            <a:r>
              <a:rPr sz="750" b="1" dirty="0">
                <a:solidFill>
                  <a:srgbClr val="6B6BCF"/>
                </a:solidFill>
                <a:latin typeface="Arial"/>
                <a:cs typeface="Arial"/>
              </a:rPr>
              <a:t>t</a:t>
            </a:r>
            <a:r>
              <a:rPr sz="750" b="1" spc="-5" dirty="0">
                <a:solidFill>
                  <a:srgbClr val="6B6BCF"/>
                </a:solidFill>
                <a:latin typeface="Arial"/>
                <a:cs typeface="Arial"/>
              </a:rPr>
              <a:t>e</a:t>
            </a:r>
            <a:r>
              <a:rPr sz="750" b="1" spc="5" dirty="0">
                <a:solidFill>
                  <a:srgbClr val="6B6BCF"/>
                </a:solidFill>
                <a:latin typeface="Arial"/>
                <a:cs typeface="Arial"/>
              </a:rPr>
              <a:t>r</a:t>
            </a:r>
            <a:r>
              <a:rPr sz="750" b="1" spc="-10" dirty="0">
                <a:solidFill>
                  <a:srgbClr val="6B6BCF"/>
                </a:solidFill>
                <a:latin typeface="Arial"/>
                <a:cs typeface="Arial"/>
              </a:rPr>
              <a:t>p</a:t>
            </a:r>
            <a:r>
              <a:rPr sz="750" b="1" spc="5" dirty="0">
                <a:solidFill>
                  <a:srgbClr val="6B6BCF"/>
                </a:solidFill>
                <a:latin typeface="Arial"/>
                <a:cs typeface="Arial"/>
              </a:rPr>
              <a:t>r</a:t>
            </a:r>
            <a:r>
              <a:rPr sz="750" b="1" spc="-10" dirty="0">
                <a:solidFill>
                  <a:srgbClr val="6B6BCF"/>
                </a:solidFill>
                <a:latin typeface="Arial"/>
                <a:cs typeface="Arial"/>
              </a:rPr>
              <a:t>o</a:t>
            </a:r>
            <a:r>
              <a:rPr sz="750" b="1" dirty="0">
                <a:solidFill>
                  <a:srgbClr val="6B6BCF"/>
                </a:solidFill>
                <a:latin typeface="Arial"/>
                <a:cs typeface="Arial"/>
              </a:rPr>
              <a:t>f</a:t>
            </a:r>
            <a:r>
              <a:rPr sz="750" b="1" spc="-5" dirty="0">
                <a:solidFill>
                  <a:srgbClr val="6B6BCF"/>
                </a:solidFill>
                <a:latin typeface="Arial"/>
                <a:cs typeface="Arial"/>
              </a:rPr>
              <a:t>es</a:t>
            </a:r>
            <a:r>
              <a:rPr sz="750" b="1" spc="-15" dirty="0">
                <a:solidFill>
                  <a:srgbClr val="6B6BCF"/>
                </a:solidFill>
                <a:latin typeface="Arial"/>
                <a:cs typeface="Arial"/>
              </a:rPr>
              <a:t>s</a:t>
            </a:r>
            <a:r>
              <a:rPr sz="750" b="1" spc="5" dirty="0">
                <a:solidFill>
                  <a:srgbClr val="6B6BCF"/>
                </a:solidFill>
                <a:latin typeface="Arial"/>
                <a:cs typeface="Arial"/>
              </a:rPr>
              <a:t>i</a:t>
            </a:r>
            <a:r>
              <a:rPr sz="750" b="1" spc="-10" dirty="0">
                <a:solidFill>
                  <a:srgbClr val="6B6BCF"/>
                </a:solidFill>
                <a:latin typeface="Arial"/>
                <a:cs typeface="Arial"/>
              </a:rPr>
              <a:t>on</a:t>
            </a:r>
            <a:r>
              <a:rPr sz="750" b="1" dirty="0">
                <a:solidFill>
                  <a:srgbClr val="6B6BCF"/>
                </a:solidFill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3438" y="132529"/>
            <a:ext cx="7705702" cy="1411351"/>
          </a:xfrm>
          <a:prstGeom prst="rect">
            <a:avLst/>
          </a:prstGeom>
        </p:spPr>
        <p:txBody>
          <a:bodyPr vert="horz" wrap="square" lIns="0" tIns="87884" rIns="0" bIns="0" rtlCol="0">
            <a:spAutoFit/>
          </a:bodyPr>
          <a:lstStyle/>
          <a:p>
            <a:pPr marL="1112520">
              <a:lnSpc>
                <a:spcPct val="100000"/>
              </a:lnSpc>
            </a:pPr>
            <a:r>
              <a:rPr spc="-5" dirty="0"/>
              <a:t>L</a:t>
            </a:r>
            <a:r>
              <a:rPr spc="-10" dirty="0"/>
              <a:t>e</a:t>
            </a:r>
            <a:r>
              <a:rPr dirty="0"/>
              <a:t>s</a:t>
            </a:r>
            <a:r>
              <a:rPr spc="-20" dirty="0"/>
              <a:t> </a:t>
            </a:r>
            <a:r>
              <a:rPr dirty="0"/>
              <a:t>3</a:t>
            </a:r>
            <a:r>
              <a:rPr spc="-10" dirty="0"/>
              <a:t> </a:t>
            </a:r>
            <a:r>
              <a:rPr spc="-5" dirty="0"/>
              <a:t>p</a:t>
            </a:r>
            <a:r>
              <a:rPr spc="-10" dirty="0"/>
              <a:t>a</a:t>
            </a:r>
            <a:r>
              <a:rPr dirty="0"/>
              <a:t>rt</a:t>
            </a:r>
            <a:r>
              <a:rPr spc="-5" dirty="0"/>
              <a:t>i</a:t>
            </a:r>
            <a:r>
              <a:rPr spc="-10" dirty="0"/>
              <a:t>e</a:t>
            </a:r>
            <a:r>
              <a:rPr dirty="0"/>
              <a:t>s</a:t>
            </a:r>
            <a:r>
              <a:rPr spc="-20" dirty="0"/>
              <a:t> </a:t>
            </a:r>
            <a:r>
              <a:rPr spc="-10" dirty="0"/>
              <a:t>esse</a:t>
            </a:r>
            <a:r>
              <a:rPr spc="-5" dirty="0"/>
              <a:t>n</a:t>
            </a:r>
            <a:r>
              <a:rPr dirty="0"/>
              <a:t>t</a:t>
            </a:r>
            <a:r>
              <a:rPr spc="-5" dirty="0"/>
              <a:t>i</a:t>
            </a:r>
            <a:r>
              <a:rPr spc="-10" dirty="0"/>
              <a:t>e</a:t>
            </a:r>
            <a:r>
              <a:rPr spc="-5" dirty="0"/>
              <a:t>ll</a:t>
            </a:r>
            <a:r>
              <a:rPr spc="-10" dirty="0"/>
              <a:t>e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4476" y="990471"/>
            <a:ext cx="798639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58674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Pou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asser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un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carcasse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 g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bo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, 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pp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réc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113F8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 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é</a:t>
            </a:r>
            <a:r>
              <a:rPr sz="2000" b="1" spc="-25" dirty="0">
                <a:solidFill>
                  <a:srgbClr val="113F8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opp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t 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m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sc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re</a:t>
            </a:r>
            <a:r>
              <a:rPr sz="2000" b="1" spc="-30" dirty="0">
                <a:solidFill>
                  <a:srgbClr val="113F8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113F8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ac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un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113F8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es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3</a:t>
            </a:r>
            <a:r>
              <a:rPr sz="2000" b="1" spc="-15" dirty="0">
                <a:solidFill>
                  <a:srgbClr val="113F8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art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es</a:t>
            </a:r>
            <a:r>
              <a:rPr sz="2000" b="1" spc="-30" dirty="0">
                <a:solidFill>
                  <a:srgbClr val="113F8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esse</a:t>
            </a:r>
            <a:r>
              <a:rPr sz="2000" b="1" spc="-5" dirty="0">
                <a:solidFill>
                  <a:srgbClr val="113F8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113F8F"/>
                </a:solidFill>
                <a:latin typeface="Arial"/>
                <a:cs typeface="Arial"/>
              </a:rPr>
              <a:t>ll</a:t>
            </a:r>
            <a:r>
              <a:rPr sz="2000" b="1" dirty="0">
                <a:solidFill>
                  <a:srgbClr val="113F8F"/>
                </a:solidFill>
                <a:latin typeface="Arial"/>
                <a:cs typeface="Arial"/>
              </a:rPr>
              <a:t>es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1739" y="2738626"/>
            <a:ext cx="97409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5" dirty="0">
                <a:solidFill>
                  <a:srgbClr val="640032"/>
                </a:solidFill>
                <a:latin typeface="Arial"/>
                <a:cs typeface="Arial"/>
              </a:rPr>
              <a:t>cu</a:t>
            </a:r>
            <a:r>
              <a:rPr sz="2400" b="1" u="heavy" dirty="0">
                <a:solidFill>
                  <a:srgbClr val="640032"/>
                </a:solidFill>
                <a:latin typeface="Arial"/>
                <a:cs typeface="Arial"/>
              </a:rPr>
              <a:t>i</a:t>
            </a:r>
            <a:r>
              <a:rPr sz="2400" b="1" u="heavy" spc="-5" dirty="0">
                <a:solidFill>
                  <a:srgbClr val="640032"/>
                </a:solidFill>
                <a:latin typeface="Arial"/>
                <a:cs typeface="Arial"/>
              </a:rPr>
              <a:t>ss</a:t>
            </a:r>
            <a:r>
              <a:rPr sz="2400" b="1" u="heavy" dirty="0">
                <a:solidFill>
                  <a:srgbClr val="640032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9236" y="2738626"/>
            <a:ext cx="97409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5" dirty="0">
                <a:solidFill>
                  <a:srgbClr val="640032"/>
                </a:solidFill>
                <a:latin typeface="Arial"/>
                <a:cs typeface="Arial"/>
              </a:rPr>
              <a:t>cu</a:t>
            </a:r>
            <a:r>
              <a:rPr sz="2400" b="1" u="heavy" dirty="0">
                <a:solidFill>
                  <a:srgbClr val="640032"/>
                </a:solidFill>
                <a:latin typeface="Arial"/>
                <a:cs typeface="Arial"/>
              </a:rPr>
              <a:t>i</a:t>
            </a:r>
            <a:r>
              <a:rPr sz="2400" b="1" u="heavy" spc="-5" dirty="0">
                <a:solidFill>
                  <a:srgbClr val="640032"/>
                </a:solidFill>
                <a:latin typeface="Arial"/>
                <a:cs typeface="Arial"/>
              </a:rPr>
              <a:t>ss</a:t>
            </a:r>
            <a:r>
              <a:rPr sz="2400" b="1" u="heavy" dirty="0">
                <a:solidFill>
                  <a:srgbClr val="640032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6518" y="4393689"/>
            <a:ext cx="56705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5" dirty="0">
                <a:solidFill>
                  <a:srgbClr val="FF9900"/>
                </a:solidFill>
                <a:latin typeface="Arial"/>
                <a:cs typeface="Arial"/>
              </a:rPr>
              <a:t>do</a:t>
            </a:r>
            <a:r>
              <a:rPr sz="2400" b="1" u="heavy" dirty="0">
                <a:solidFill>
                  <a:srgbClr val="FF990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4016" y="4393689"/>
            <a:ext cx="56705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5" dirty="0">
                <a:solidFill>
                  <a:srgbClr val="FF9900"/>
                </a:solidFill>
                <a:latin typeface="Arial"/>
                <a:cs typeface="Arial"/>
              </a:rPr>
              <a:t>do</a:t>
            </a:r>
            <a:r>
              <a:rPr sz="2400" b="1" u="heavy" dirty="0">
                <a:solidFill>
                  <a:srgbClr val="FF990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9236" y="5833869"/>
            <a:ext cx="99060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5" dirty="0">
                <a:solidFill>
                  <a:srgbClr val="FF6400"/>
                </a:solidFill>
                <a:latin typeface="Arial"/>
                <a:cs typeface="Arial"/>
              </a:rPr>
              <a:t>épau</a:t>
            </a:r>
            <a:r>
              <a:rPr sz="2400" b="1" u="heavy" dirty="0">
                <a:solidFill>
                  <a:srgbClr val="FF6400"/>
                </a:solidFill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1739" y="5833869"/>
            <a:ext cx="99060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5" dirty="0">
                <a:solidFill>
                  <a:srgbClr val="FF6400"/>
                </a:solidFill>
                <a:latin typeface="Arial"/>
                <a:cs typeface="Arial"/>
              </a:rPr>
              <a:t>épau</a:t>
            </a:r>
            <a:r>
              <a:rPr sz="2400" b="1" u="heavy" dirty="0">
                <a:solidFill>
                  <a:srgbClr val="FF6400"/>
                </a:solidFill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91006" y="1813560"/>
            <a:ext cx="1043939" cy="5393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99894" y="1813560"/>
            <a:ext cx="1842516" cy="5201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3465" y="3313176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668" y="0"/>
                </a:lnTo>
              </a:path>
            </a:pathLst>
          </a:custGeom>
          <a:ln w="57149">
            <a:solidFill>
              <a:srgbClr val="CC0065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0623" y="1732788"/>
            <a:ext cx="1043939" cy="152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0623" y="3378708"/>
            <a:ext cx="1027175" cy="3741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313" y="5710427"/>
            <a:ext cx="721360" cy="1274445"/>
          </a:xfrm>
          <a:custGeom>
            <a:avLst/>
            <a:gdLst/>
            <a:ahLst/>
            <a:cxnLst/>
            <a:rect l="l" t="t" r="r" b="b"/>
            <a:pathLst>
              <a:path w="721360" h="1274445">
                <a:moveTo>
                  <a:pt x="0" y="0"/>
                </a:moveTo>
                <a:lnTo>
                  <a:pt x="0" y="1274063"/>
                </a:lnTo>
                <a:lnTo>
                  <a:pt x="720851" y="1274063"/>
                </a:lnTo>
                <a:lnTo>
                  <a:pt x="7208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4215" y="5835650"/>
            <a:ext cx="649223" cy="1161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43465" y="5786627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60">
                <a:moveTo>
                  <a:pt x="0" y="0"/>
                </a:moveTo>
                <a:lnTo>
                  <a:pt x="2663948" y="0"/>
                </a:lnTo>
              </a:path>
            </a:pathLst>
          </a:custGeom>
          <a:ln w="57149">
            <a:solidFill>
              <a:srgbClr val="CC0065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39918" y="3368040"/>
            <a:ext cx="1658111" cy="38298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11545" y="1888235"/>
            <a:ext cx="1568196" cy="1376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9918" y="5752718"/>
            <a:ext cx="1224280" cy="1383030"/>
          </a:xfrm>
          <a:custGeom>
            <a:avLst/>
            <a:gdLst/>
            <a:ahLst/>
            <a:cxnLst/>
            <a:rect l="l" t="t" r="r" b="b"/>
            <a:pathLst>
              <a:path w="1224279" h="1383029">
                <a:moveTo>
                  <a:pt x="0" y="0"/>
                </a:moveTo>
                <a:lnTo>
                  <a:pt x="0" y="1382649"/>
                </a:lnTo>
                <a:lnTo>
                  <a:pt x="1223772" y="1382649"/>
                </a:lnTo>
                <a:lnTo>
                  <a:pt x="12237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82637" y="5861559"/>
            <a:ext cx="1197863" cy="12694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93769" y="5724144"/>
            <a:ext cx="3169920" cy="0"/>
          </a:xfrm>
          <a:custGeom>
            <a:avLst/>
            <a:gdLst/>
            <a:ahLst/>
            <a:cxnLst/>
            <a:rect l="l" t="t" r="r" b="b"/>
            <a:pathLst>
              <a:path w="3169920">
                <a:moveTo>
                  <a:pt x="0" y="0"/>
                </a:moveTo>
                <a:lnTo>
                  <a:pt x="3169919" y="0"/>
                </a:lnTo>
              </a:path>
            </a:pathLst>
          </a:custGeom>
          <a:ln w="57149">
            <a:solidFill>
              <a:srgbClr val="CC0065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15"/>
              </a:lnSpc>
            </a:pPr>
            <a:r>
              <a:rPr sz="2800" spc="-25" dirty="0"/>
              <a:t>L</a:t>
            </a:r>
            <a:r>
              <a:rPr sz="2800" spc="-20" dirty="0"/>
              <a:t>a</a:t>
            </a:r>
            <a:r>
              <a:rPr sz="2800" spc="15" dirty="0"/>
              <a:t> </a:t>
            </a:r>
            <a:r>
              <a:rPr sz="2800" spc="-15" dirty="0"/>
              <a:t>c</a:t>
            </a:r>
            <a:r>
              <a:rPr sz="2800" spc="-25" dirty="0"/>
              <a:t>u</a:t>
            </a:r>
            <a:r>
              <a:rPr sz="2800" spc="-10" dirty="0"/>
              <a:t>i</a:t>
            </a:r>
            <a:r>
              <a:rPr sz="2800" spc="-15" dirty="0"/>
              <a:t>ss</a:t>
            </a:r>
            <a:r>
              <a:rPr sz="2800" spc="-20" dirty="0"/>
              <a:t>e</a:t>
            </a:r>
            <a:endParaRPr sz="2800"/>
          </a:p>
          <a:p>
            <a:pPr marR="6350" algn="r">
              <a:lnSpc>
                <a:spcPts val="2335"/>
              </a:lnSpc>
            </a:pPr>
            <a:r>
              <a:rPr sz="2400" dirty="0">
                <a:solidFill>
                  <a:srgbClr val="CC0000"/>
                </a:solidFill>
              </a:rPr>
              <a:t>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202567" y="864107"/>
            <a:ext cx="24574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7631" y="864107"/>
            <a:ext cx="24574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2590" y="864107"/>
            <a:ext cx="26289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6025" y="864107"/>
            <a:ext cx="22923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336" y="6340853"/>
            <a:ext cx="9944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7F7F00"/>
                </a:solidFill>
                <a:latin typeface="Arial"/>
                <a:cs typeface="Arial"/>
              </a:rPr>
              <a:t>Ep</a:t>
            </a:r>
            <a:r>
              <a:rPr sz="1600" b="1" spc="-10" dirty="0">
                <a:solidFill>
                  <a:srgbClr val="7F7F00"/>
                </a:solidFill>
                <a:latin typeface="Arial"/>
                <a:cs typeface="Arial"/>
              </a:rPr>
              <a:t>aisse</a:t>
            </a:r>
            <a:r>
              <a:rPr sz="1600" b="1" spc="-15" dirty="0">
                <a:solidFill>
                  <a:srgbClr val="7F7F00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7F7F00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5510" y="6567678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4">
                <a:moveTo>
                  <a:pt x="0" y="0"/>
                </a:moveTo>
                <a:lnTo>
                  <a:pt x="969263" y="0"/>
                </a:lnTo>
              </a:path>
            </a:pathLst>
          </a:custGeom>
          <a:ln w="11937">
            <a:solidFill>
              <a:srgbClr val="7F7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510" y="5991605"/>
            <a:ext cx="875030" cy="0"/>
          </a:xfrm>
          <a:custGeom>
            <a:avLst/>
            <a:gdLst/>
            <a:ahLst/>
            <a:cxnLst/>
            <a:rect l="l" t="t" r="r" b="b"/>
            <a:pathLst>
              <a:path w="875030">
                <a:moveTo>
                  <a:pt x="0" y="0"/>
                </a:moveTo>
                <a:lnTo>
                  <a:pt x="874775" y="0"/>
                </a:lnTo>
              </a:path>
            </a:pathLst>
          </a:custGeom>
          <a:ln w="11937">
            <a:solidFill>
              <a:srgbClr val="CC006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4336" y="6008621"/>
            <a:ext cx="75692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CC0064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CC0064"/>
                </a:solidFill>
                <a:latin typeface="Arial"/>
                <a:cs typeface="Arial"/>
              </a:rPr>
              <a:t>ra</a:t>
            </a:r>
            <a:r>
              <a:rPr sz="1600" b="1" spc="-15" dirty="0">
                <a:solidFill>
                  <a:srgbClr val="CC0064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CC0064"/>
                </a:solidFill>
                <a:latin typeface="Arial"/>
                <a:cs typeface="Arial"/>
              </a:rPr>
              <a:t>c</a:t>
            </a:r>
            <a:r>
              <a:rPr sz="1600" b="1" spc="-15" dirty="0">
                <a:solidFill>
                  <a:srgbClr val="CC0064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CC0064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5510" y="6235445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519" y="0"/>
                </a:lnTo>
              </a:path>
            </a:pathLst>
          </a:custGeom>
          <a:ln w="11937">
            <a:solidFill>
              <a:srgbClr val="CC006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96756" y="5907529"/>
            <a:ext cx="1609725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-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débo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ge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ph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610"/>
              </a:spcBef>
            </a:pP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t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è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s</a:t>
            </a:r>
            <a:r>
              <a:rPr sz="1400" i="1" spc="-2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épa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i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ss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1380" y="5907529"/>
            <a:ext cx="1080135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débo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r la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ph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610"/>
              </a:spcBef>
            </a:pP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 épa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i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ss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26339" y="5835901"/>
            <a:ext cx="1024890" cy="94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égè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 r</a:t>
            </a:r>
            <a:r>
              <a:rPr sz="1400" spc="-5" dirty="0">
                <a:latin typeface="Arial"/>
                <a:cs typeface="Arial"/>
              </a:rPr>
              <a:t>ebond</a:t>
            </a:r>
            <a:r>
              <a:rPr sz="1400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 marL="12700" marR="351155">
              <a:lnSpc>
                <a:spcPct val="100000"/>
              </a:lnSpc>
              <a:spcBef>
                <a:spcPts val="610"/>
              </a:spcBef>
            </a:pP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 en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c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o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re 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épa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i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ss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82926" y="5835901"/>
            <a:ext cx="1332865" cy="94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6084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spc="5" dirty="0">
                <a:latin typeface="Arial"/>
                <a:cs typeface="Arial"/>
              </a:rPr>
              <a:t>ff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5" dirty="0">
                <a:latin typeface="Arial"/>
                <a:cs typeface="Arial"/>
              </a:rPr>
              <a:t>eu</a:t>
            </a:r>
            <a:r>
              <a:rPr sz="1400" i="1" dirty="0">
                <a:latin typeface="Arial"/>
                <a:cs typeface="Arial"/>
              </a:rPr>
              <a:t>re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la </a:t>
            </a:r>
            <a:r>
              <a:rPr sz="1400" i="1" spc="5" dirty="0">
                <a:latin typeface="Arial"/>
                <a:cs typeface="Arial"/>
              </a:rPr>
              <a:t>sy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spc="-5" dirty="0">
                <a:latin typeface="Arial"/>
                <a:cs typeface="Arial"/>
              </a:rPr>
              <a:t>ph</a:t>
            </a:r>
            <a:r>
              <a:rPr sz="1400" i="1" spc="5" dirty="0">
                <a:latin typeface="Arial"/>
                <a:cs typeface="Arial"/>
              </a:rPr>
              <a:t>y</a:t>
            </a:r>
            <a:r>
              <a:rPr sz="1400" i="1" spc="-10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83820" marR="6350">
              <a:lnSpc>
                <a:spcPct val="100000"/>
              </a:lnSpc>
              <a:spcBef>
                <a:spcPts val="610"/>
              </a:spcBef>
            </a:pP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99CC00"/>
                </a:solidFill>
                <a:latin typeface="Arial"/>
                <a:cs typeface="Arial"/>
              </a:rPr>
              <a:t>m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o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y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enne</a:t>
            </a:r>
            <a:r>
              <a:rPr sz="1400" i="1" spc="-10" dirty="0">
                <a:solidFill>
                  <a:srgbClr val="99CC00"/>
                </a:solidFill>
                <a:latin typeface="Arial"/>
                <a:cs typeface="Arial"/>
              </a:rPr>
              <a:t>m</a:t>
            </a:r>
            <a:r>
              <a:rPr sz="1400" i="1" spc="-15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n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t 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épa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i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ss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7989" y="5835901"/>
            <a:ext cx="914400" cy="94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635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spc="5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t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n r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it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d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la </a:t>
            </a:r>
            <a:r>
              <a:rPr sz="1400" i="1" spc="5" dirty="0">
                <a:latin typeface="Arial"/>
                <a:cs typeface="Arial"/>
              </a:rPr>
              <a:t>sy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spc="-5" dirty="0">
                <a:latin typeface="Arial"/>
                <a:cs typeface="Arial"/>
              </a:rPr>
              <a:t>ph</a:t>
            </a:r>
            <a:r>
              <a:rPr sz="1400" i="1" spc="5" dirty="0">
                <a:latin typeface="Arial"/>
                <a:cs typeface="Arial"/>
              </a:rPr>
              <a:t>y</a:t>
            </a:r>
            <a:r>
              <a:rPr sz="1400" i="1" spc="-10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 p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l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t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4336" y="5764781"/>
            <a:ext cx="900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35" dirty="0">
                <a:solidFill>
                  <a:srgbClr val="CC0064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CC0064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CC0064"/>
                </a:solidFill>
                <a:latin typeface="Arial"/>
                <a:cs typeface="Arial"/>
              </a:rPr>
              <a:t>nd</a:t>
            </a:r>
            <a:r>
              <a:rPr sz="1600" b="1" spc="-10" dirty="0">
                <a:solidFill>
                  <a:srgbClr val="CC0064"/>
                </a:solidFill>
                <a:latin typeface="Arial"/>
                <a:cs typeface="Arial"/>
              </a:rPr>
              <a:t>e</a:t>
            </a:r>
            <a:r>
              <a:rPr sz="1600" b="1" spc="10" dirty="0">
                <a:solidFill>
                  <a:srgbClr val="CC0064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C0064"/>
                </a:solidFill>
                <a:latin typeface="Arial"/>
                <a:cs typeface="Arial"/>
              </a:rPr>
              <a:t>d</a:t>
            </a:r>
            <a:r>
              <a:rPr sz="1600" b="1" spc="-10" dirty="0">
                <a:solidFill>
                  <a:srgbClr val="CC0064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4073" y="36347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6" y="0"/>
                </a:lnTo>
              </a:path>
            </a:pathLst>
          </a:custGeom>
          <a:ln w="38099">
            <a:solidFill>
              <a:srgbClr val="323298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54336" y="3244086"/>
            <a:ext cx="5435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990099"/>
                </a:solidFill>
                <a:latin typeface="Arial"/>
                <a:cs typeface="Arial"/>
              </a:rPr>
              <a:t>Pr</a:t>
            </a:r>
            <a:r>
              <a:rPr sz="1600" b="1" spc="-15" dirty="0">
                <a:solidFill>
                  <a:srgbClr val="990099"/>
                </a:solidFill>
                <a:latin typeface="Arial"/>
                <a:cs typeface="Arial"/>
              </a:rPr>
              <a:t>of</a:t>
            </a:r>
            <a:r>
              <a:rPr sz="1600" b="1" spc="-5" dirty="0">
                <a:solidFill>
                  <a:srgbClr val="990099"/>
                </a:solidFill>
                <a:latin typeface="Arial"/>
                <a:cs typeface="Arial"/>
              </a:rPr>
              <a:t>il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513" y="3470909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8159" y="0"/>
                </a:lnTo>
              </a:path>
            </a:pathLst>
          </a:custGeom>
          <a:ln w="11937">
            <a:solidFill>
              <a:srgbClr val="98009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96756" y="3171950"/>
            <a:ext cx="117792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upe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41380" y="3171950"/>
            <a:ext cx="79375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70956" y="3171950"/>
            <a:ext cx="991869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ili</a:t>
            </a:r>
            <a:r>
              <a:rPr sz="1400" spc="-5" dirty="0">
                <a:latin typeface="Arial"/>
                <a:cs typeface="Arial"/>
              </a:rPr>
              <a:t>gn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endParaRPr sz="14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26339" y="3171950"/>
            <a:ext cx="848994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ili</a:t>
            </a:r>
            <a:r>
              <a:rPr sz="1400" spc="-5" dirty="0">
                <a:latin typeface="Arial"/>
                <a:cs typeface="Arial"/>
              </a:rPr>
              <a:t>gn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37987" y="3171950"/>
            <a:ext cx="1033144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è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46226" y="1257300"/>
            <a:ext cx="1464563" cy="1859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17853" y="1833372"/>
            <a:ext cx="721360" cy="1009015"/>
          </a:xfrm>
          <a:custGeom>
            <a:avLst/>
            <a:gdLst/>
            <a:ahLst/>
            <a:cxnLst/>
            <a:rect l="l" t="t" r="r" b="b"/>
            <a:pathLst>
              <a:path w="721360" h="1009014">
                <a:moveTo>
                  <a:pt x="720851" y="0"/>
                </a:moveTo>
                <a:lnTo>
                  <a:pt x="0" y="1008887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69870" y="1249680"/>
            <a:ext cx="1423416" cy="1872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17697" y="1763267"/>
            <a:ext cx="649605" cy="719455"/>
          </a:xfrm>
          <a:custGeom>
            <a:avLst/>
            <a:gdLst/>
            <a:ahLst/>
            <a:cxnLst/>
            <a:rect l="l" t="t" r="r" b="b"/>
            <a:pathLst>
              <a:path w="649604" h="719455">
                <a:moveTo>
                  <a:pt x="649223" y="0"/>
                </a:moveTo>
                <a:lnTo>
                  <a:pt x="0" y="719327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24933" y="1249680"/>
            <a:ext cx="1348739" cy="1859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02657" y="1691639"/>
            <a:ext cx="722630" cy="862965"/>
          </a:xfrm>
          <a:custGeom>
            <a:avLst/>
            <a:gdLst/>
            <a:ahLst/>
            <a:cxnLst/>
            <a:rect l="l" t="t" r="r" b="b"/>
            <a:pathLst>
              <a:path w="722629" h="862964">
                <a:moveTo>
                  <a:pt x="722375" y="0"/>
                </a:moveTo>
                <a:lnTo>
                  <a:pt x="0" y="862583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83045" y="1249680"/>
            <a:ext cx="1185672" cy="1859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59245" y="1690116"/>
            <a:ext cx="647700" cy="864235"/>
          </a:xfrm>
          <a:custGeom>
            <a:avLst/>
            <a:gdLst/>
            <a:ahLst/>
            <a:cxnLst/>
            <a:rect l="l" t="t" r="r" b="b"/>
            <a:pathLst>
              <a:path w="647700" h="864235">
                <a:moveTo>
                  <a:pt x="647699" y="0"/>
                </a:moveTo>
                <a:lnTo>
                  <a:pt x="0" y="864107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99950" y="3698747"/>
            <a:ext cx="1094232" cy="1883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22453" y="4067555"/>
            <a:ext cx="0" cy="1655445"/>
          </a:xfrm>
          <a:custGeom>
            <a:avLst/>
            <a:gdLst/>
            <a:ahLst/>
            <a:cxnLst/>
            <a:rect l="l" t="t" r="r" b="b"/>
            <a:pathLst>
              <a:path h="1655445">
                <a:moveTo>
                  <a:pt x="0" y="0"/>
                </a:moveTo>
                <a:lnTo>
                  <a:pt x="0" y="165506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6046" y="4067555"/>
            <a:ext cx="0" cy="1655445"/>
          </a:xfrm>
          <a:custGeom>
            <a:avLst/>
            <a:gdLst/>
            <a:ahLst/>
            <a:cxnLst/>
            <a:rect l="l" t="t" r="r" b="b"/>
            <a:pathLst>
              <a:path h="1655445">
                <a:moveTo>
                  <a:pt x="0" y="0"/>
                </a:moveTo>
                <a:lnTo>
                  <a:pt x="0" y="165506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46381" y="5631179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4" h="76200">
                <a:moveTo>
                  <a:pt x="265175" y="38099"/>
                </a:moveTo>
                <a:lnTo>
                  <a:pt x="265175" y="0"/>
                </a:lnTo>
                <a:lnTo>
                  <a:pt x="0" y="0"/>
                </a:lnTo>
                <a:lnTo>
                  <a:pt x="0" y="38099"/>
                </a:lnTo>
                <a:lnTo>
                  <a:pt x="265175" y="38099"/>
                </a:lnTo>
                <a:close/>
              </a:path>
              <a:path w="360044" h="76200">
                <a:moveTo>
                  <a:pt x="359663" y="18287"/>
                </a:moveTo>
                <a:lnTo>
                  <a:pt x="245363" y="-38099"/>
                </a:lnTo>
                <a:lnTo>
                  <a:pt x="245363" y="0"/>
                </a:lnTo>
                <a:lnTo>
                  <a:pt x="265175" y="0"/>
                </a:lnTo>
                <a:lnTo>
                  <a:pt x="265175" y="66161"/>
                </a:lnTo>
                <a:lnTo>
                  <a:pt x="359663" y="18287"/>
                </a:lnTo>
                <a:close/>
              </a:path>
              <a:path w="360044" h="76200">
                <a:moveTo>
                  <a:pt x="265175" y="66161"/>
                </a:moveTo>
                <a:lnTo>
                  <a:pt x="265175" y="38099"/>
                </a:lnTo>
                <a:lnTo>
                  <a:pt x="245363" y="38099"/>
                </a:lnTo>
                <a:lnTo>
                  <a:pt x="245363" y="76199"/>
                </a:lnTo>
                <a:lnTo>
                  <a:pt x="265175" y="66161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22453" y="5593079"/>
            <a:ext cx="361315" cy="114300"/>
          </a:xfrm>
          <a:custGeom>
            <a:avLst/>
            <a:gdLst/>
            <a:ahLst/>
            <a:cxnLst/>
            <a:rect l="l" t="t" r="r" b="b"/>
            <a:pathLst>
              <a:path w="361314" h="114300">
                <a:moveTo>
                  <a:pt x="114299" y="38099"/>
                </a:moveTo>
                <a:lnTo>
                  <a:pt x="114299" y="0"/>
                </a:lnTo>
                <a:lnTo>
                  <a:pt x="0" y="56387"/>
                </a:lnTo>
                <a:lnTo>
                  <a:pt x="96011" y="105034"/>
                </a:lnTo>
                <a:lnTo>
                  <a:pt x="96011" y="38099"/>
                </a:lnTo>
                <a:lnTo>
                  <a:pt x="114299" y="38099"/>
                </a:lnTo>
                <a:close/>
              </a:path>
              <a:path w="361314" h="114300">
                <a:moveTo>
                  <a:pt x="361187" y="76199"/>
                </a:moveTo>
                <a:lnTo>
                  <a:pt x="361187" y="38099"/>
                </a:lnTo>
                <a:lnTo>
                  <a:pt x="96011" y="38099"/>
                </a:lnTo>
                <a:lnTo>
                  <a:pt x="96011" y="76199"/>
                </a:lnTo>
                <a:lnTo>
                  <a:pt x="361187" y="76199"/>
                </a:lnTo>
                <a:close/>
              </a:path>
              <a:path w="361314" h="114300">
                <a:moveTo>
                  <a:pt x="114299" y="114299"/>
                </a:moveTo>
                <a:lnTo>
                  <a:pt x="114299" y="76199"/>
                </a:lnTo>
                <a:lnTo>
                  <a:pt x="96011" y="76199"/>
                </a:lnTo>
                <a:lnTo>
                  <a:pt x="96011" y="105034"/>
                </a:lnTo>
                <a:lnTo>
                  <a:pt x="114299" y="114299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06046" y="4657344"/>
            <a:ext cx="1009015" cy="114300"/>
          </a:xfrm>
          <a:custGeom>
            <a:avLst/>
            <a:gdLst/>
            <a:ahLst/>
            <a:cxnLst/>
            <a:rect l="l" t="t" r="r" b="b"/>
            <a:pathLst>
              <a:path w="1009014" h="114300">
                <a:moveTo>
                  <a:pt x="114299" y="38099"/>
                </a:moveTo>
                <a:lnTo>
                  <a:pt x="114299" y="0"/>
                </a:lnTo>
                <a:lnTo>
                  <a:pt x="0" y="57911"/>
                </a:lnTo>
                <a:lnTo>
                  <a:pt x="96011" y="105277"/>
                </a:lnTo>
                <a:lnTo>
                  <a:pt x="96011" y="38099"/>
                </a:lnTo>
                <a:lnTo>
                  <a:pt x="114299" y="38099"/>
                </a:lnTo>
                <a:close/>
              </a:path>
              <a:path w="1009014" h="114300">
                <a:moveTo>
                  <a:pt x="912875" y="76199"/>
                </a:moveTo>
                <a:lnTo>
                  <a:pt x="912875" y="38099"/>
                </a:lnTo>
                <a:lnTo>
                  <a:pt x="96011" y="38099"/>
                </a:lnTo>
                <a:lnTo>
                  <a:pt x="96011" y="76199"/>
                </a:lnTo>
                <a:lnTo>
                  <a:pt x="912875" y="76199"/>
                </a:lnTo>
                <a:close/>
              </a:path>
              <a:path w="1009014" h="114300">
                <a:moveTo>
                  <a:pt x="114299" y="114299"/>
                </a:moveTo>
                <a:lnTo>
                  <a:pt x="114299" y="76199"/>
                </a:lnTo>
                <a:lnTo>
                  <a:pt x="96011" y="76199"/>
                </a:lnTo>
                <a:lnTo>
                  <a:pt x="96011" y="105277"/>
                </a:lnTo>
                <a:lnTo>
                  <a:pt x="114299" y="114299"/>
                </a:lnTo>
                <a:close/>
              </a:path>
              <a:path w="1009014" h="114300">
                <a:moveTo>
                  <a:pt x="1008887" y="57911"/>
                </a:moveTo>
                <a:lnTo>
                  <a:pt x="894587" y="0"/>
                </a:lnTo>
                <a:lnTo>
                  <a:pt x="894587" y="38099"/>
                </a:lnTo>
                <a:lnTo>
                  <a:pt x="912875" y="38099"/>
                </a:lnTo>
                <a:lnTo>
                  <a:pt x="912875" y="105277"/>
                </a:lnTo>
                <a:lnTo>
                  <a:pt x="1008887" y="57911"/>
                </a:lnTo>
                <a:close/>
              </a:path>
              <a:path w="1009014" h="114300">
                <a:moveTo>
                  <a:pt x="912875" y="105277"/>
                </a:moveTo>
                <a:lnTo>
                  <a:pt x="912875" y="76199"/>
                </a:lnTo>
                <a:lnTo>
                  <a:pt x="894587" y="76199"/>
                </a:lnTo>
                <a:lnTo>
                  <a:pt x="894587" y="114299"/>
                </a:lnTo>
                <a:lnTo>
                  <a:pt x="912875" y="105277"/>
                </a:lnTo>
                <a:close/>
              </a:path>
            </a:pathLst>
          </a:custGeom>
          <a:solidFill>
            <a:srgbClr val="7F7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34262" y="3706367"/>
            <a:ext cx="999744" cy="1836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49145" y="4069079"/>
            <a:ext cx="0" cy="1655445"/>
          </a:xfrm>
          <a:custGeom>
            <a:avLst/>
            <a:gdLst/>
            <a:ahLst/>
            <a:cxnLst/>
            <a:rect l="l" t="t" r="r" b="b"/>
            <a:pathLst>
              <a:path h="1655445">
                <a:moveTo>
                  <a:pt x="0" y="0"/>
                </a:moveTo>
                <a:lnTo>
                  <a:pt x="0" y="165506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05889" y="4069079"/>
            <a:ext cx="0" cy="1655445"/>
          </a:xfrm>
          <a:custGeom>
            <a:avLst/>
            <a:gdLst/>
            <a:ahLst/>
            <a:cxnLst/>
            <a:rect l="l" t="t" r="r" b="b"/>
            <a:pathLst>
              <a:path h="1655445">
                <a:moveTo>
                  <a:pt x="0" y="0"/>
                </a:moveTo>
                <a:lnTo>
                  <a:pt x="0" y="165506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46226" y="5632703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63651" y="38099"/>
                </a:moveTo>
                <a:lnTo>
                  <a:pt x="263651" y="0"/>
                </a:lnTo>
                <a:lnTo>
                  <a:pt x="0" y="0"/>
                </a:lnTo>
                <a:lnTo>
                  <a:pt x="0" y="38099"/>
                </a:lnTo>
                <a:lnTo>
                  <a:pt x="263651" y="38099"/>
                </a:lnTo>
                <a:close/>
              </a:path>
              <a:path w="360045" h="76200">
                <a:moveTo>
                  <a:pt x="359663" y="18287"/>
                </a:moveTo>
                <a:lnTo>
                  <a:pt x="245363" y="-38099"/>
                </a:lnTo>
                <a:lnTo>
                  <a:pt x="245363" y="0"/>
                </a:lnTo>
                <a:lnTo>
                  <a:pt x="263651" y="0"/>
                </a:lnTo>
                <a:lnTo>
                  <a:pt x="263651" y="66934"/>
                </a:lnTo>
                <a:lnTo>
                  <a:pt x="359663" y="18287"/>
                </a:lnTo>
                <a:close/>
              </a:path>
              <a:path w="360045" h="76200">
                <a:moveTo>
                  <a:pt x="263651" y="66934"/>
                </a:moveTo>
                <a:lnTo>
                  <a:pt x="263651" y="38099"/>
                </a:lnTo>
                <a:lnTo>
                  <a:pt x="245363" y="38099"/>
                </a:lnTo>
                <a:lnTo>
                  <a:pt x="245363" y="76199"/>
                </a:lnTo>
                <a:lnTo>
                  <a:pt x="263651" y="66934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49145" y="5594603"/>
            <a:ext cx="361315" cy="114300"/>
          </a:xfrm>
          <a:custGeom>
            <a:avLst/>
            <a:gdLst/>
            <a:ahLst/>
            <a:cxnLst/>
            <a:rect l="l" t="t" r="r" b="b"/>
            <a:pathLst>
              <a:path w="361314" h="114300">
                <a:moveTo>
                  <a:pt x="114299" y="38099"/>
                </a:moveTo>
                <a:lnTo>
                  <a:pt x="114299" y="0"/>
                </a:lnTo>
                <a:lnTo>
                  <a:pt x="0" y="56387"/>
                </a:lnTo>
                <a:lnTo>
                  <a:pt x="96011" y="105034"/>
                </a:lnTo>
                <a:lnTo>
                  <a:pt x="96011" y="38099"/>
                </a:lnTo>
                <a:lnTo>
                  <a:pt x="114299" y="38099"/>
                </a:lnTo>
                <a:close/>
              </a:path>
              <a:path w="361314" h="114300">
                <a:moveTo>
                  <a:pt x="361187" y="76199"/>
                </a:moveTo>
                <a:lnTo>
                  <a:pt x="361187" y="38099"/>
                </a:lnTo>
                <a:lnTo>
                  <a:pt x="96011" y="38099"/>
                </a:lnTo>
                <a:lnTo>
                  <a:pt x="96011" y="76199"/>
                </a:lnTo>
                <a:lnTo>
                  <a:pt x="361187" y="76199"/>
                </a:lnTo>
                <a:close/>
              </a:path>
              <a:path w="361314" h="114300">
                <a:moveTo>
                  <a:pt x="114299" y="114299"/>
                </a:moveTo>
                <a:lnTo>
                  <a:pt x="114299" y="76199"/>
                </a:lnTo>
                <a:lnTo>
                  <a:pt x="96011" y="76199"/>
                </a:lnTo>
                <a:lnTo>
                  <a:pt x="96011" y="105034"/>
                </a:lnTo>
                <a:lnTo>
                  <a:pt x="114299" y="114299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05889" y="4730495"/>
            <a:ext cx="791210" cy="114300"/>
          </a:xfrm>
          <a:custGeom>
            <a:avLst/>
            <a:gdLst/>
            <a:ahLst/>
            <a:cxnLst/>
            <a:rect l="l" t="t" r="r" b="b"/>
            <a:pathLst>
              <a:path w="791210" h="114300">
                <a:moveTo>
                  <a:pt x="114299" y="38099"/>
                </a:moveTo>
                <a:lnTo>
                  <a:pt x="114299" y="0"/>
                </a:lnTo>
                <a:lnTo>
                  <a:pt x="0" y="57911"/>
                </a:lnTo>
                <a:lnTo>
                  <a:pt x="94487" y="104526"/>
                </a:lnTo>
                <a:lnTo>
                  <a:pt x="94487" y="38099"/>
                </a:lnTo>
                <a:lnTo>
                  <a:pt x="114299" y="38099"/>
                </a:lnTo>
                <a:close/>
              </a:path>
              <a:path w="791210" h="114300">
                <a:moveTo>
                  <a:pt x="696467" y="76199"/>
                </a:moveTo>
                <a:lnTo>
                  <a:pt x="696467" y="38099"/>
                </a:lnTo>
                <a:lnTo>
                  <a:pt x="94487" y="38099"/>
                </a:lnTo>
                <a:lnTo>
                  <a:pt x="94487" y="76199"/>
                </a:lnTo>
                <a:lnTo>
                  <a:pt x="696467" y="76199"/>
                </a:lnTo>
                <a:close/>
              </a:path>
              <a:path w="791210" h="114300">
                <a:moveTo>
                  <a:pt x="114299" y="114299"/>
                </a:moveTo>
                <a:lnTo>
                  <a:pt x="114299" y="76199"/>
                </a:lnTo>
                <a:lnTo>
                  <a:pt x="94487" y="76199"/>
                </a:lnTo>
                <a:lnTo>
                  <a:pt x="94487" y="104526"/>
                </a:lnTo>
                <a:lnTo>
                  <a:pt x="114299" y="114299"/>
                </a:lnTo>
                <a:close/>
              </a:path>
              <a:path w="791210" h="114300">
                <a:moveTo>
                  <a:pt x="790955" y="57911"/>
                </a:moveTo>
                <a:lnTo>
                  <a:pt x="676655" y="0"/>
                </a:lnTo>
                <a:lnTo>
                  <a:pt x="676655" y="38099"/>
                </a:lnTo>
                <a:lnTo>
                  <a:pt x="696467" y="38099"/>
                </a:lnTo>
                <a:lnTo>
                  <a:pt x="696467" y="104526"/>
                </a:lnTo>
                <a:lnTo>
                  <a:pt x="790955" y="57911"/>
                </a:lnTo>
                <a:close/>
              </a:path>
              <a:path w="791210" h="114300">
                <a:moveTo>
                  <a:pt x="696467" y="104526"/>
                </a:moveTo>
                <a:lnTo>
                  <a:pt x="696467" y="76199"/>
                </a:lnTo>
                <a:lnTo>
                  <a:pt x="676655" y="76199"/>
                </a:lnTo>
                <a:lnTo>
                  <a:pt x="676655" y="114299"/>
                </a:lnTo>
                <a:lnTo>
                  <a:pt x="696467" y="104526"/>
                </a:lnTo>
                <a:close/>
              </a:path>
            </a:pathLst>
          </a:custGeom>
          <a:solidFill>
            <a:srgbClr val="7F7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92374" y="3706367"/>
            <a:ext cx="894588" cy="18074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34106" y="4069079"/>
            <a:ext cx="0" cy="1655445"/>
          </a:xfrm>
          <a:custGeom>
            <a:avLst/>
            <a:gdLst/>
            <a:ahLst/>
            <a:cxnLst/>
            <a:rect l="l" t="t" r="r" b="b"/>
            <a:pathLst>
              <a:path h="1655445">
                <a:moveTo>
                  <a:pt x="0" y="0"/>
                </a:moveTo>
                <a:lnTo>
                  <a:pt x="0" y="165506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62477" y="4069079"/>
            <a:ext cx="0" cy="1655445"/>
          </a:xfrm>
          <a:custGeom>
            <a:avLst/>
            <a:gdLst/>
            <a:ahLst/>
            <a:cxnLst/>
            <a:rect l="l" t="t" r="r" b="b"/>
            <a:pathLst>
              <a:path h="1655445">
                <a:moveTo>
                  <a:pt x="0" y="0"/>
                </a:moveTo>
                <a:lnTo>
                  <a:pt x="0" y="165506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02813" y="5632703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65175" y="38099"/>
                </a:moveTo>
                <a:lnTo>
                  <a:pt x="265175" y="0"/>
                </a:lnTo>
                <a:lnTo>
                  <a:pt x="0" y="0"/>
                </a:lnTo>
                <a:lnTo>
                  <a:pt x="0" y="38099"/>
                </a:lnTo>
                <a:lnTo>
                  <a:pt x="265175" y="38099"/>
                </a:lnTo>
                <a:close/>
              </a:path>
              <a:path w="360045" h="76200">
                <a:moveTo>
                  <a:pt x="359663" y="18287"/>
                </a:moveTo>
                <a:lnTo>
                  <a:pt x="245363" y="-38099"/>
                </a:lnTo>
                <a:lnTo>
                  <a:pt x="245363" y="0"/>
                </a:lnTo>
                <a:lnTo>
                  <a:pt x="265175" y="0"/>
                </a:lnTo>
                <a:lnTo>
                  <a:pt x="265175" y="66161"/>
                </a:lnTo>
                <a:lnTo>
                  <a:pt x="359663" y="18287"/>
                </a:lnTo>
                <a:close/>
              </a:path>
              <a:path w="360045" h="76200">
                <a:moveTo>
                  <a:pt x="265175" y="66161"/>
                </a:moveTo>
                <a:lnTo>
                  <a:pt x="265175" y="38099"/>
                </a:lnTo>
                <a:lnTo>
                  <a:pt x="245363" y="38099"/>
                </a:lnTo>
                <a:lnTo>
                  <a:pt x="245363" y="76199"/>
                </a:lnTo>
                <a:lnTo>
                  <a:pt x="265175" y="66161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34106" y="5594603"/>
            <a:ext cx="361315" cy="114300"/>
          </a:xfrm>
          <a:custGeom>
            <a:avLst/>
            <a:gdLst/>
            <a:ahLst/>
            <a:cxnLst/>
            <a:rect l="l" t="t" r="r" b="b"/>
            <a:pathLst>
              <a:path w="361314" h="114300">
                <a:moveTo>
                  <a:pt x="114299" y="38099"/>
                </a:moveTo>
                <a:lnTo>
                  <a:pt x="114299" y="0"/>
                </a:lnTo>
                <a:lnTo>
                  <a:pt x="0" y="56387"/>
                </a:lnTo>
                <a:lnTo>
                  <a:pt x="96011" y="105034"/>
                </a:lnTo>
                <a:lnTo>
                  <a:pt x="96011" y="38099"/>
                </a:lnTo>
                <a:lnTo>
                  <a:pt x="114299" y="38099"/>
                </a:lnTo>
                <a:close/>
              </a:path>
              <a:path w="361314" h="114300">
                <a:moveTo>
                  <a:pt x="361187" y="76199"/>
                </a:moveTo>
                <a:lnTo>
                  <a:pt x="361187" y="38099"/>
                </a:lnTo>
                <a:lnTo>
                  <a:pt x="96011" y="38099"/>
                </a:lnTo>
                <a:lnTo>
                  <a:pt x="96011" y="76199"/>
                </a:lnTo>
                <a:lnTo>
                  <a:pt x="361187" y="76199"/>
                </a:lnTo>
                <a:close/>
              </a:path>
              <a:path w="361314" h="114300">
                <a:moveTo>
                  <a:pt x="114299" y="114299"/>
                </a:moveTo>
                <a:lnTo>
                  <a:pt x="114299" y="76199"/>
                </a:lnTo>
                <a:lnTo>
                  <a:pt x="96011" y="76199"/>
                </a:lnTo>
                <a:lnTo>
                  <a:pt x="96011" y="105034"/>
                </a:lnTo>
                <a:lnTo>
                  <a:pt x="114299" y="114299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62477" y="4730495"/>
            <a:ext cx="792480" cy="114300"/>
          </a:xfrm>
          <a:custGeom>
            <a:avLst/>
            <a:gdLst/>
            <a:ahLst/>
            <a:cxnLst/>
            <a:rect l="l" t="t" r="r" b="b"/>
            <a:pathLst>
              <a:path w="792479" h="114300">
                <a:moveTo>
                  <a:pt x="114299" y="38099"/>
                </a:moveTo>
                <a:lnTo>
                  <a:pt x="114299" y="0"/>
                </a:lnTo>
                <a:lnTo>
                  <a:pt x="0" y="57911"/>
                </a:lnTo>
                <a:lnTo>
                  <a:pt x="96011" y="105277"/>
                </a:lnTo>
                <a:lnTo>
                  <a:pt x="96011" y="38099"/>
                </a:lnTo>
                <a:lnTo>
                  <a:pt x="114299" y="38099"/>
                </a:lnTo>
                <a:close/>
              </a:path>
              <a:path w="792479" h="114300">
                <a:moveTo>
                  <a:pt x="697991" y="76199"/>
                </a:moveTo>
                <a:lnTo>
                  <a:pt x="697991" y="38099"/>
                </a:lnTo>
                <a:lnTo>
                  <a:pt x="96011" y="38099"/>
                </a:lnTo>
                <a:lnTo>
                  <a:pt x="96011" y="76199"/>
                </a:lnTo>
                <a:lnTo>
                  <a:pt x="697991" y="76199"/>
                </a:lnTo>
                <a:close/>
              </a:path>
              <a:path w="792479" h="114300">
                <a:moveTo>
                  <a:pt x="114299" y="114299"/>
                </a:moveTo>
                <a:lnTo>
                  <a:pt x="114299" y="76199"/>
                </a:lnTo>
                <a:lnTo>
                  <a:pt x="96011" y="76199"/>
                </a:lnTo>
                <a:lnTo>
                  <a:pt x="96011" y="105277"/>
                </a:lnTo>
                <a:lnTo>
                  <a:pt x="114299" y="114299"/>
                </a:lnTo>
                <a:close/>
              </a:path>
              <a:path w="792479" h="114300">
                <a:moveTo>
                  <a:pt x="792479" y="57911"/>
                </a:moveTo>
                <a:lnTo>
                  <a:pt x="678179" y="0"/>
                </a:lnTo>
                <a:lnTo>
                  <a:pt x="678179" y="38099"/>
                </a:lnTo>
                <a:lnTo>
                  <a:pt x="697991" y="38099"/>
                </a:lnTo>
                <a:lnTo>
                  <a:pt x="697991" y="104526"/>
                </a:lnTo>
                <a:lnTo>
                  <a:pt x="792479" y="57911"/>
                </a:lnTo>
                <a:close/>
              </a:path>
              <a:path w="792479" h="114300">
                <a:moveTo>
                  <a:pt x="697991" y="104526"/>
                </a:moveTo>
                <a:lnTo>
                  <a:pt x="697991" y="76199"/>
                </a:lnTo>
                <a:lnTo>
                  <a:pt x="678179" y="76199"/>
                </a:lnTo>
                <a:lnTo>
                  <a:pt x="678179" y="114299"/>
                </a:lnTo>
                <a:lnTo>
                  <a:pt x="697991" y="104526"/>
                </a:lnTo>
                <a:close/>
              </a:path>
            </a:pathLst>
          </a:custGeom>
          <a:solidFill>
            <a:srgbClr val="7F7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16018" y="3698747"/>
            <a:ext cx="841247" cy="19126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90693" y="4140707"/>
            <a:ext cx="0" cy="1655445"/>
          </a:xfrm>
          <a:custGeom>
            <a:avLst/>
            <a:gdLst/>
            <a:ahLst/>
            <a:cxnLst/>
            <a:rect l="l" t="t" r="r" b="b"/>
            <a:pathLst>
              <a:path h="1655445">
                <a:moveTo>
                  <a:pt x="0" y="0"/>
                </a:moveTo>
                <a:lnTo>
                  <a:pt x="0" y="165506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31029" y="5704332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65175" y="38099"/>
                </a:moveTo>
                <a:lnTo>
                  <a:pt x="265175" y="0"/>
                </a:lnTo>
                <a:lnTo>
                  <a:pt x="0" y="0"/>
                </a:lnTo>
                <a:lnTo>
                  <a:pt x="0" y="38099"/>
                </a:lnTo>
                <a:lnTo>
                  <a:pt x="265175" y="38099"/>
                </a:lnTo>
                <a:close/>
              </a:path>
              <a:path w="360045" h="76200">
                <a:moveTo>
                  <a:pt x="359663" y="18287"/>
                </a:moveTo>
                <a:lnTo>
                  <a:pt x="245363" y="-38099"/>
                </a:lnTo>
                <a:lnTo>
                  <a:pt x="245363" y="0"/>
                </a:lnTo>
                <a:lnTo>
                  <a:pt x="265175" y="0"/>
                </a:lnTo>
                <a:lnTo>
                  <a:pt x="265175" y="66161"/>
                </a:lnTo>
                <a:lnTo>
                  <a:pt x="359663" y="18287"/>
                </a:lnTo>
                <a:close/>
              </a:path>
              <a:path w="360045" h="76200">
                <a:moveTo>
                  <a:pt x="265175" y="66161"/>
                </a:moveTo>
                <a:lnTo>
                  <a:pt x="265175" y="38099"/>
                </a:lnTo>
                <a:lnTo>
                  <a:pt x="245363" y="38099"/>
                </a:lnTo>
                <a:lnTo>
                  <a:pt x="245363" y="76199"/>
                </a:lnTo>
                <a:lnTo>
                  <a:pt x="265175" y="66161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90693" y="5666232"/>
            <a:ext cx="361315" cy="114300"/>
          </a:xfrm>
          <a:custGeom>
            <a:avLst/>
            <a:gdLst/>
            <a:ahLst/>
            <a:cxnLst/>
            <a:rect l="l" t="t" r="r" b="b"/>
            <a:pathLst>
              <a:path w="361315" h="114300">
                <a:moveTo>
                  <a:pt x="114299" y="38099"/>
                </a:moveTo>
                <a:lnTo>
                  <a:pt x="114299" y="0"/>
                </a:lnTo>
                <a:lnTo>
                  <a:pt x="0" y="56387"/>
                </a:lnTo>
                <a:lnTo>
                  <a:pt x="96011" y="105034"/>
                </a:lnTo>
                <a:lnTo>
                  <a:pt x="96011" y="38099"/>
                </a:lnTo>
                <a:lnTo>
                  <a:pt x="114299" y="38099"/>
                </a:lnTo>
                <a:close/>
              </a:path>
              <a:path w="361315" h="114300">
                <a:moveTo>
                  <a:pt x="361187" y="76199"/>
                </a:moveTo>
                <a:lnTo>
                  <a:pt x="361187" y="38099"/>
                </a:lnTo>
                <a:lnTo>
                  <a:pt x="96011" y="38099"/>
                </a:lnTo>
                <a:lnTo>
                  <a:pt x="96011" y="76199"/>
                </a:lnTo>
                <a:lnTo>
                  <a:pt x="361187" y="76199"/>
                </a:lnTo>
                <a:close/>
              </a:path>
              <a:path w="361315" h="114300">
                <a:moveTo>
                  <a:pt x="114299" y="114299"/>
                </a:moveTo>
                <a:lnTo>
                  <a:pt x="114299" y="76199"/>
                </a:lnTo>
                <a:lnTo>
                  <a:pt x="96011" y="76199"/>
                </a:lnTo>
                <a:lnTo>
                  <a:pt x="96011" y="105034"/>
                </a:lnTo>
                <a:lnTo>
                  <a:pt x="114299" y="114299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90693" y="4875276"/>
            <a:ext cx="647700" cy="114300"/>
          </a:xfrm>
          <a:custGeom>
            <a:avLst/>
            <a:gdLst/>
            <a:ahLst/>
            <a:cxnLst/>
            <a:rect l="l" t="t" r="r" b="b"/>
            <a:pathLst>
              <a:path w="647700" h="114300">
                <a:moveTo>
                  <a:pt x="114299" y="38099"/>
                </a:moveTo>
                <a:lnTo>
                  <a:pt x="114299" y="0"/>
                </a:lnTo>
                <a:lnTo>
                  <a:pt x="0" y="56387"/>
                </a:lnTo>
                <a:lnTo>
                  <a:pt x="96011" y="105034"/>
                </a:lnTo>
                <a:lnTo>
                  <a:pt x="96011" y="38099"/>
                </a:lnTo>
                <a:lnTo>
                  <a:pt x="114299" y="38099"/>
                </a:lnTo>
                <a:close/>
              </a:path>
              <a:path w="647700" h="114300">
                <a:moveTo>
                  <a:pt x="553211" y="76199"/>
                </a:moveTo>
                <a:lnTo>
                  <a:pt x="553211" y="38099"/>
                </a:lnTo>
                <a:lnTo>
                  <a:pt x="96011" y="38099"/>
                </a:lnTo>
                <a:lnTo>
                  <a:pt x="96011" y="76199"/>
                </a:lnTo>
                <a:lnTo>
                  <a:pt x="553211" y="76199"/>
                </a:lnTo>
                <a:close/>
              </a:path>
              <a:path w="647700" h="114300">
                <a:moveTo>
                  <a:pt x="114299" y="114299"/>
                </a:moveTo>
                <a:lnTo>
                  <a:pt x="114299" y="76199"/>
                </a:lnTo>
                <a:lnTo>
                  <a:pt x="96011" y="76199"/>
                </a:lnTo>
                <a:lnTo>
                  <a:pt x="96011" y="105034"/>
                </a:lnTo>
                <a:lnTo>
                  <a:pt x="114299" y="114299"/>
                </a:lnTo>
                <a:close/>
              </a:path>
              <a:path w="647700" h="114300">
                <a:moveTo>
                  <a:pt x="647699" y="56387"/>
                </a:moveTo>
                <a:lnTo>
                  <a:pt x="533399" y="0"/>
                </a:lnTo>
                <a:lnTo>
                  <a:pt x="533399" y="38099"/>
                </a:lnTo>
                <a:lnTo>
                  <a:pt x="553211" y="38099"/>
                </a:lnTo>
                <a:lnTo>
                  <a:pt x="553211" y="104261"/>
                </a:lnTo>
                <a:lnTo>
                  <a:pt x="647699" y="56387"/>
                </a:lnTo>
                <a:close/>
              </a:path>
              <a:path w="647700" h="114300">
                <a:moveTo>
                  <a:pt x="553211" y="104261"/>
                </a:moveTo>
                <a:lnTo>
                  <a:pt x="553211" y="76199"/>
                </a:lnTo>
                <a:lnTo>
                  <a:pt x="533399" y="76199"/>
                </a:lnTo>
                <a:lnTo>
                  <a:pt x="533399" y="114299"/>
                </a:lnTo>
                <a:lnTo>
                  <a:pt x="553211" y="104261"/>
                </a:lnTo>
                <a:close/>
              </a:path>
            </a:pathLst>
          </a:custGeom>
          <a:solidFill>
            <a:srgbClr val="7F7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94881" y="3698747"/>
            <a:ext cx="787908" cy="19004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75653" y="4139183"/>
            <a:ext cx="0" cy="1655445"/>
          </a:xfrm>
          <a:custGeom>
            <a:avLst/>
            <a:gdLst/>
            <a:ahLst/>
            <a:cxnLst/>
            <a:rect l="l" t="t" r="r" b="b"/>
            <a:pathLst>
              <a:path h="1655445">
                <a:moveTo>
                  <a:pt x="0" y="0"/>
                </a:moveTo>
                <a:lnTo>
                  <a:pt x="0" y="165506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875653" y="5704332"/>
            <a:ext cx="361315" cy="76200"/>
          </a:xfrm>
          <a:custGeom>
            <a:avLst/>
            <a:gdLst/>
            <a:ahLst/>
            <a:cxnLst/>
            <a:rect l="l" t="t" r="r" b="b"/>
            <a:pathLst>
              <a:path w="361315" h="76200">
                <a:moveTo>
                  <a:pt x="265175" y="38099"/>
                </a:moveTo>
                <a:lnTo>
                  <a:pt x="265175" y="0"/>
                </a:lnTo>
                <a:lnTo>
                  <a:pt x="0" y="0"/>
                </a:lnTo>
                <a:lnTo>
                  <a:pt x="0" y="38099"/>
                </a:lnTo>
                <a:lnTo>
                  <a:pt x="265175" y="38099"/>
                </a:lnTo>
                <a:close/>
              </a:path>
              <a:path w="361315" h="76200">
                <a:moveTo>
                  <a:pt x="361187" y="18287"/>
                </a:moveTo>
                <a:lnTo>
                  <a:pt x="246887" y="-38099"/>
                </a:lnTo>
                <a:lnTo>
                  <a:pt x="246887" y="0"/>
                </a:lnTo>
                <a:lnTo>
                  <a:pt x="265175" y="0"/>
                </a:lnTo>
                <a:lnTo>
                  <a:pt x="265175" y="66934"/>
                </a:lnTo>
                <a:lnTo>
                  <a:pt x="361187" y="18287"/>
                </a:lnTo>
                <a:close/>
              </a:path>
              <a:path w="361315" h="76200">
                <a:moveTo>
                  <a:pt x="265175" y="66934"/>
                </a:moveTo>
                <a:lnTo>
                  <a:pt x="265175" y="38099"/>
                </a:lnTo>
                <a:lnTo>
                  <a:pt x="246887" y="38099"/>
                </a:lnTo>
                <a:lnTo>
                  <a:pt x="246887" y="76199"/>
                </a:lnTo>
                <a:lnTo>
                  <a:pt x="265175" y="66934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47281" y="4873751"/>
            <a:ext cx="577850" cy="116205"/>
          </a:xfrm>
          <a:custGeom>
            <a:avLst/>
            <a:gdLst/>
            <a:ahLst/>
            <a:cxnLst/>
            <a:rect l="l" t="t" r="r" b="b"/>
            <a:pathLst>
              <a:path w="577850" h="116204">
                <a:moveTo>
                  <a:pt x="114299" y="39551"/>
                </a:moveTo>
                <a:lnTo>
                  <a:pt x="114299" y="1523"/>
                </a:lnTo>
                <a:lnTo>
                  <a:pt x="0" y="57911"/>
                </a:lnTo>
                <a:lnTo>
                  <a:pt x="96011" y="106558"/>
                </a:lnTo>
                <a:lnTo>
                  <a:pt x="96011" y="39623"/>
                </a:lnTo>
                <a:lnTo>
                  <a:pt x="114299" y="39551"/>
                </a:lnTo>
                <a:close/>
              </a:path>
              <a:path w="577850" h="116204">
                <a:moveTo>
                  <a:pt x="483107" y="76199"/>
                </a:moveTo>
                <a:lnTo>
                  <a:pt x="483107" y="38099"/>
                </a:lnTo>
                <a:lnTo>
                  <a:pt x="96011" y="39623"/>
                </a:lnTo>
                <a:lnTo>
                  <a:pt x="96011" y="77723"/>
                </a:lnTo>
                <a:lnTo>
                  <a:pt x="483107" y="76199"/>
                </a:lnTo>
                <a:close/>
              </a:path>
              <a:path w="577850" h="116204">
                <a:moveTo>
                  <a:pt x="114299" y="115823"/>
                </a:moveTo>
                <a:lnTo>
                  <a:pt x="114299" y="77651"/>
                </a:lnTo>
                <a:lnTo>
                  <a:pt x="96011" y="77723"/>
                </a:lnTo>
                <a:lnTo>
                  <a:pt x="96011" y="106558"/>
                </a:lnTo>
                <a:lnTo>
                  <a:pt x="114299" y="115823"/>
                </a:lnTo>
                <a:close/>
              </a:path>
              <a:path w="577850" h="116204">
                <a:moveTo>
                  <a:pt x="577595" y="56387"/>
                </a:moveTo>
                <a:lnTo>
                  <a:pt x="463295" y="0"/>
                </a:lnTo>
                <a:lnTo>
                  <a:pt x="463295" y="38177"/>
                </a:lnTo>
                <a:lnTo>
                  <a:pt x="483107" y="38099"/>
                </a:lnTo>
                <a:lnTo>
                  <a:pt x="483107" y="104261"/>
                </a:lnTo>
                <a:lnTo>
                  <a:pt x="577595" y="56387"/>
                </a:lnTo>
                <a:close/>
              </a:path>
              <a:path w="577850" h="116204">
                <a:moveTo>
                  <a:pt x="483107" y="104261"/>
                </a:moveTo>
                <a:lnTo>
                  <a:pt x="483107" y="76199"/>
                </a:lnTo>
                <a:lnTo>
                  <a:pt x="463295" y="76277"/>
                </a:lnTo>
                <a:lnTo>
                  <a:pt x="463295" y="114299"/>
                </a:lnTo>
                <a:lnTo>
                  <a:pt x="483107" y="104261"/>
                </a:lnTo>
                <a:close/>
              </a:path>
            </a:pathLst>
          </a:custGeom>
          <a:solidFill>
            <a:srgbClr val="7F7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18010" y="1330452"/>
            <a:ext cx="1408175" cy="18120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91162" y="1763267"/>
            <a:ext cx="864235" cy="934719"/>
          </a:xfrm>
          <a:custGeom>
            <a:avLst/>
            <a:gdLst/>
            <a:ahLst/>
            <a:cxnLst/>
            <a:rect l="l" t="t" r="r" b="b"/>
            <a:pathLst>
              <a:path w="864235" h="934719">
                <a:moveTo>
                  <a:pt x="864107" y="0"/>
                </a:moveTo>
                <a:lnTo>
                  <a:pt x="0" y="93421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804" y="196850"/>
            <a:ext cx="7705703" cy="483209"/>
          </a:xfrm>
          <a:prstGeom prst="rect">
            <a:avLst/>
          </a:prstGeom>
        </p:spPr>
        <p:txBody>
          <a:bodyPr vert="horz" wrap="square" lIns="0" tIns="51816" rIns="0" bIns="0" rtlCol="0">
            <a:spAutoFit/>
          </a:bodyPr>
          <a:lstStyle/>
          <a:p>
            <a:pPr marL="58419">
              <a:lnSpc>
                <a:spcPct val="100000"/>
              </a:lnSpc>
            </a:pPr>
            <a:r>
              <a:rPr sz="2800" spc="-25" dirty="0"/>
              <a:t>L</a:t>
            </a:r>
            <a:r>
              <a:rPr sz="2800" spc="-20" dirty="0"/>
              <a:t>e</a:t>
            </a:r>
            <a:r>
              <a:rPr sz="2800" spc="15" dirty="0"/>
              <a:t> </a:t>
            </a:r>
            <a:r>
              <a:rPr sz="2800" spc="-25" dirty="0"/>
              <a:t>do</a:t>
            </a:r>
            <a:r>
              <a:rPr sz="2800" spc="-20" dirty="0"/>
              <a:t>s</a:t>
            </a:r>
            <a:endParaRPr sz="2800" dirty="0"/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6350" indent="-50800">
              <a:lnSpc>
                <a:spcPct val="100000"/>
              </a:lnSpc>
            </a:pPr>
            <a:r>
              <a:rPr spc="-10" dirty="0"/>
              <a:t>A</a:t>
            </a:r>
            <a:r>
              <a:rPr spc="-5" dirty="0"/>
              <a:t>ss</a:t>
            </a:r>
            <a:r>
              <a:rPr spc="-10" dirty="0"/>
              <a:t>o</a:t>
            </a:r>
            <a:r>
              <a:rPr spc="-5" dirty="0"/>
              <a:t>c</a:t>
            </a:r>
            <a:r>
              <a:rPr spc="5" dirty="0"/>
              <a:t>i</a:t>
            </a:r>
            <a:r>
              <a:rPr spc="-5" dirty="0"/>
              <a:t>a</a:t>
            </a:r>
            <a:r>
              <a:rPr dirty="0"/>
              <a:t>t</a:t>
            </a:r>
            <a:r>
              <a:rPr spc="5" dirty="0"/>
              <a:t>i</a:t>
            </a:r>
            <a:r>
              <a:rPr spc="-10" dirty="0"/>
              <a:t>o</a:t>
            </a:r>
            <a:r>
              <a:rPr dirty="0"/>
              <a:t>n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ec</a:t>
            </a:r>
            <a:r>
              <a:rPr spc="-10" dirty="0"/>
              <a:t>hn</a:t>
            </a:r>
            <a:r>
              <a:rPr spc="5" dirty="0"/>
              <a:t>i</a:t>
            </a:r>
            <a:r>
              <a:rPr spc="-10" dirty="0"/>
              <a:t>qu</a:t>
            </a:r>
            <a:r>
              <a:rPr dirty="0"/>
              <a:t>e </a:t>
            </a:r>
            <a:r>
              <a:rPr spc="5"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10" dirty="0"/>
              <a:t>p</a:t>
            </a:r>
            <a:r>
              <a:rPr spc="5" dirty="0"/>
              <a:t>r</a:t>
            </a:r>
            <a:r>
              <a:rPr spc="-10" dirty="0"/>
              <a:t>o</a:t>
            </a:r>
            <a:r>
              <a:rPr dirty="0"/>
              <a:t>f</a:t>
            </a:r>
            <a:r>
              <a:rPr spc="-5" dirty="0"/>
              <a:t>es</a:t>
            </a:r>
            <a:r>
              <a:rPr spc="-15" dirty="0"/>
              <a:t>s</a:t>
            </a:r>
            <a:r>
              <a:rPr spc="5" dirty="0"/>
              <a:t>i</a:t>
            </a:r>
            <a:r>
              <a:rPr spc="-10" dirty="0"/>
              <a:t>onn</a:t>
            </a:r>
            <a:r>
              <a:rPr spc="-5" dirty="0"/>
              <a:t>e</a:t>
            </a:r>
            <a:r>
              <a:rPr spc="5" dirty="0"/>
              <a:t>ll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2388" y="730250"/>
            <a:ext cx="22923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7347" y="730250"/>
            <a:ext cx="24574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0783" y="730250"/>
            <a:ext cx="24574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2590" y="730250"/>
            <a:ext cx="26289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4794" y="730250"/>
            <a:ext cx="22923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5510" y="6032753"/>
            <a:ext cx="754380" cy="0"/>
          </a:xfrm>
          <a:custGeom>
            <a:avLst/>
            <a:gdLst/>
            <a:ahLst/>
            <a:cxnLst/>
            <a:rect l="l" t="t" r="r" b="b"/>
            <a:pathLst>
              <a:path w="754380">
                <a:moveTo>
                  <a:pt x="0" y="0"/>
                </a:moveTo>
                <a:lnTo>
                  <a:pt x="754379" y="0"/>
                </a:lnTo>
              </a:path>
            </a:pathLst>
          </a:custGeom>
          <a:ln w="11937">
            <a:solidFill>
              <a:srgbClr val="00656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57944" y="5805421"/>
            <a:ext cx="1141095" cy="94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qu</a:t>
            </a:r>
            <a:r>
              <a:rPr sz="1400" dirty="0">
                <a:latin typeface="Arial"/>
                <a:cs typeface="Arial"/>
              </a:rPr>
              <a:t>’à la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eu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 l’</a:t>
            </a:r>
            <a:r>
              <a:rPr sz="1400" spc="-5" dirty="0">
                <a:latin typeface="Arial"/>
                <a:cs typeface="Arial"/>
              </a:rPr>
              <a:t>épau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.</a:t>
            </a:r>
          </a:p>
          <a:p>
            <a:pPr marL="80645">
              <a:lnSpc>
                <a:spcPct val="100000"/>
              </a:lnSpc>
              <a:spcBef>
                <a:spcPts val="835"/>
              </a:spcBef>
            </a:pPr>
            <a:r>
              <a:rPr sz="1200" dirty="0">
                <a:latin typeface="Arial"/>
                <a:cs typeface="Arial"/>
              </a:rPr>
              <a:t>-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</a:t>
            </a:r>
            <a:r>
              <a:rPr sz="1200" i="1" spc="-5" dirty="0">
                <a:latin typeface="Arial"/>
                <a:cs typeface="Arial"/>
              </a:rPr>
              <a:t>r</a:t>
            </a:r>
            <a:r>
              <a:rPr sz="1200" i="1" dirty="0">
                <a:latin typeface="Arial"/>
                <a:cs typeface="Arial"/>
              </a:rPr>
              <a:t>ès épa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6160" y="5805421"/>
            <a:ext cx="1191895" cy="94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qu</a:t>
            </a:r>
            <a:r>
              <a:rPr sz="1400" dirty="0">
                <a:latin typeface="Arial"/>
                <a:cs typeface="Arial"/>
              </a:rPr>
              <a:t>’à la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eu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 l’</a:t>
            </a:r>
            <a:r>
              <a:rPr sz="1400" spc="-5" dirty="0">
                <a:latin typeface="Arial"/>
                <a:cs typeface="Arial"/>
              </a:rPr>
              <a:t>épau</a:t>
            </a:r>
            <a:r>
              <a:rPr sz="1400" dirty="0"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  <a:p>
            <a:pPr marL="233045">
              <a:lnSpc>
                <a:spcPct val="100000"/>
              </a:lnSpc>
              <a:spcBef>
                <a:spcPts val="835"/>
              </a:spcBef>
            </a:pPr>
            <a:r>
              <a:rPr sz="1200" dirty="0">
                <a:latin typeface="Arial"/>
                <a:cs typeface="Arial"/>
              </a:rPr>
              <a:t>-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épa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71119" y="5585965"/>
            <a:ext cx="1197610" cy="1164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ebond</a:t>
            </a:r>
            <a:r>
              <a:rPr sz="1400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  <a:spcBef>
                <a:spcPts val="45"/>
              </a:spcBef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 la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eu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 l’</a:t>
            </a:r>
            <a:r>
              <a:rPr sz="1400" spc="-5" dirty="0">
                <a:latin typeface="Arial"/>
                <a:cs typeface="Arial"/>
              </a:rPr>
              <a:t>épau</a:t>
            </a:r>
            <a:r>
              <a:rPr sz="1400" dirty="0"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635"/>
              </a:spcBef>
            </a:pPr>
            <a:r>
              <a:rPr sz="1400" i="1" dirty="0">
                <a:latin typeface="Arial"/>
                <a:cs typeface="Arial"/>
              </a:rPr>
              <a:t>-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enco</a:t>
            </a:r>
            <a:r>
              <a:rPr sz="1200" i="1" spc="-5" dirty="0">
                <a:latin typeface="Arial"/>
                <a:cs typeface="Arial"/>
              </a:rPr>
              <a:t>r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épa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6362" y="5805421"/>
            <a:ext cx="94996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é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it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66362" y="6018781"/>
            <a:ext cx="105537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appa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4336" y="5805929"/>
            <a:ext cx="7797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6464"/>
                </a:solidFill>
                <a:latin typeface="Arial"/>
                <a:cs typeface="Arial"/>
              </a:rPr>
              <a:t>L</a:t>
            </a:r>
            <a:r>
              <a:rPr sz="1600" b="1" spc="-10" dirty="0">
                <a:solidFill>
                  <a:srgbClr val="006464"/>
                </a:solidFill>
                <a:latin typeface="Arial"/>
                <a:cs typeface="Arial"/>
              </a:rPr>
              <a:t>ar</a:t>
            </a:r>
            <a:r>
              <a:rPr sz="1600" b="1" spc="-15" dirty="0">
                <a:solidFill>
                  <a:srgbClr val="006464"/>
                </a:solidFill>
                <a:latin typeface="Arial"/>
                <a:cs typeface="Arial"/>
              </a:rPr>
              <a:t>g</a:t>
            </a:r>
            <a:r>
              <a:rPr sz="1600" b="1" spc="-10" dirty="0">
                <a:solidFill>
                  <a:srgbClr val="006464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006464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006464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6228" y="5328856"/>
            <a:ext cx="9931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006400"/>
                </a:solidFill>
                <a:latin typeface="Arial"/>
                <a:cs typeface="Arial"/>
              </a:rPr>
              <a:t>Rum</a:t>
            </a:r>
            <a:r>
              <a:rPr sz="1600" b="1" spc="-10" dirty="0">
                <a:solidFill>
                  <a:srgbClr val="006400"/>
                </a:solidFill>
                <a:latin typeface="Arial"/>
                <a:cs typeface="Arial"/>
              </a:rPr>
              <a:t>s</a:t>
            </a:r>
            <a:r>
              <a:rPr sz="1600" b="1" spc="-15" dirty="0">
                <a:solidFill>
                  <a:srgbClr val="0064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006400"/>
                </a:solidFill>
                <a:latin typeface="Arial"/>
                <a:cs typeface="Arial"/>
              </a:rPr>
              <a:t>eck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5510" y="5601461"/>
            <a:ext cx="967740" cy="0"/>
          </a:xfrm>
          <a:custGeom>
            <a:avLst/>
            <a:gdLst/>
            <a:ahLst/>
            <a:cxnLst/>
            <a:rect l="l" t="t" r="r" b="b"/>
            <a:pathLst>
              <a:path w="967739">
                <a:moveTo>
                  <a:pt x="0" y="0"/>
                </a:moveTo>
                <a:lnTo>
                  <a:pt x="967739" y="0"/>
                </a:lnTo>
              </a:path>
            </a:pathLst>
          </a:custGeom>
          <a:ln w="11937">
            <a:solidFill>
              <a:srgbClr val="0065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5513" y="1526286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8159" y="0"/>
                </a:lnTo>
              </a:path>
            </a:pathLst>
          </a:custGeom>
          <a:ln w="11937">
            <a:solidFill>
              <a:srgbClr val="98009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8909" y="4355591"/>
            <a:ext cx="431800" cy="1510665"/>
          </a:xfrm>
          <a:custGeom>
            <a:avLst/>
            <a:gdLst/>
            <a:ahLst/>
            <a:cxnLst/>
            <a:rect l="l" t="t" r="r" b="b"/>
            <a:pathLst>
              <a:path w="431800" h="1510664">
                <a:moveTo>
                  <a:pt x="0" y="0"/>
                </a:moveTo>
                <a:lnTo>
                  <a:pt x="0" y="1510283"/>
                </a:lnTo>
                <a:lnTo>
                  <a:pt x="431291" y="1510283"/>
                </a:lnTo>
                <a:lnTo>
                  <a:pt x="431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17853" y="5017007"/>
            <a:ext cx="361315" cy="114300"/>
          </a:xfrm>
          <a:custGeom>
            <a:avLst/>
            <a:gdLst/>
            <a:ahLst/>
            <a:cxnLst/>
            <a:rect l="l" t="t" r="r" b="b"/>
            <a:pathLst>
              <a:path w="361314" h="114300">
                <a:moveTo>
                  <a:pt x="114299" y="38099"/>
                </a:moveTo>
                <a:lnTo>
                  <a:pt x="114299" y="0"/>
                </a:lnTo>
                <a:lnTo>
                  <a:pt x="0" y="56387"/>
                </a:lnTo>
                <a:lnTo>
                  <a:pt x="96011" y="105034"/>
                </a:lnTo>
                <a:lnTo>
                  <a:pt x="96011" y="38099"/>
                </a:lnTo>
                <a:lnTo>
                  <a:pt x="114299" y="38099"/>
                </a:lnTo>
                <a:close/>
              </a:path>
              <a:path w="361314" h="114300">
                <a:moveTo>
                  <a:pt x="361187" y="76199"/>
                </a:moveTo>
                <a:lnTo>
                  <a:pt x="361187" y="38099"/>
                </a:lnTo>
                <a:lnTo>
                  <a:pt x="96011" y="38099"/>
                </a:lnTo>
                <a:lnTo>
                  <a:pt x="96011" y="76199"/>
                </a:lnTo>
                <a:lnTo>
                  <a:pt x="361187" y="76199"/>
                </a:lnTo>
                <a:close/>
              </a:path>
              <a:path w="361314" h="114300">
                <a:moveTo>
                  <a:pt x="114299" y="114299"/>
                </a:moveTo>
                <a:lnTo>
                  <a:pt x="114299" y="76199"/>
                </a:lnTo>
                <a:lnTo>
                  <a:pt x="96011" y="76199"/>
                </a:lnTo>
                <a:lnTo>
                  <a:pt x="96011" y="105034"/>
                </a:lnTo>
                <a:lnTo>
                  <a:pt x="114299" y="114299"/>
                </a:lnTo>
                <a:close/>
              </a:path>
            </a:pathLst>
          </a:custGeom>
          <a:solidFill>
            <a:srgbClr val="0065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8525" y="5055107"/>
            <a:ext cx="288290" cy="76200"/>
          </a:xfrm>
          <a:custGeom>
            <a:avLst/>
            <a:gdLst/>
            <a:ahLst/>
            <a:cxnLst/>
            <a:rect l="l" t="t" r="r" b="b"/>
            <a:pathLst>
              <a:path w="288289" h="76200">
                <a:moveTo>
                  <a:pt x="192023" y="38099"/>
                </a:moveTo>
                <a:lnTo>
                  <a:pt x="192023" y="0"/>
                </a:lnTo>
                <a:lnTo>
                  <a:pt x="0" y="0"/>
                </a:lnTo>
                <a:lnTo>
                  <a:pt x="0" y="38099"/>
                </a:lnTo>
                <a:lnTo>
                  <a:pt x="192023" y="38099"/>
                </a:lnTo>
                <a:close/>
              </a:path>
              <a:path w="288289" h="76200">
                <a:moveTo>
                  <a:pt x="288035" y="18287"/>
                </a:moveTo>
                <a:lnTo>
                  <a:pt x="173735" y="-38099"/>
                </a:lnTo>
                <a:lnTo>
                  <a:pt x="173735" y="0"/>
                </a:lnTo>
                <a:lnTo>
                  <a:pt x="192023" y="0"/>
                </a:lnTo>
                <a:lnTo>
                  <a:pt x="192023" y="66934"/>
                </a:lnTo>
                <a:lnTo>
                  <a:pt x="288035" y="18287"/>
                </a:lnTo>
                <a:close/>
              </a:path>
              <a:path w="288289" h="76200">
                <a:moveTo>
                  <a:pt x="192023" y="66934"/>
                </a:moveTo>
                <a:lnTo>
                  <a:pt x="192023" y="38099"/>
                </a:lnTo>
                <a:lnTo>
                  <a:pt x="173735" y="38099"/>
                </a:lnTo>
                <a:lnTo>
                  <a:pt x="173735" y="76199"/>
                </a:lnTo>
                <a:lnTo>
                  <a:pt x="192023" y="66934"/>
                </a:lnTo>
                <a:close/>
              </a:path>
            </a:pathLst>
          </a:custGeom>
          <a:solidFill>
            <a:srgbClr val="0065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3150" y="1682496"/>
            <a:ext cx="900683" cy="3755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92062" y="4498847"/>
            <a:ext cx="684530" cy="1152525"/>
          </a:xfrm>
          <a:custGeom>
            <a:avLst/>
            <a:gdLst/>
            <a:ahLst/>
            <a:cxnLst/>
            <a:rect l="l" t="t" r="r" b="b"/>
            <a:pathLst>
              <a:path w="684529" h="1152525">
                <a:moveTo>
                  <a:pt x="0" y="0"/>
                </a:moveTo>
                <a:lnTo>
                  <a:pt x="0" y="1152143"/>
                </a:lnTo>
                <a:lnTo>
                  <a:pt x="684275" y="1152143"/>
                </a:lnTo>
                <a:lnTo>
                  <a:pt x="6842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45986" y="4645152"/>
            <a:ext cx="672083" cy="69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92062" y="4715255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69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92062" y="4911851"/>
            <a:ext cx="358140" cy="76200"/>
          </a:xfrm>
          <a:custGeom>
            <a:avLst/>
            <a:gdLst/>
            <a:ahLst/>
            <a:cxnLst/>
            <a:rect l="l" t="t" r="r" b="b"/>
            <a:pathLst>
              <a:path w="358140" h="76200">
                <a:moveTo>
                  <a:pt x="263651" y="38099"/>
                </a:moveTo>
                <a:lnTo>
                  <a:pt x="263651" y="0"/>
                </a:lnTo>
                <a:lnTo>
                  <a:pt x="0" y="0"/>
                </a:lnTo>
                <a:lnTo>
                  <a:pt x="0" y="38099"/>
                </a:lnTo>
                <a:lnTo>
                  <a:pt x="263651" y="38099"/>
                </a:lnTo>
                <a:close/>
              </a:path>
              <a:path w="358140" h="76200">
                <a:moveTo>
                  <a:pt x="358139" y="18287"/>
                </a:moveTo>
                <a:lnTo>
                  <a:pt x="243839" y="-38099"/>
                </a:lnTo>
                <a:lnTo>
                  <a:pt x="243839" y="0"/>
                </a:lnTo>
                <a:lnTo>
                  <a:pt x="263651" y="0"/>
                </a:lnTo>
                <a:lnTo>
                  <a:pt x="263651" y="66161"/>
                </a:lnTo>
                <a:lnTo>
                  <a:pt x="358139" y="18287"/>
                </a:lnTo>
                <a:close/>
              </a:path>
              <a:path w="358140" h="76200">
                <a:moveTo>
                  <a:pt x="263651" y="66161"/>
                </a:moveTo>
                <a:lnTo>
                  <a:pt x="263651" y="38099"/>
                </a:lnTo>
                <a:lnTo>
                  <a:pt x="243839" y="38099"/>
                </a:lnTo>
                <a:lnTo>
                  <a:pt x="243839" y="76199"/>
                </a:lnTo>
                <a:lnTo>
                  <a:pt x="263651" y="66161"/>
                </a:lnTo>
                <a:close/>
              </a:path>
            </a:pathLst>
          </a:custGeom>
          <a:solidFill>
            <a:srgbClr val="0065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23353" y="4873751"/>
            <a:ext cx="394970" cy="114300"/>
          </a:xfrm>
          <a:custGeom>
            <a:avLst/>
            <a:gdLst/>
            <a:ahLst/>
            <a:cxnLst/>
            <a:rect l="l" t="t" r="r" b="b"/>
            <a:pathLst>
              <a:path w="394970" h="114300">
                <a:moveTo>
                  <a:pt x="114299" y="38099"/>
                </a:moveTo>
                <a:lnTo>
                  <a:pt x="114299" y="0"/>
                </a:lnTo>
                <a:lnTo>
                  <a:pt x="0" y="56387"/>
                </a:lnTo>
                <a:lnTo>
                  <a:pt x="96011" y="105034"/>
                </a:lnTo>
                <a:lnTo>
                  <a:pt x="96011" y="38099"/>
                </a:lnTo>
                <a:lnTo>
                  <a:pt x="114299" y="38099"/>
                </a:lnTo>
                <a:close/>
              </a:path>
              <a:path w="394970" h="114300">
                <a:moveTo>
                  <a:pt x="394715" y="76199"/>
                </a:moveTo>
                <a:lnTo>
                  <a:pt x="394715" y="38099"/>
                </a:lnTo>
                <a:lnTo>
                  <a:pt x="96011" y="38099"/>
                </a:lnTo>
                <a:lnTo>
                  <a:pt x="96011" y="76199"/>
                </a:lnTo>
                <a:lnTo>
                  <a:pt x="394715" y="76199"/>
                </a:lnTo>
                <a:close/>
              </a:path>
              <a:path w="394970" h="114300">
                <a:moveTo>
                  <a:pt x="114299" y="114299"/>
                </a:moveTo>
                <a:lnTo>
                  <a:pt x="114299" y="76199"/>
                </a:lnTo>
                <a:lnTo>
                  <a:pt x="96011" y="76199"/>
                </a:lnTo>
                <a:lnTo>
                  <a:pt x="96011" y="105034"/>
                </a:lnTo>
                <a:lnTo>
                  <a:pt x="114299" y="114299"/>
                </a:lnTo>
                <a:close/>
              </a:path>
            </a:pathLst>
          </a:custGeom>
          <a:solidFill>
            <a:srgbClr val="0065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00977" y="3634739"/>
            <a:ext cx="589915" cy="1015365"/>
          </a:xfrm>
          <a:custGeom>
            <a:avLst/>
            <a:gdLst/>
            <a:ahLst/>
            <a:cxnLst/>
            <a:rect l="l" t="t" r="r" b="b"/>
            <a:pathLst>
              <a:path w="589915" h="1015364">
                <a:moveTo>
                  <a:pt x="117347" y="74675"/>
                </a:moveTo>
                <a:lnTo>
                  <a:pt x="115823" y="65531"/>
                </a:lnTo>
                <a:lnTo>
                  <a:pt x="108203" y="62483"/>
                </a:lnTo>
                <a:lnTo>
                  <a:pt x="1523" y="0"/>
                </a:lnTo>
                <a:lnTo>
                  <a:pt x="0" y="123443"/>
                </a:lnTo>
                <a:lnTo>
                  <a:pt x="0" y="132587"/>
                </a:lnTo>
                <a:lnTo>
                  <a:pt x="3047" y="135026"/>
                </a:lnTo>
                <a:lnTo>
                  <a:pt x="3047" y="32003"/>
                </a:lnTo>
                <a:lnTo>
                  <a:pt x="28955" y="18287"/>
                </a:lnTo>
                <a:lnTo>
                  <a:pt x="55311" y="64481"/>
                </a:lnTo>
                <a:lnTo>
                  <a:pt x="94487" y="86867"/>
                </a:lnTo>
                <a:lnTo>
                  <a:pt x="102107" y="91439"/>
                </a:lnTo>
                <a:lnTo>
                  <a:pt x="109727" y="88391"/>
                </a:lnTo>
                <a:lnTo>
                  <a:pt x="114299" y="82295"/>
                </a:lnTo>
                <a:lnTo>
                  <a:pt x="117347" y="74675"/>
                </a:lnTo>
                <a:close/>
              </a:path>
              <a:path w="589915" h="1015364">
                <a:moveTo>
                  <a:pt x="55311" y="64481"/>
                </a:moveTo>
                <a:lnTo>
                  <a:pt x="28955" y="18287"/>
                </a:lnTo>
                <a:lnTo>
                  <a:pt x="3047" y="32003"/>
                </a:lnTo>
                <a:lnTo>
                  <a:pt x="9143" y="42659"/>
                </a:lnTo>
                <a:lnTo>
                  <a:pt x="9143" y="38099"/>
                </a:lnTo>
                <a:lnTo>
                  <a:pt x="30479" y="24383"/>
                </a:lnTo>
                <a:lnTo>
                  <a:pt x="30479" y="50291"/>
                </a:lnTo>
                <a:lnTo>
                  <a:pt x="55311" y="64481"/>
                </a:lnTo>
                <a:close/>
              </a:path>
              <a:path w="589915" h="1015364">
                <a:moveTo>
                  <a:pt x="29659" y="78520"/>
                </a:moveTo>
                <a:lnTo>
                  <a:pt x="3047" y="32003"/>
                </a:lnTo>
                <a:lnTo>
                  <a:pt x="3047" y="135026"/>
                </a:lnTo>
                <a:lnTo>
                  <a:pt x="7619" y="138683"/>
                </a:lnTo>
                <a:lnTo>
                  <a:pt x="22859" y="138683"/>
                </a:lnTo>
                <a:lnTo>
                  <a:pt x="28955" y="132587"/>
                </a:lnTo>
                <a:lnTo>
                  <a:pt x="28955" y="124967"/>
                </a:lnTo>
                <a:lnTo>
                  <a:pt x="29659" y="78520"/>
                </a:lnTo>
                <a:close/>
              </a:path>
              <a:path w="589915" h="1015364">
                <a:moveTo>
                  <a:pt x="30479" y="24383"/>
                </a:moveTo>
                <a:lnTo>
                  <a:pt x="9143" y="38099"/>
                </a:lnTo>
                <a:lnTo>
                  <a:pt x="30090" y="50069"/>
                </a:lnTo>
                <a:lnTo>
                  <a:pt x="30479" y="24383"/>
                </a:lnTo>
                <a:close/>
              </a:path>
              <a:path w="589915" h="1015364">
                <a:moveTo>
                  <a:pt x="30090" y="50069"/>
                </a:moveTo>
                <a:lnTo>
                  <a:pt x="9143" y="38099"/>
                </a:lnTo>
                <a:lnTo>
                  <a:pt x="9143" y="42659"/>
                </a:lnTo>
                <a:lnTo>
                  <a:pt x="29659" y="78520"/>
                </a:lnTo>
                <a:lnTo>
                  <a:pt x="30090" y="50069"/>
                </a:lnTo>
                <a:close/>
              </a:path>
              <a:path w="589915" h="1015364">
                <a:moveTo>
                  <a:pt x="589787" y="1001267"/>
                </a:moveTo>
                <a:lnTo>
                  <a:pt x="55311" y="64481"/>
                </a:lnTo>
                <a:lnTo>
                  <a:pt x="30090" y="50069"/>
                </a:lnTo>
                <a:lnTo>
                  <a:pt x="29659" y="78520"/>
                </a:lnTo>
                <a:lnTo>
                  <a:pt x="565403" y="1014983"/>
                </a:lnTo>
                <a:lnTo>
                  <a:pt x="589787" y="1001267"/>
                </a:lnTo>
                <a:close/>
              </a:path>
              <a:path w="589915" h="1015364">
                <a:moveTo>
                  <a:pt x="30479" y="50291"/>
                </a:moveTo>
                <a:lnTo>
                  <a:pt x="30479" y="24383"/>
                </a:lnTo>
                <a:lnTo>
                  <a:pt x="30090" y="50069"/>
                </a:lnTo>
                <a:lnTo>
                  <a:pt x="30479" y="50291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80681" y="5003291"/>
            <a:ext cx="85725" cy="144780"/>
          </a:xfrm>
          <a:custGeom>
            <a:avLst/>
            <a:gdLst/>
            <a:ahLst/>
            <a:cxnLst/>
            <a:rect l="l" t="t" r="r" b="b"/>
            <a:pathLst>
              <a:path w="85725" h="144779">
                <a:moveTo>
                  <a:pt x="12953" y="59435"/>
                </a:moveTo>
                <a:lnTo>
                  <a:pt x="0" y="59435"/>
                </a:lnTo>
                <a:lnTo>
                  <a:pt x="6476" y="72389"/>
                </a:lnTo>
                <a:lnTo>
                  <a:pt x="12953" y="59435"/>
                </a:lnTo>
                <a:close/>
              </a:path>
              <a:path w="85725" h="144779">
                <a:moveTo>
                  <a:pt x="12953" y="85343"/>
                </a:moveTo>
                <a:lnTo>
                  <a:pt x="6476" y="72389"/>
                </a:lnTo>
                <a:lnTo>
                  <a:pt x="0" y="85343"/>
                </a:lnTo>
                <a:lnTo>
                  <a:pt x="12953" y="85343"/>
                </a:lnTo>
                <a:close/>
              </a:path>
              <a:path w="85725" h="144779">
                <a:moveTo>
                  <a:pt x="78866" y="72389"/>
                </a:moveTo>
                <a:lnTo>
                  <a:pt x="72389" y="59435"/>
                </a:lnTo>
                <a:lnTo>
                  <a:pt x="12953" y="59435"/>
                </a:lnTo>
                <a:lnTo>
                  <a:pt x="6476" y="72389"/>
                </a:lnTo>
                <a:lnTo>
                  <a:pt x="12953" y="85343"/>
                </a:lnTo>
                <a:lnTo>
                  <a:pt x="72389" y="85343"/>
                </a:lnTo>
                <a:lnTo>
                  <a:pt x="78866" y="72389"/>
                </a:lnTo>
                <a:close/>
              </a:path>
              <a:path w="85725" h="144779">
                <a:moveTo>
                  <a:pt x="72389" y="59435"/>
                </a:moveTo>
                <a:lnTo>
                  <a:pt x="42671" y="0"/>
                </a:lnTo>
                <a:lnTo>
                  <a:pt x="12953" y="59435"/>
                </a:lnTo>
                <a:lnTo>
                  <a:pt x="72389" y="59435"/>
                </a:lnTo>
                <a:close/>
              </a:path>
              <a:path w="85725" h="144779">
                <a:moveTo>
                  <a:pt x="72389" y="85343"/>
                </a:moveTo>
                <a:lnTo>
                  <a:pt x="12953" y="85343"/>
                </a:lnTo>
                <a:lnTo>
                  <a:pt x="42671" y="144779"/>
                </a:lnTo>
                <a:lnTo>
                  <a:pt x="72389" y="85343"/>
                </a:lnTo>
                <a:close/>
              </a:path>
              <a:path w="85725" h="144779">
                <a:moveTo>
                  <a:pt x="85343" y="59435"/>
                </a:moveTo>
                <a:lnTo>
                  <a:pt x="72389" y="59435"/>
                </a:lnTo>
                <a:lnTo>
                  <a:pt x="78866" y="72389"/>
                </a:lnTo>
                <a:lnTo>
                  <a:pt x="85343" y="59435"/>
                </a:lnTo>
                <a:close/>
              </a:path>
              <a:path w="85725" h="144779">
                <a:moveTo>
                  <a:pt x="85343" y="85343"/>
                </a:moveTo>
                <a:lnTo>
                  <a:pt x="78866" y="72389"/>
                </a:lnTo>
                <a:lnTo>
                  <a:pt x="72389" y="85343"/>
                </a:lnTo>
                <a:lnTo>
                  <a:pt x="85343" y="85343"/>
                </a:lnTo>
                <a:close/>
              </a:path>
            </a:pathLst>
          </a:custGeom>
          <a:solidFill>
            <a:srgbClr val="7F7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666362" y="5372605"/>
            <a:ext cx="57023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99CC00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c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eu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9868" y="6526272"/>
            <a:ext cx="81978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u="sng" spc="-5" dirty="0">
                <a:solidFill>
                  <a:srgbClr val="7F7F00"/>
                </a:solidFill>
                <a:latin typeface="Arial"/>
                <a:cs typeface="Arial"/>
              </a:rPr>
              <a:t>Epa</a:t>
            </a:r>
            <a:r>
              <a:rPr sz="1400" i="1" u="sng" dirty="0">
                <a:solidFill>
                  <a:srgbClr val="7F7F00"/>
                </a:solidFill>
                <a:latin typeface="Arial"/>
                <a:cs typeface="Arial"/>
              </a:rPr>
              <a:t>i</a:t>
            </a:r>
            <a:r>
              <a:rPr sz="1400" i="1" u="sng" spc="5" dirty="0">
                <a:solidFill>
                  <a:srgbClr val="7F7F00"/>
                </a:solidFill>
                <a:latin typeface="Arial"/>
                <a:cs typeface="Arial"/>
              </a:rPr>
              <a:t>ss</a:t>
            </a:r>
            <a:r>
              <a:rPr sz="1400" i="1" u="sng" spc="-5" dirty="0">
                <a:solidFill>
                  <a:srgbClr val="7F7F00"/>
                </a:solidFill>
                <a:latin typeface="Arial"/>
                <a:cs typeface="Arial"/>
              </a:rPr>
              <a:t>eu</a:t>
            </a:r>
            <a:r>
              <a:rPr sz="1400" i="1" u="sng" dirty="0">
                <a:solidFill>
                  <a:srgbClr val="7F7F00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54554" y="6527289"/>
            <a:ext cx="871219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200" i="1" dirty="0">
                <a:latin typeface="Arial"/>
                <a:cs typeface="Arial"/>
              </a:rPr>
              <a:t>-</a:t>
            </a:r>
            <a:r>
              <a:rPr sz="1200" i="1" spc="-5" dirty="0">
                <a:latin typeface="Arial"/>
                <a:cs typeface="Arial"/>
              </a:rPr>
              <a:t> M</a:t>
            </a:r>
            <a:r>
              <a:rPr sz="1200" i="1" dirty="0">
                <a:latin typeface="Arial"/>
                <a:cs typeface="Arial"/>
              </a:rPr>
              <a:t>oyenne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à 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nsuff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sante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34001" y="6527289"/>
            <a:ext cx="32258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5" dirty="0">
                <a:solidFill>
                  <a:srgbClr val="99CC00"/>
                </a:solidFill>
                <a:latin typeface="Arial"/>
                <a:cs typeface="Arial"/>
              </a:rPr>
              <a:t>-</a:t>
            </a:r>
            <a:r>
              <a:rPr sz="1200" i="1" dirty="0">
                <a:solidFill>
                  <a:srgbClr val="99CC00"/>
                </a:solidFill>
                <a:latin typeface="Arial"/>
                <a:cs typeface="Arial"/>
              </a:rPr>
              <a:t>p</a:t>
            </a:r>
            <a:r>
              <a:rPr sz="1200" i="1" spc="-5" dirty="0">
                <a:solidFill>
                  <a:srgbClr val="99CC00"/>
                </a:solidFill>
                <a:latin typeface="Arial"/>
                <a:cs typeface="Arial"/>
              </a:rPr>
              <a:t>l</a:t>
            </a:r>
            <a:r>
              <a:rPr sz="1200" i="1" dirty="0">
                <a:solidFill>
                  <a:srgbClr val="99CC00"/>
                </a:solidFill>
                <a:latin typeface="Arial"/>
                <a:cs typeface="Arial"/>
              </a:rPr>
              <a:t>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211445" y="1682495"/>
            <a:ext cx="824483" cy="3742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51881" y="4498847"/>
            <a:ext cx="574675" cy="1080770"/>
          </a:xfrm>
          <a:custGeom>
            <a:avLst/>
            <a:gdLst/>
            <a:ahLst/>
            <a:cxnLst/>
            <a:rect l="l" t="t" r="r" b="b"/>
            <a:pathLst>
              <a:path w="574675" h="1080770">
                <a:moveTo>
                  <a:pt x="0" y="0"/>
                </a:moveTo>
                <a:lnTo>
                  <a:pt x="0" y="1080515"/>
                </a:lnTo>
                <a:lnTo>
                  <a:pt x="574547" y="1080515"/>
                </a:lnTo>
                <a:lnTo>
                  <a:pt x="574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57750" y="3563111"/>
            <a:ext cx="594360" cy="1087120"/>
          </a:xfrm>
          <a:custGeom>
            <a:avLst/>
            <a:gdLst/>
            <a:ahLst/>
            <a:cxnLst/>
            <a:rect l="l" t="t" r="r" b="b"/>
            <a:pathLst>
              <a:path w="594359" h="1087120">
                <a:moveTo>
                  <a:pt x="118871" y="77723"/>
                </a:moveTo>
                <a:lnTo>
                  <a:pt x="117347" y="70103"/>
                </a:lnTo>
                <a:lnTo>
                  <a:pt x="109727" y="65531"/>
                </a:lnTo>
                <a:lnTo>
                  <a:pt x="4571" y="0"/>
                </a:lnTo>
                <a:lnTo>
                  <a:pt x="0" y="124967"/>
                </a:lnTo>
                <a:lnTo>
                  <a:pt x="0" y="132587"/>
                </a:lnTo>
                <a:lnTo>
                  <a:pt x="6095" y="138683"/>
                </a:lnTo>
                <a:lnTo>
                  <a:pt x="6095" y="32003"/>
                </a:lnTo>
                <a:lnTo>
                  <a:pt x="30479" y="18287"/>
                </a:lnTo>
                <a:lnTo>
                  <a:pt x="55687" y="65433"/>
                </a:lnTo>
                <a:lnTo>
                  <a:pt x="96011" y="89915"/>
                </a:lnTo>
                <a:lnTo>
                  <a:pt x="102107" y="94487"/>
                </a:lnTo>
                <a:lnTo>
                  <a:pt x="111251" y="91439"/>
                </a:lnTo>
                <a:lnTo>
                  <a:pt x="115823" y="85343"/>
                </a:lnTo>
                <a:lnTo>
                  <a:pt x="118871" y="77723"/>
                </a:lnTo>
                <a:close/>
              </a:path>
              <a:path w="594359" h="1087120">
                <a:moveTo>
                  <a:pt x="55687" y="65433"/>
                </a:moveTo>
                <a:lnTo>
                  <a:pt x="30479" y="18287"/>
                </a:lnTo>
                <a:lnTo>
                  <a:pt x="6095" y="32003"/>
                </a:lnTo>
                <a:lnTo>
                  <a:pt x="10667" y="40578"/>
                </a:lnTo>
                <a:lnTo>
                  <a:pt x="10667" y="38099"/>
                </a:lnTo>
                <a:lnTo>
                  <a:pt x="32003" y="25907"/>
                </a:lnTo>
                <a:lnTo>
                  <a:pt x="32003" y="51053"/>
                </a:lnTo>
                <a:lnTo>
                  <a:pt x="55687" y="65433"/>
                </a:lnTo>
                <a:close/>
              </a:path>
              <a:path w="594359" h="1087120">
                <a:moveTo>
                  <a:pt x="30413" y="77607"/>
                </a:moveTo>
                <a:lnTo>
                  <a:pt x="6095" y="32003"/>
                </a:lnTo>
                <a:lnTo>
                  <a:pt x="6095" y="138683"/>
                </a:lnTo>
                <a:lnTo>
                  <a:pt x="21335" y="138683"/>
                </a:lnTo>
                <a:lnTo>
                  <a:pt x="28955" y="132587"/>
                </a:lnTo>
                <a:lnTo>
                  <a:pt x="28955" y="124967"/>
                </a:lnTo>
                <a:lnTo>
                  <a:pt x="30413" y="77607"/>
                </a:lnTo>
                <a:close/>
              </a:path>
              <a:path w="594359" h="1087120">
                <a:moveTo>
                  <a:pt x="32003" y="25907"/>
                </a:moveTo>
                <a:lnTo>
                  <a:pt x="10667" y="38099"/>
                </a:lnTo>
                <a:lnTo>
                  <a:pt x="31244" y="50592"/>
                </a:lnTo>
                <a:lnTo>
                  <a:pt x="32003" y="25907"/>
                </a:lnTo>
                <a:close/>
              </a:path>
              <a:path w="594359" h="1087120">
                <a:moveTo>
                  <a:pt x="31244" y="50592"/>
                </a:moveTo>
                <a:lnTo>
                  <a:pt x="10667" y="38099"/>
                </a:lnTo>
                <a:lnTo>
                  <a:pt x="10667" y="40578"/>
                </a:lnTo>
                <a:lnTo>
                  <a:pt x="30413" y="77607"/>
                </a:lnTo>
                <a:lnTo>
                  <a:pt x="31244" y="50592"/>
                </a:lnTo>
                <a:close/>
              </a:path>
              <a:path w="594359" h="1087120">
                <a:moveTo>
                  <a:pt x="594359" y="1072895"/>
                </a:moveTo>
                <a:lnTo>
                  <a:pt x="55687" y="65433"/>
                </a:lnTo>
                <a:lnTo>
                  <a:pt x="31244" y="50592"/>
                </a:lnTo>
                <a:lnTo>
                  <a:pt x="30413" y="77607"/>
                </a:lnTo>
                <a:lnTo>
                  <a:pt x="568451" y="1086611"/>
                </a:lnTo>
                <a:lnTo>
                  <a:pt x="594359" y="1072895"/>
                </a:lnTo>
                <a:close/>
              </a:path>
              <a:path w="594359" h="1087120">
                <a:moveTo>
                  <a:pt x="32003" y="51053"/>
                </a:moveTo>
                <a:lnTo>
                  <a:pt x="32003" y="25907"/>
                </a:lnTo>
                <a:lnTo>
                  <a:pt x="31244" y="50592"/>
                </a:lnTo>
                <a:lnTo>
                  <a:pt x="32003" y="51053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23509" y="4643628"/>
            <a:ext cx="816863" cy="7254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51881" y="4911851"/>
            <a:ext cx="288290" cy="76200"/>
          </a:xfrm>
          <a:custGeom>
            <a:avLst/>
            <a:gdLst/>
            <a:ahLst/>
            <a:cxnLst/>
            <a:rect l="l" t="t" r="r" b="b"/>
            <a:pathLst>
              <a:path w="288290" h="76200">
                <a:moveTo>
                  <a:pt x="192023" y="38099"/>
                </a:moveTo>
                <a:lnTo>
                  <a:pt x="192023" y="0"/>
                </a:lnTo>
                <a:lnTo>
                  <a:pt x="0" y="0"/>
                </a:lnTo>
                <a:lnTo>
                  <a:pt x="0" y="38099"/>
                </a:lnTo>
                <a:lnTo>
                  <a:pt x="192023" y="38099"/>
                </a:lnTo>
                <a:close/>
              </a:path>
              <a:path w="288290" h="76200">
                <a:moveTo>
                  <a:pt x="288035" y="18287"/>
                </a:moveTo>
                <a:lnTo>
                  <a:pt x="173735" y="-38099"/>
                </a:lnTo>
                <a:lnTo>
                  <a:pt x="173735" y="0"/>
                </a:lnTo>
                <a:lnTo>
                  <a:pt x="192023" y="0"/>
                </a:lnTo>
                <a:lnTo>
                  <a:pt x="192023" y="66934"/>
                </a:lnTo>
                <a:lnTo>
                  <a:pt x="288035" y="18287"/>
                </a:lnTo>
                <a:close/>
              </a:path>
              <a:path w="288290" h="76200">
                <a:moveTo>
                  <a:pt x="192023" y="66934"/>
                </a:moveTo>
                <a:lnTo>
                  <a:pt x="192023" y="38099"/>
                </a:lnTo>
                <a:lnTo>
                  <a:pt x="173735" y="38099"/>
                </a:lnTo>
                <a:lnTo>
                  <a:pt x="173735" y="76199"/>
                </a:lnTo>
                <a:lnTo>
                  <a:pt x="192023" y="66934"/>
                </a:lnTo>
                <a:close/>
              </a:path>
            </a:pathLst>
          </a:custGeom>
          <a:solidFill>
            <a:srgbClr val="0065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54802" y="4873751"/>
            <a:ext cx="361315" cy="114300"/>
          </a:xfrm>
          <a:custGeom>
            <a:avLst/>
            <a:gdLst/>
            <a:ahLst/>
            <a:cxnLst/>
            <a:rect l="l" t="t" r="r" b="b"/>
            <a:pathLst>
              <a:path w="361315" h="114300">
                <a:moveTo>
                  <a:pt x="114299" y="38099"/>
                </a:moveTo>
                <a:lnTo>
                  <a:pt x="114299" y="0"/>
                </a:lnTo>
                <a:lnTo>
                  <a:pt x="0" y="56387"/>
                </a:lnTo>
                <a:lnTo>
                  <a:pt x="96011" y="105034"/>
                </a:lnTo>
                <a:lnTo>
                  <a:pt x="96011" y="38099"/>
                </a:lnTo>
                <a:lnTo>
                  <a:pt x="114299" y="38099"/>
                </a:lnTo>
                <a:close/>
              </a:path>
              <a:path w="361315" h="114300">
                <a:moveTo>
                  <a:pt x="361187" y="76199"/>
                </a:moveTo>
                <a:lnTo>
                  <a:pt x="361187" y="38099"/>
                </a:lnTo>
                <a:lnTo>
                  <a:pt x="96011" y="38099"/>
                </a:lnTo>
                <a:lnTo>
                  <a:pt x="96011" y="76199"/>
                </a:lnTo>
                <a:lnTo>
                  <a:pt x="361187" y="76199"/>
                </a:lnTo>
                <a:close/>
              </a:path>
              <a:path w="361315" h="114300">
                <a:moveTo>
                  <a:pt x="114299" y="114299"/>
                </a:moveTo>
                <a:lnTo>
                  <a:pt x="114299" y="76199"/>
                </a:lnTo>
                <a:lnTo>
                  <a:pt x="96011" y="76199"/>
                </a:lnTo>
                <a:lnTo>
                  <a:pt x="96011" y="105034"/>
                </a:lnTo>
                <a:lnTo>
                  <a:pt x="114299" y="114299"/>
                </a:lnTo>
                <a:close/>
              </a:path>
            </a:pathLst>
          </a:custGeom>
          <a:solidFill>
            <a:srgbClr val="0065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1881" y="4715255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0" y="0"/>
                </a:moveTo>
                <a:lnTo>
                  <a:pt x="720851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40502" y="4788407"/>
            <a:ext cx="85725" cy="287020"/>
          </a:xfrm>
          <a:custGeom>
            <a:avLst/>
            <a:gdLst/>
            <a:ahLst/>
            <a:cxnLst/>
            <a:rect l="l" t="t" r="r" b="b"/>
            <a:pathLst>
              <a:path w="85725" h="287020">
                <a:moveTo>
                  <a:pt x="85343" y="85343"/>
                </a:moveTo>
                <a:lnTo>
                  <a:pt x="42671" y="0"/>
                </a:lnTo>
                <a:lnTo>
                  <a:pt x="0" y="85343"/>
                </a:lnTo>
                <a:lnTo>
                  <a:pt x="28955" y="85343"/>
                </a:lnTo>
                <a:lnTo>
                  <a:pt x="28955" y="70103"/>
                </a:lnTo>
                <a:lnTo>
                  <a:pt x="57911" y="70103"/>
                </a:lnTo>
                <a:lnTo>
                  <a:pt x="57911" y="85343"/>
                </a:lnTo>
                <a:lnTo>
                  <a:pt x="85343" y="85343"/>
                </a:lnTo>
                <a:close/>
              </a:path>
              <a:path w="85725" h="287020">
                <a:moveTo>
                  <a:pt x="57911" y="85343"/>
                </a:moveTo>
                <a:lnTo>
                  <a:pt x="57911" y="70103"/>
                </a:lnTo>
                <a:lnTo>
                  <a:pt x="28955" y="70103"/>
                </a:lnTo>
                <a:lnTo>
                  <a:pt x="28955" y="85343"/>
                </a:lnTo>
                <a:lnTo>
                  <a:pt x="57911" y="85343"/>
                </a:lnTo>
                <a:close/>
              </a:path>
              <a:path w="85725" h="287020">
                <a:moveTo>
                  <a:pt x="57911" y="99059"/>
                </a:moveTo>
                <a:lnTo>
                  <a:pt x="57911" y="85343"/>
                </a:lnTo>
                <a:lnTo>
                  <a:pt x="28955" y="85343"/>
                </a:lnTo>
                <a:lnTo>
                  <a:pt x="28955" y="99059"/>
                </a:lnTo>
                <a:lnTo>
                  <a:pt x="57911" y="99059"/>
                </a:lnTo>
                <a:close/>
              </a:path>
              <a:path w="85725" h="287020">
                <a:moveTo>
                  <a:pt x="57911" y="156971"/>
                </a:moveTo>
                <a:lnTo>
                  <a:pt x="57911" y="128015"/>
                </a:lnTo>
                <a:lnTo>
                  <a:pt x="28955" y="128015"/>
                </a:lnTo>
                <a:lnTo>
                  <a:pt x="28955" y="156971"/>
                </a:lnTo>
                <a:lnTo>
                  <a:pt x="57911" y="156971"/>
                </a:lnTo>
                <a:close/>
              </a:path>
              <a:path w="85725" h="287020">
                <a:moveTo>
                  <a:pt x="85343" y="201167"/>
                </a:moveTo>
                <a:lnTo>
                  <a:pt x="0" y="201167"/>
                </a:lnTo>
                <a:lnTo>
                  <a:pt x="28955" y="259079"/>
                </a:lnTo>
                <a:lnTo>
                  <a:pt x="28955" y="213359"/>
                </a:lnTo>
                <a:lnTo>
                  <a:pt x="57911" y="213359"/>
                </a:lnTo>
                <a:lnTo>
                  <a:pt x="57911" y="256031"/>
                </a:lnTo>
                <a:lnTo>
                  <a:pt x="85343" y="201167"/>
                </a:lnTo>
                <a:close/>
              </a:path>
              <a:path w="85725" h="287020">
                <a:moveTo>
                  <a:pt x="57911" y="201167"/>
                </a:moveTo>
                <a:lnTo>
                  <a:pt x="57911" y="184403"/>
                </a:lnTo>
                <a:lnTo>
                  <a:pt x="28955" y="184403"/>
                </a:lnTo>
                <a:lnTo>
                  <a:pt x="28955" y="201167"/>
                </a:lnTo>
                <a:lnTo>
                  <a:pt x="57911" y="201167"/>
                </a:lnTo>
                <a:close/>
              </a:path>
              <a:path w="85725" h="287020">
                <a:moveTo>
                  <a:pt x="57911" y="256031"/>
                </a:moveTo>
                <a:lnTo>
                  <a:pt x="57911" y="213359"/>
                </a:lnTo>
                <a:lnTo>
                  <a:pt x="28955" y="213359"/>
                </a:lnTo>
                <a:lnTo>
                  <a:pt x="28955" y="259079"/>
                </a:lnTo>
                <a:lnTo>
                  <a:pt x="42671" y="286511"/>
                </a:lnTo>
                <a:lnTo>
                  <a:pt x="57911" y="256031"/>
                </a:lnTo>
                <a:close/>
              </a:path>
            </a:pathLst>
          </a:custGeom>
          <a:solidFill>
            <a:srgbClr val="7F7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11602" y="1612392"/>
            <a:ext cx="1139952" cy="3745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66921" y="4427220"/>
            <a:ext cx="506095" cy="1152525"/>
          </a:xfrm>
          <a:custGeom>
            <a:avLst/>
            <a:gdLst/>
            <a:ahLst/>
            <a:cxnLst/>
            <a:rect l="l" t="t" r="r" b="b"/>
            <a:pathLst>
              <a:path w="506095" h="1152525">
                <a:moveTo>
                  <a:pt x="0" y="0"/>
                </a:moveTo>
                <a:lnTo>
                  <a:pt x="0" y="1152143"/>
                </a:lnTo>
                <a:lnTo>
                  <a:pt x="505967" y="1152143"/>
                </a:lnTo>
                <a:lnTo>
                  <a:pt x="505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32225" y="3491483"/>
            <a:ext cx="464820" cy="1085215"/>
          </a:xfrm>
          <a:custGeom>
            <a:avLst/>
            <a:gdLst/>
            <a:ahLst/>
            <a:cxnLst/>
            <a:rect l="l" t="t" r="r" b="b"/>
            <a:pathLst>
              <a:path w="464820" h="1085214">
                <a:moveTo>
                  <a:pt x="124967" y="89915"/>
                </a:moveTo>
                <a:lnTo>
                  <a:pt x="123443" y="80771"/>
                </a:lnTo>
                <a:lnTo>
                  <a:pt x="117347" y="76199"/>
                </a:lnTo>
                <a:lnTo>
                  <a:pt x="19811" y="0"/>
                </a:lnTo>
                <a:lnTo>
                  <a:pt x="1523" y="121919"/>
                </a:lnTo>
                <a:lnTo>
                  <a:pt x="0" y="131063"/>
                </a:lnTo>
                <a:lnTo>
                  <a:pt x="6095" y="137159"/>
                </a:lnTo>
                <a:lnTo>
                  <a:pt x="16763" y="139293"/>
                </a:lnTo>
                <a:lnTo>
                  <a:pt x="16763" y="32003"/>
                </a:lnTo>
                <a:lnTo>
                  <a:pt x="42671" y="21335"/>
                </a:lnTo>
                <a:lnTo>
                  <a:pt x="62258" y="70196"/>
                </a:lnTo>
                <a:lnTo>
                  <a:pt x="99059" y="99059"/>
                </a:lnTo>
                <a:lnTo>
                  <a:pt x="105155" y="103631"/>
                </a:lnTo>
                <a:lnTo>
                  <a:pt x="114299" y="102107"/>
                </a:lnTo>
                <a:lnTo>
                  <a:pt x="118871" y="96011"/>
                </a:lnTo>
                <a:lnTo>
                  <a:pt x="124967" y="89915"/>
                </a:lnTo>
                <a:close/>
              </a:path>
              <a:path w="464820" h="1085214">
                <a:moveTo>
                  <a:pt x="62258" y="70196"/>
                </a:moveTo>
                <a:lnTo>
                  <a:pt x="42671" y="21335"/>
                </a:lnTo>
                <a:lnTo>
                  <a:pt x="16763" y="32003"/>
                </a:lnTo>
                <a:lnTo>
                  <a:pt x="21335" y="43450"/>
                </a:lnTo>
                <a:lnTo>
                  <a:pt x="21335" y="38099"/>
                </a:lnTo>
                <a:lnTo>
                  <a:pt x="44195" y="28955"/>
                </a:lnTo>
                <a:lnTo>
                  <a:pt x="44195" y="56029"/>
                </a:lnTo>
                <a:lnTo>
                  <a:pt x="62258" y="70196"/>
                </a:lnTo>
                <a:close/>
              </a:path>
              <a:path w="464820" h="1085214">
                <a:moveTo>
                  <a:pt x="36140" y="80514"/>
                </a:moveTo>
                <a:lnTo>
                  <a:pt x="16763" y="32003"/>
                </a:lnTo>
                <a:lnTo>
                  <a:pt x="16763" y="139293"/>
                </a:lnTo>
                <a:lnTo>
                  <a:pt x="21335" y="140207"/>
                </a:lnTo>
                <a:lnTo>
                  <a:pt x="28955" y="134111"/>
                </a:lnTo>
                <a:lnTo>
                  <a:pt x="28955" y="126491"/>
                </a:lnTo>
                <a:lnTo>
                  <a:pt x="36140" y="80514"/>
                </a:lnTo>
                <a:close/>
              </a:path>
              <a:path w="464820" h="1085214">
                <a:moveTo>
                  <a:pt x="44195" y="28955"/>
                </a:moveTo>
                <a:lnTo>
                  <a:pt x="21335" y="38099"/>
                </a:lnTo>
                <a:lnTo>
                  <a:pt x="40427" y="53073"/>
                </a:lnTo>
                <a:lnTo>
                  <a:pt x="44195" y="28955"/>
                </a:lnTo>
                <a:close/>
              </a:path>
              <a:path w="464820" h="1085214">
                <a:moveTo>
                  <a:pt x="40427" y="53073"/>
                </a:moveTo>
                <a:lnTo>
                  <a:pt x="21335" y="38099"/>
                </a:lnTo>
                <a:lnTo>
                  <a:pt x="21335" y="43450"/>
                </a:lnTo>
                <a:lnTo>
                  <a:pt x="36140" y="80514"/>
                </a:lnTo>
                <a:lnTo>
                  <a:pt x="40427" y="53073"/>
                </a:lnTo>
                <a:close/>
              </a:path>
              <a:path w="464820" h="1085214">
                <a:moveTo>
                  <a:pt x="464819" y="1074419"/>
                </a:moveTo>
                <a:lnTo>
                  <a:pt x="62258" y="70196"/>
                </a:lnTo>
                <a:lnTo>
                  <a:pt x="40427" y="53073"/>
                </a:lnTo>
                <a:lnTo>
                  <a:pt x="36140" y="80514"/>
                </a:lnTo>
                <a:lnTo>
                  <a:pt x="437387" y="1085087"/>
                </a:lnTo>
                <a:lnTo>
                  <a:pt x="464819" y="1074419"/>
                </a:lnTo>
                <a:close/>
              </a:path>
              <a:path w="464820" h="1085214">
                <a:moveTo>
                  <a:pt x="44195" y="56029"/>
                </a:moveTo>
                <a:lnTo>
                  <a:pt x="44195" y="28955"/>
                </a:lnTo>
                <a:lnTo>
                  <a:pt x="40427" y="53073"/>
                </a:lnTo>
                <a:lnTo>
                  <a:pt x="44195" y="56029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38550" y="4570476"/>
            <a:ext cx="731519" cy="696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66921" y="4840223"/>
            <a:ext cx="288290" cy="76200"/>
          </a:xfrm>
          <a:custGeom>
            <a:avLst/>
            <a:gdLst/>
            <a:ahLst/>
            <a:cxnLst/>
            <a:rect l="l" t="t" r="r" b="b"/>
            <a:pathLst>
              <a:path w="288289" h="76200">
                <a:moveTo>
                  <a:pt x="192023" y="38099"/>
                </a:moveTo>
                <a:lnTo>
                  <a:pt x="192023" y="0"/>
                </a:lnTo>
                <a:lnTo>
                  <a:pt x="0" y="0"/>
                </a:lnTo>
                <a:lnTo>
                  <a:pt x="0" y="38099"/>
                </a:lnTo>
                <a:lnTo>
                  <a:pt x="192023" y="38099"/>
                </a:lnTo>
                <a:close/>
              </a:path>
              <a:path w="288289" h="76200">
                <a:moveTo>
                  <a:pt x="288035" y="18287"/>
                </a:moveTo>
                <a:lnTo>
                  <a:pt x="173735" y="-38099"/>
                </a:lnTo>
                <a:lnTo>
                  <a:pt x="173735" y="0"/>
                </a:lnTo>
                <a:lnTo>
                  <a:pt x="192023" y="0"/>
                </a:lnTo>
                <a:lnTo>
                  <a:pt x="192023" y="66934"/>
                </a:lnTo>
                <a:lnTo>
                  <a:pt x="288035" y="18287"/>
                </a:lnTo>
                <a:close/>
              </a:path>
              <a:path w="288289" h="76200">
                <a:moveTo>
                  <a:pt x="192023" y="66934"/>
                </a:moveTo>
                <a:lnTo>
                  <a:pt x="192023" y="38099"/>
                </a:lnTo>
                <a:lnTo>
                  <a:pt x="173735" y="38099"/>
                </a:lnTo>
                <a:lnTo>
                  <a:pt x="173735" y="76199"/>
                </a:lnTo>
                <a:lnTo>
                  <a:pt x="192023" y="66934"/>
                </a:lnTo>
                <a:close/>
              </a:path>
            </a:pathLst>
          </a:custGeom>
          <a:solidFill>
            <a:srgbClr val="0065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41469" y="4802123"/>
            <a:ext cx="361315" cy="114300"/>
          </a:xfrm>
          <a:custGeom>
            <a:avLst/>
            <a:gdLst/>
            <a:ahLst/>
            <a:cxnLst/>
            <a:rect l="l" t="t" r="r" b="b"/>
            <a:pathLst>
              <a:path w="361315" h="114300">
                <a:moveTo>
                  <a:pt x="114299" y="38099"/>
                </a:moveTo>
                <a:lnTo>
                  <a:pt x="114299" y="0"/>
                </a:lnTo>
                <a:lnTo>
                  <a:pt x="0" y="56387"/>
                </a:lnTo>
                <a:lnTo>
                  <a:pt x="96011" y="105034"/>
                </a:lnTo>
                <a:lnTo>
                  <a:pt x="96011" y="38099"/>
                </a:lnTo>
                <a:lnTo>
                  <a:pt x="114299" y="38099"/>
                </a:lnTo>
                <a:close/>
              </a:path>
              <a:path w="361315" h="114300">
                <a:moveTo>
                  <a:pt x="361187" y="76199"/>
                </a:moveTo>
                <a:lnTo>
                  <a:pt x="361187" y="38099"/>
                </a:lnTo>
                <a:lnTo>
                  <a:pt x="96011" y="38099"/>
                </a:lnTo>
                <a:lnTo>
                  <a:pt x="96011" y="76199"/>
                </a:lnTo>
                <a:lnTo>
                  <a:pt x="361187" y="76199"/>
                </a:lnTo>
                <a:close/>
              </a:path>
              <a:path w="361315" h="114300">
                <a:moveTo>
                  <a:pt x="114299" y="114299"/>
                </a:moveTo>
                <a:lnTo>
                  <a:pt x="114299" y="76199"/>
                </a:lnTo>
                <a:lnTo>
                  <a:pt x="96011" y="76199"/>
                </a:lnTo>
                <a:lnTo>
                  <a:pt x="96011" y="105034"/>
                </a:lnTo>
                <a:lnTo>
                  <a:pt x="114299" y="114299"/>
                </a:lnTo>
                <a:close/>
              </a:path>
            </a:pathLst>
          </a:custGeom>
          <a:solidFill>
            <a:srgbClr val="0065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66921" y="4642103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7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57065" y="4642103"/>
            <a:ext cx="85725" cy="361315"/>
          </a:xfrm>
          <a:custGeom>
            <a:avLst/>
            <a:gdLst/>
            <a:ahLst/>
            <a:cxnLst/>
            <a:rect l="l" t="t" r="r" b="b"/>
            <a:pathLst>
              <a:path w="85725" h="361314">
                <a:moveTo>
                  <a:pt x="85343" y="86867"/>
                </a:moveTo>
                <a:lnTo>
                  <a:pt x="42671" y="0"/>
                </a:lnTo>
                <a:lnTo>
                  <a:pt x="0" y="86867"/>
                </a:lnTo>
                <a:lnTo>
                  <a:pt x="27431" y="86867"/>
                </a:lnTo>
                <a:lnTo>
                  <a:pt x="27431" y="71627"/>
                </a:lnTo>
                <a:lnTo>
                  <a:pt x="56387" y="71627"/>
                </a:lnTo>
                <a:lnTo>
                  <a:pt x="56387" y="86867"/>
                </a:lnTo>
                <a:lnTo>
                  <a:pt x="85343" y="86867"/>
                </a:lnTo>
                <a:close/>
              </a:path>
              <a:path w="85725" h="361314">
                <a:moveTo>
                  <a:pt x="56387" y="86867"/>
                </a:moveTo>
                <a:lnTo>
                  <a:pt x="56387" y="71627"/>
                </a:lnTo>
                <a:lnTo>
                  <a:pt x="27431" y="71627"/>
                </a:lnTo>
                <a:lnTo>
                  <a:pt x="27431" y="86867"/>
                </a:lnTo>
                <a:lnTo>
                  <a:pt x="56387" y="86867"/>
                </a:lnTo>
                <a:close/>
              </a:path>
              <a:path w="85725" h="361314">
                <a:moveTo>
                  <a:pt x="56387" y="100583"/>
                </a:moveTo>
                <a:lnTo>
                  <a:pt x="56387" y="86867"/>
                </a:lnTo>
                <a:lnTo>
                  <a:pt x="27431" y="86867"/>
                </a:lnTo>
                <a:lnTo>
                  <a:pt x="27431" y="100583"/>
                </a:lnTo>
                <a:lnTo>
                  <a:pt x="56387" y="100583"/>
                </a:lnTo>
                <a:close/>
              </a:path>
              <a:path w="85725" h="361314">
                <a:moveTo>
                  <a:pt x="56387" y="156971"/>
                </a:moveTo>
                <a:lnTo>
                  <a:pt x="56387" y="129539"/>
                </a:lnTo>
                <a:lnTo>
                  <a:pt x="27431" y="129539"/>
                </a:lnTo>
                <a:lnTo>
                  <a:pt x="27431" y="156971"/>
                </a:lnTo>
                <a:lnTo>
                  <a:pt x="56387" y="156971"/>
                </a:lnTo>
                <a:close/>
              </a:path>
              <a:path w="85725" h="361314">
                <a:moveTo>
                  <a:pt x="56387" y="214883"/>
                </a:moveTo>
                <a:lnTo>
                  <a:pt x="56387" y="185927"/>
                </a:lnTo>
                <a:lnTo>
                  <a:pt x="27431" y="185927"/>
                </a:lnTo>
                <a:lnTo>
                  <a:pt x="27431" y="214883"/>
                </a:lnTo>
                <a:lnTo>
                  <a:pt x="56387" y="214883"/>
                </a:lnTo>
                <a:close/>
              </a:path>
              <a:path w="85725" h="361314">
                <a:moveTo>
                  <a:pt x="56387" y="271271"/>
                </a:moveTo>
                <a:lnTo>
                  <a:pt x="56387" y="243839"/>
                </a:lnTo>
                <a:lnTo>
                  <a:pt x="27431" y="243839"/>
                </a:lnTo>
                <a:lnTo>
                  <a:pt x="27431" y="271271"/>
                </a:lnTo>
                <a:lnTo>
                  <a:pt x="56387" y="271271"/>
                </a:lnTo>
                <a:close/>
              </a:path>
              <a:path w="85725" h="361314">
                <a:moveTo>
                  <a:pt x="85343" y="275843"/>
                </a:moveTo>
                <a:lnTo>
                  <a:pt x="0" y="275843"/>
                </a:lnTo>
                <a:lnTo>
                  <a:pt x="42671" y="361187"/>
                </a:lnTo>
                <a:lnTo>
                  <a:pt x="85343" y="275843"/>
                </a:lnTo>
                <a:close/>
              </a:path>
            </a:pathLst>
          </a:custGeom>
          <a:solidFill>
            <a:srgbClr val="7F7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28165" y="1612392"/>
            <a:ext cx="1194816" cy="3736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55113" y="4427220"/>
            <a:ext cx="647700" cy="1152525"/>
          </a:xfrm>
          <a:custGeom>
            <a:avLst/>
            <a:gdLst/>
            <a:ahLst/>
            <a:cxnLst/>
            <a:rect l="l" t="t" r="r" b="b"/>
            <a:pathLst>
              <a:path w="647700" h="1152525">
                <a:moveTo>
                  <a:pt x="0" y="0"/>
                </a:moveTo>
                <a:lnTo>
                  <a:pt x="0" y="1152143"/>
                </a:lnTo>
                <a:lnTo>
                  <a:pt x="647699" y="1152143"/>
                </a:lnTo>
                <a:lnTo>
                  <a:pt x="647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26742" y="4463796"/>
            <a:ext cx="821436" cy="6781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55113" y="4642103"/>
            <a:ext cx="935990" cy="0"/>
          </a:xfrm>
          <a:custGeom>
            <a:avLst/>
            <a:gdLst/>
            <a:ahLst/>
            <a:cxnLst/>
            <a:rect l="l" t="t" r="r" b="b"/>
            <a:pathLst>
              <a:path w="935989">
                <a:moveTo>
                  <a:pt x="0" y="0"/>
                </a:moveTo>
                <a:lnTo>
                  <a:pt x="935735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55113" y="4840223"/>
            <a:ext cx="287020" cy="76200"/>
          </a:xfrm>
          <a:custGeom>
            <a:avLst/>
            <a:gdLst/>
            <a:ahLst/>
            <a:cxnLst/>
            <a:rect l="l" t="t" r="r" b="b"/>
            <a:pathLst>
              <a:path w="287020" h="76200">
                <a:moveTo>
                  <a:pt x="192023" y="38099"/>
                </a:moveTo>
                <a:lnTo>
                  <a:pt x="192023" y="0"/>
                </a:lnTo>
                <a:lnTo>
                  <a:pt x="0" y="0"/>
                </a:lnTo>
                <a:lnTo>
                  <a:pt x="0" y="38099"/>
                </a:lnTo>
                <a:lnTo>
                  <a:pt x="192023" y="38099"/>
                </a:lnTo>
                <a:close/>
              </a:path>
              <a:path w="287020" h="76200">
                <a:moveTo>
                  <a:pt x="286511" y="18287"/>
                </a:moveTo>
                <a:lnTo>
                  <a:pt x="172211" y="-38099"/>
                </a:lnTo>
                <a:lnTo>
                  <a:pt x="172211" y="0"/>
                </a:lnTo>
                <a:lnTo>
                  <a:pt x="192023" y="0"/>
                </a:lnTo>
                <a:lnTo>
                  <a:pt x="192023" y="66161"/>
                </a:lnTo>
                <a:lnTo>
                  <a:pt x="286511" y="18287"/>
                </a:lnTo>
                <a:close/>
              </a:path>
              <a:path w="287020" h="76200">
                <a:moveTo>
                  <a:pt x="192023" y="66161"/>
                </a:moveTo>
                <a:lnTo>
                  <a:pt x="192023" y="38099"/>
                </a:lnTo>
                <a:lnTo>
                  <a:pt x="172211" y="38099"/>
                </a:lnTo>
                <a:lnTo>
                  <a:pt x="172211" y="76199"/>
                </a:lnTo>
                <a:lnTo>
                  <a:pt x="192023" y="66161"/>
                </a:lnTo>
                <a:close/>
              </a:path>
            </a:pathLst>
          </a:custGeom>
          <a:solidFill>
            <a:srgbClr val="0065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54886" y="3491483"/>
            <a:ext cx="528955" cy="1085215"/>
          </a:xfrm>
          <a:custGeom>
            <a:avLst/>
            <a:gdLst/>
            <a:ahLst/>
            <a:cxnLst/>
            <a:rect l="l" t="t" r="r" b="b"/>
            <a:pathLst>
              <a:path w="528954" h="1085214">
                <a:moveTo>
                  <a:pt x="121919" y="83819"/>
                </a:moveTo>
                <a:lnTo>
                  <a:pt x="120395" y="74675"/>
                </a:lnTo>
                <a:lnTo>
                  <a:pt x="114299" y="70103"/>
                </a:lnTo>
                <a:lnTo>
                  <a:pt x="12191" y="0"/>
                </a:lnTo>
                <a:lnTo>
                  <a:pt x="1523" y="123443"/>
                </a:lnTo>
                <a:lnTo>
                  <a:pt x="0" y="131063"/>
                </a:lnTo>
                <a:lnTo>
                  <a:pt x="6095" y="138683"/>
                </a:lnTo>
                <a:lnTo>
                  <a:pt x="10667" y="138683"/>
                </a:lnTo>
                <a:lnTo>
                  <a:pt x="10667" y="32003"/>
                </a:lnTo>
                <a:lnTo>
                  <a:pt x="36575" y="19811"/>
                </a:lnTo>
                <a:lnTo>
                  <a:pt x="58814" y="67455"/>
                </a:lnTo>
                <a:lnTo>
                  <a:pt x="97535" y="94487"/>
                </a:lnTo>
                <a:lnTo>
                  <a:pt x="103631" y="99059"/>
                </a:lnTo>
                <a:lnTo>
                  <a:pt x="112775" y="97535"/>
                </a:lnTo>
                <a:lnTo>
                  <a:pt x="117347" y="89915"/>
                </a:lnTo>
                <a:lnTo>
                  <a:pt x="121919" y="83819"/>
                </a:lnTo>
                <a:close/>
              </a:path>
              <a:path w="528954" h="1085214">
                <a:moveTo>
                  <a:pt x="58814" y="67455"/>
                </a:moveTo>
                <a:lnTo>
                  <a:pt x="36575" y="19811"/>
                </a:lnTo>
                <a:lnTo>
                  <a:pt x="10667" y="32003"/>
                </a:lnTo>
                <a:lnTo>
                  <a:pt x="16763" y="45045"/>
                </a:lnTo>
                <a:lnTo>
                  <a:pt x="16763" y="38099"/>
                </a:lnTo>
                <a:lnTo>
                  <a:pt x="38099" y="27431"/>
                </a:lnTo>
                <a:lnTo>
                  <a:pt x="38099" y="52994"/>
                </a:lnTo>
                <a:lnTo>
                  <a:pt x="58814" y="67455"/>
                </a:lnTo>
                <a:close/>
              </a:path>
              <a:path w="528954" h="1085214">
                <a:moveTo>
                  <a:pt x="33223" y="80257"/>
                </a:moveTo>
                <a:lnTo>
                  <a:pt x="10667" y="32003"/>
                </a:lnTo>
                <a:lnTo>
                  <a:pt x="10667" y="138683"/>
                </a:lnTo>
                <a:lnTo>
                  <a:pt x="13715" y="138683"/>
                </a:lnTo>
                <a:lnTo>
                  <a:pt x="21335" y="140207"/>
                </a:lnTo>
                <a:lnTo>
                  <a:pt x="28955" y="134111"/>
                </a:lnTo>
                <a:lnTo>
                  <a:pt x="28955" y="126491"/>
                </a:lnTo>
                <a:lnTo>
                  <a:pt x="33223" y="80257"/>
                </a:lnTo>
                <a:close/>
              </a:path>
              <a:path w="528954" h="1085214">
                <a:moveTo>
                  <a:pt x="38099" y="27431"/>
                </a:moveTo>
                <a:lnTo>
                  <a:pt x="16763" y="38099"/>
                </a:lnTo>
                <a:lnTo>
                  <a:pt x="35883" y="51447"/>
                </a:lnTo>
                <a:lnTo>
                  <a:pt x="38099" y="27431"/>
                </a:lnTo>
                <a:close/>
              </a:path>
              <a:path w="528954" h="1085214">
                <a:moveTo>
                  <a:pt x="35883" y="51447"/>
                </a:moveTo>
                <a:lnTo>
                  <a:pt x="16763" y="38099"/>
                </a:lnTo>
                <a:lnTo>
                  <a:pt x="16763" y="45045"/>
                </a:lnTo>
                <a:lnTo>
                  <a:pt x="33223" y="80257"/>
                </a:lnTo>
                <a:lnTo>
                  <a:pt x="35883" y="51447"/>
                </a:lnTo>
                <a:close/>
              </a:path>
              <a:path w="528954" h="1085214">
                <a:moveTo>
                  <a:pt x="528827" y="1074419"/>
                </a:moveTo>
                <a:lnTo>
                  <a:pt x="58814" y="67455"/>
                </a:lnTo>
                <a:lnTo>
                  <a:pt x="35883" y="51447"/>
                </a:lnTo>
                <a:lnTo>
                  <a:pt x="33223" y="80257"/>
                </a:lnTo>
                <a:lnTo>
                  <a:pt x="502919" y="1085087"/>
                </a:lnTo>
                <a:lnTo>
                  <a:pt x="528827" y="1074419"/>
                </a:lnTo>
                <a:close/>
              </a:path>
              <a:path w="528954" h="1085214">
                <a:moveTo>
                  <a:pt x="38099" y="52994"/>
                </a:moveTo>
                <a:lnTo>
                  <a:pt x="38099" y="27431"/>
                </a:lnTo>
                <a:lnTo>
                  <a:pt x="35883" y="51447"/>
                </a:lnTo>
                <a:lnTo>
                  <a:pt x="38099" y="52994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75965" y="4802123"/>
            <a:ext cx="358140" cy="114300"/>
          </a:xfrm>
          <a:custGeom>
            <a:avLst/>
            <a:gdLst/>
            <a:ahLst/>
            <a:cxnLst/>
            <a:rect l="l" t="t" r="r" b="b"/>
            <a:pathLst>
              <a:path w="358139" h="114300">
                <a:moveTo>
                  <a:pt x="114299" y="38099"/>
                </a:moveTo>
                <a:lnTo>
                  <a:pt x="114299" y="0"/>
                </a:lnTo>
                <a:lnTo>
                  <a:pt x="0" y="56387"/>
                </a:lnTo>
                <a:lnTo>
                  <a:pt x="94487" y="104261"/>
                </a:lnTo>
                <a:lnTo>
                  <a:pt x="94487" y="38099"/>
                </a:lnTo>
                <a:lnTo>
                  <a:pt x="114299" y="38099"/>
                </a:lnTo>
                <a:close/>
              </a:path>
              <a:path w="358139" h="114300">
                <a:moveTo>
                  <a:pt x="358139" y="76199"/>
                </a:moveTo>
                <a:lnTo>
                  <a:pt x="358139" y="38099"/>
                </a:lnTo>
                <a:lnTo>
                  <a:pt x="94487" y="38099"/>
                </a:lnTo>
                <a:lnTo>
                  <a:pt x="94487" y="76199"/>
                </a:lnTo>
                <a:lnTo>
                  <a:pt x="358139" y="76199"/>
                </a:lnTo>
                <a:close/>
              </a:path>
              <a:path w="358139" h="114300">
                <a:moveTo>
                  <a:pt x="114299" y="114299"/>
                </a:moveTo>
                <a:lnTo>
                  <a:pt x="114299" y="76199"/>
                </a:lnTo>
                <a:lnTo>
                  <a:pt x="94487" y="76199"/>
                </a:lnTo>
                <a:lnTo>
                  <a:pt x="94487" y="104261"/>
                </a:lnTo>
                <a:lnTo>
                  <a:pt x="114299" y="114299"/>
                </a:lnTo>
                <a:close/>
              </a:path>
            </a:pathLst>
          </a:custGeom>
          <a:solidFill>
            <a:srgbClr val="0065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16886" y="4500371"/>
            <a:ext cx="85725" cy="502920"/>
          </a:xfrm>
          <a:custGeom>
            <a:avLst/>
            <a:gdLst/>
            <a:ahLst/>
            <a:cxnLst/>
            <a:rect l="l" t="t" r="r" b="b"/>
            <a:pathLst>
              <a:path w="85725" h="502920">
                <a:moveTo>
                  <a:pt x="85343" y="85343"/>
                </a:moveTo>
                <a:lnTo>
                  <a:pt x="42671" y="0"/>
                </a:lnTo>
                <a:lnTo>
                  <a:pt x="0" y="85343"/>
                </a:lnTo>
                <a:lnTo>
                  <a:pt x="28955" y="85343"/>
                </a:lnTo>
                <a:lnTo>
                  <a:pt x="28955" y="70103"/>
                </a:lnTo>
                <a:lnTo>
                  <a:pt x="56387" y="70103"/>
                </a:lnTo>
                <a:lnTo>
                  <a:pt x="56387" y="85343"/>
                </a:lnTo>
                <a:lnTo>
                  <a:pt x="85343" y="85343"/>
                </a:lnTo>
                <a:close/>
              </a:path>
              <a:path w="85725" h="502920">
                <a:moveTo>
                  <a:pt x="56387" y="85343"/>
                </a:moveTo>
                <a:lnTo>
                  <a:pt x="56387" y="70103"/>
                </a:lnTo>
                <a:lnTo>
                  <a:pt x="28955" y="70103"/>
                </a:lnTo>
                <a:lnTo>
                  <a:pt x="28955" y="85343"/>
                </a:lnTo>
                <a:lnTo>
                  <a:pt x="56387" y="85343"/>
                </a:lnTo>
                <a:close/>
              </a:path>
              <a:path w="85725" h="502920">
                <a:moveTo>
                  <a:pt x="56387" y="99059"/>
                </a:moveTo>
                <a:lnTo>
                  <a:pt x="56387" y="85343"/>
                </a:lnTo>
                <a:lnTo>
                  <a:pt x="28955" y="85343"/>
                </a:lnTo>
                <a:lnTo>
                  <a:pt x="28955" y="99059"/>
                </a:lnTo>
                <a:lnTo>
                  <a:pt x="56387" y="99059"/>
                </a:lnTo>
                <a:close/>
              </a:path>
              <a:path w="85725" h="502920">
                <a:moveTo>
                  <a:pt x="56387" y="156971"/>
                </a:moveTo>
                <a:lnTo>
                  <a:pt x="56387" y="128015"/>
                </a:lnTo>
                <a:lnTo>
                  <a:pt x="28955" y="128015"/>
                </a:lnTo>
                <a:lnTo>
                  <a:pt x="28955" y="156971"/>
                </a:lnTo>
                <a:lnTo>
                  <a:pt x="56387" y="156971"/>
                </a:lnTo>
                <a:close/>
              </a:path>
              <a:path w="85725" h="502920">
                <a:moveTo>
                  <a:pt x="56387" y="213359"/>
                </a:moveTo>
                <a:lnTo>
                  <a:pt x="56387" y="184403"/>
                </a:lnTo>
                <a:lnTo>
                  <a:pt x="28955" y="184403"/>
                </a:lnTo>
                <a:lnTo>
                  <a:pt x="28955" y="213359"/>
                </a:lnTo>
                <a:lnTo>
                  <a:pt x="56387" y="213359"/>
                </a:lnTo>
                <a:close/>
              </a:path>
              <a:path w="85725" h="502920">
                <a:moveTo>
                  <a:pt x="56387" y="271271"/>
                </a:moveTo>
                <a:lnTo>
                  <a:pt x="56387" y="242315"/>
                </a:lnTo>
                <a:lnTo>
                  <a:pt x="28955" y="242315"/>
                </a:lnTo>
                <a:lnTo>
                  <a:pt x="28955" y="271271"/>
                </a:lnTo>
                <a:lnTo>
                  <a:pt x="56387" y="271271"/>
                </a:lnTo>
                <a:close/>
              </a:path>
              <a:path w="85725" h="502920">
                <a:moveTo>
                  <a:pt x="56387" y="327659"/>
                </a:moveTo>
                <a:lnTo>
                  <a:pt x="56387" y="298703"/>
                </a:lnTo>
                <a:lnTo>
                  <a:pt x="28955" y="298703"/>
                </a:lnTo>
                <a:lnTo>
                  <a:pt x="28955" y="327659"/>
                </a:lnTo>
                <a:lnTo>
                  <a:pt x="56387" y="327659"/>
                </a:lnTo>
                <a:close/>
              </a:path>
              <a:path w="85725" h="502920">
                <a:moveTo>
                  <a:pt x="56387" y="385571"/>
                </a:moveTo>
                <a:lnTo>
                  <a:pt x="56387" y="356615"/>
                </a:lnTo>
                <a:lnTo>
                  <a:pt x="28955" y="356615"/>
                </a:lnTo>
                <a:lnTo>
                  <a:pt x="28955" y="385571"/>
                </a:lnTo>
                <a:lnTo>
                  <a:pt x="56387" y="385571"/>
                </a:lnTo>
                <a:close/>
              </a:path>
              <a:path w="85725" h="502920">
                <a:moveTo>
                  <a:pt x="85343" y="417575"/>
                </a:moveTo>
                <a:lnTo>
                  <a:pt x="0" y="417575"/>
                </a:lnTo>
                <a:lnTo>
                  <a:pt x="28955" y="475487"/>
                </a:lnTo>
                <a:lnTo>
                  <a:pt x="28955" y="431291"/>
                </a:lnTo>
                <a:lnTo>
                  <a:pt x="56387" y="431291"/>
                </a:lnTo>
                <a:lnTo>
                  <a:pt x="56387" y="475487"/>
                </a:lnTo>
                <a:lnTo>
                  <a:pt x="85343" y="417575"/>
                </a:lnTo>
                <a:close/>
              </a:path>
              <a:path w="85725" h="502920">
                <a:moveTo>
                  <a:pt x="56387" y="417575"/>
                </a:moveTo>
                <a:lnTo>
                  <a:pt x="56387" y="413003"/>
                </a:lnTo>
                <a:lnTo>
                  <a:pt x="28955" y="413003"/>
                </a:lnTo>
                <a:lnTo>
                  <a:pt x="28955" y="417575"/>
                </a:lnTo>
                <a:lnTo>
                  <a:pt x="56387" y="417575"/>
                </a:lnTo>
                <a:close/>
              </a:path>
              <a:path w="85725" h="502920">
                <a:moveTo>
                  <a:pt x="56387" y="475487"/>
                </a:moveTo>
                <a:lnTo>
                  <a:pt x="56387" y="431291"/>
                </a:lnTo>
                <a:lnTo>
                  <a:pt x="28955" y="431291"/>
                </a:lnTo>
                <a:lnTo>
                  <a:pt x="28955" y="475487"/>
                </a:lnTo>
                <a:lnTo>
                  <a:pt x="42671" y="502919"/>
                </a:lnTo>
                <a:lnTo>
                  <a:pt x="56387" y="475487"/>
                </a:lnTo>
                <a:close/>
              </a:path>
            </a:pathLst>
          </a:custGeom>
          <a:solidFill>
            <a:srgbClr val="7F7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986160" y="5372605"/>
            <a:ext cx="728345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ebond</a:t>
            </a:r>
            <a:r>
              <a:rPr sz="1400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71119" y="5372605"/>
            <a:ext cx="102489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égè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154554" y="5372605"/>
            <a:ext cx="848994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ili</a:t>
            </a:r>
            <a:r>
              <a:rPr sz="1400" spc="-5" dirty="0">
                <a:latin typeface="Arial"/>
                <a:cs typeface="Arial"/>
              </a:rPr>
              <a:t>gn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177674" y="1690115"/>
            <a:ext cx="1176527" cy="37398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98525" y="4282439"/>
            <a:ext cx="574675" cy="1369060"/>
          </a:xfrm>
          <a:custGeom>
            <a:avLst/>
            <a:gdLst/>
            <a:ahLst/>
            <a:cxnLst/>
            <a:rect l="l" t="t" r="r" b="b"/>
            <a:pathLst>
              <a:path w="574675" h="1369060">
                <a:moveTo>
                  <a:pt x="0" y="0"/>
                </a:moveTo>
                <a:lnTo>
                  <a:pt x="0" y="1368551"/>
                </a:lnTo>
                <a:lnTo>
                  <a:pt x="574547" y="1368551"/>
                </a:lnTo>
                <a:lnTo>
                  <a:pt x="574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43306" y="4355591"/>
            <a:ext cx="838199" cy="8199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98525" y="4715255"/>
            <a:ext cx="1009015" cy="0"/>
          </a:xfrm>
          <a:custGeom>
            <a:avLst/>
            <a:gdLst/>
            <a:ahLst/>
            <a:cxnLst/>
            <a:rect l="l" t="t" r="r" b="b"/>
            <a:pathLst>
              <a:path w="1009014">
                <a:moveTo>
                  <a:pt x="0" y="0"/>
                </a:moveTo>
                <a:lnTo>
                  <a:pt x="1008887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38862" y="3706367"/>
            <a:ext cx="588645" cy="944880"/>
          </a:xfrm>
          <a:custGeom>
            <a:avLst/>
            <a:gdLst/>
            <a:ahLst/>
            <a:cxnLst/>
            <a:rect l="l" t="t" r="r" b="b"/>
            <a:pathLst>
              <a:path w="588644" h="944879">
                <a:moveTo>
                  <a:pt x="118871" y="71627"/>
                </a:moveTo>
                <a:lnTo>
                  <a:pt x="115823" y="62483"/>
                </a:lnTo>
                <a:lnTo>
                  <a:pt x="108203" y="57911"/>
                </a:lnTo>
                <a:lnTo>
                  <a:pt x="0" y="0"/>
                </a:lnTo>
                <a:lnTo>
                  <a:pt x="3047" y="123443"/>
                </a:lnTo>
                <a:lnTo>
                  <a:pt x="3047" y="32003"/>
                </a:lnTo>
                <a:lnTo>
                  <a:pt x="25907" y="16763"/>
                </a:lnTo>
                <a:lnTo>
                  <a:pt x="53475" y="61515"/>
                </a:lnTo>
                <a:lnTo>
                  <a:pt x="94487" y="83819"/>
                </a:lnTo>
                <a:lnTo>
                  <a:pt x="102107" y="86867"/>
                </a:lnTo>
                <a:lnTo>
                  <a:pt x="111251" y="85343"/>
                </a:lnTo>
                <a:lnTo>
                  <a:pt x="114299" y="77723"/>
                </a:lnTo>
                <a:lnTo>
                  <a:pt x="118871" y="71627"/>
                </a:lnTo>
                <a:close/>
              </a:path>
              <a:path w="588644" h="944879">
                <a:moveTo>
                  <a:pt x="53475" y="61515"/>
                </a:moveTo>
                <a:lnTo>
                  <a:pt x="25907" y="16763"/>
                </a:lnTo>
                <a:lnTo>
                  <a:pt x="3047" y="32003"/>
                </a:lnTo>
                <a:lnTo>
                  <a:pt x="7619" y="39445"/>
                </a:lnTo>
                <a:lnTo>
                  <a:pt x="7619" y="36575"/>
                </a:lnTo>
                <a:lnTo>
                  <a:pt x="28955" y="24383"/>
                </a:lnTo>
                <a:lnTo>
                  <a:pt x="29325" y="48380"/>
                </a:lnTo>
                <a:lnTo>
                  <a:pt x="53475" y="61515"/>
                </a:lnTo>
                <a:close/>
              </a:path>
              <a:path w="588644" h="944879">
                <a:moveTo>
                  <a:pt x="32003" y="131063"/>
                </a:moveTo>
                <a:lnTo>
                  <a:pt x="30479" y="123443"/>
                </a:lnTo>
                <a:lnTo>
                  <a:pt x="29741" y="75453"/>
                </a:lnTo>
                <a:lnTo>
                  <a:pt x="3047" y="32003"/>
                </a:lnTo>
                <a:lnTo>
                  <a:pt x="3047" y="131063"/>
                </a:lnTo>
                <a:lnTo>
                  <a:pt x="9143" y="138683"/>
                </a:lnTo>
                <a:lnTo>
                  <a:pt x="16763" y="137159"/>
                </a:lnTo>
                <a:lnTo>
                  <a:pt x="24383" y="137159"/>
                </a:lnTo>
                <a:lnTo>
                  <a:pt x="32003" y="131063"/>
                </a:lnTo>
                <a:close/>
              </a:path>
              <a:path w="588644" h="944879">
                <a:moveTo>
                  <a:pt x="29325" y="48380"/>
                </a:moveTo>
                <a:lnTo>
                  <a:pt x="28955" y="24383"/>
                </a:lnTo>
                <a:lnTo>
                  <a:pt x="7619" y="36575"/>
                </a:lnTo>
                <a:lnTo>
                  <a:pt x="29325" y="48380"/>
                </a:lnTo>
                <a:close/>
              </a:path>
              <a:path w="588644" h="944879">
                <a:moveTo>
                  <a:pt x="29741" y="75453"/>
                </a:moveTo>
                <a:lnTo>
                  <a:pt x="29325" y="48380"/>
                </a:lnTo>
                <a:lnTo>
                  <a:pt x="7619" y="36575"/>
                </a:lnTo>
                <a:lnTo>
                  <a:pt x="7619" y="39445"/>
                </a:lnTo>
                <a:lnTo>
                  <a:pt x="29741" y="75453"/>
                </a:lnTo>
                <a:close/>
              </a:path>
              <a:path w="588644" h="944879">
                <a:moveTo>
                  <a:pt x="588263" y="929639"/>
                </a:moveTo>
                <a:lnTo>
                  <a:pt x="53475" y="61515"/>
                </a:lnTo>
                <a:lnTo>
                  <a:pt x="29325" y="48380"/>
                </a:lnTo>
                <a:lnTo>
                  <a:pt x="29741" y="75453"/>
                </a:lnTo>
                <a:lnTo>
                  <a:pt x="563879" y="944879"/>
                </a:lnTo>
                <a:lnTo>
                  <a:pt x="588263" y="929639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91006" y="4873751"/>
            <a:ext cx="358140" cy="114300"/>
          </a:xfrm>
          <a:custGeom>
            <a:avLst/>
            <a:gdLst/>
            <a:ahLst/>
            <a:cxnLst/>
            <a:rect l="l" t="t" r="r" b="b"/>
            <a:pathLst>
              <a:path w="358139" h="114300">
                <a:moveTo>
                  <a:pt x="114299" y="38099"/>
                </a:moveTo>
                <a:lnTo>
                  <a:pt x="114299" y="0"/>
                </a:lnTo>
                <a:lnTo>
                  <a:pt x="0" y="56387"/>
                </a:lnTo>
                <a:lnTo>
                  <a:pt x="96011" y="105034"/>
                </a:lnTo>
                <a:lnTo>
                  <a:pt x="96011" y="38099"/>
                </a:lnTo>
                <a:lnTo>
                  <a:pt x="114299" y="38099"/>
                </a:lnTo>
                <a:close/>
              </a:path>
              <a:path w="358139" h="114300">
                <a:moveTo>
                  <a:pt x="358139" y="76199"/>
                </a:moveTo>
                <a:lnTo>
                  <a:pt x="358139" y="38099"/>
                </a:lnTo>
                <a:lnTo>
                  <a:pt x="96011" y="38099"/>
                </a:lnTo>
                <a:lnTo>
                  <a:pt x="96011" y="76199"/>
                </a:lnTo>
                <a:lnTo>
                  <a:pt x="358139" y="76199"/>
                </a:lnTo>
                <a:close/>
              </a:path>
              <a:path w="358139" h="114300">
                <a:moveTo>
                  <a:pt x="114299" y="114299"/>
                </a:moveTo>
                <a:lnTo>
                  <a:pt x="114299" y="76199"/>
                </a:lnTo>
                <a:lnTo>
                  <a:pt x="96011" y="76199"/>
                </a:lnTo>
                <a:lnTo>
                  <a:pt x="96011" y="105034"/>
                </a:lnTo>
                <a:lnTo>
                  <a:pt x="114299" y="114299"/>
                </a:lnTo>
                <a:close/>
              </a:path>
            </a:pathLst>
          </a:custGeom>
          <a:solidFill>
            <a:srgbClr val="0065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58774" y="4498847"/>
            <a:ext cx="86995" cy="576580"/>
          </a:xfrm>
          <a:custGeom>
            <a:avLst/>
            <a:gdLst/>
            <a:ahLst/>
            <a:cxnLst/>
            <a:rect l="l" t="t" r="r" b="b"/>
            <a:pathLst>
              <a:path w="86995" h="576579">
                <a:moveTo>
                  <a:pt x="86867" y="85343"/>
                </a:moveTo>
                <a:lnTo>
                  <a:pt x="42671" y="0"/>
                </a:lnTo>
                <a:lnTo>
                  <a:pt x="0" y="85343"/>
                </a:lnTo>
                <a:lnTo>
                  <a:pt x="28955" y="85343"/>
                </a:lnTo>
                <a:lnTo>
                  <a:pt x="28955" y="71627"/>
                </a:lnTo>
                <a:lnTo>
                  <a:pt x="57911" y="71627"/>
                </a:lnTo>
                <a:lnTo>
                  <a:pt x="57911" y="85343"/>
                </a:lnTo>
                <a:lnTo>
                  <a:pt x="86867" y="85343"/>
                </a:lnTo>
                <a:close/>
              </a:path>
              <a:path w="86995" h="576579">
                <a:moveTo>
                  <a:pt x="57911" y="85343"/>
                </a:moveTo>
                <a:lnTo>
                  <a:pt x="57911" y="71627"/>
                </a:lnTo>
                <a:lnTo>
                  <a:pt x="28955" y="71627"/>
                </a:lnTo>
                <a:lnTo>
                  <a:pt x="28955" y="85343"/>
                </a:lnTo>
                <a:lnTo>
                  <a:pt x="57911" y="85343"/>
                </a:lnTo>
                <a:close/>
              </a:path>
              <a:path w="86995" h="576579">
                <a:moveTo>
                  <a:pt x="57911" y="100583"/>
                </a:moveTo>
                <a:lnTo>
                  <a:pt x="57911" y="85343"/>
                </a:lnTo>
                <a:lnTo>
                  <a:pt x="28955" y="85343"/>
                </a:lnTo>
                <a:lnTo>
                  <a:pt x="28955" y="100583"/>
                </a:lnTo>
                <a:lnTo>
                  <a:pt x="57911" y="100583"/>
                </a:lnTo>
                <a:close/>
              </a:path>
              <a:path w="86995" h="576579">
                <a:moveTo>
                  <a:pt x="57911" y="156971"/>
                </a:moveTo>
                <a:lnTo>
                  <a:pt x="57911" y="128015"/>
                </a:lnTo>
                <a:lnTo>
                  <a:pt x="28955" y="128015"/>
                </a:lnTo>
                <a:lnTo>
                  <a:pt x="28955" y="156971"/>
                </a:lnTo>
                <a:lnTo>
                  <a:pt x="57911" y="156971"/>
                </a:lnTo>
                <a:close/>
              </a:path>
              <a:path w="86995" h="576579">
                <a:moveTo>
                  <a:pt x="57911" y="214883"/>
                </a:moveTo>
                <a:lnTo>
                  <a:pt x="57911" y="185927"/>
                </a:lnTo>
                <a:lnTo>
                  <a:pt x="28955" y="185927"/>
                </a:lnTo>
                <a:lnTo>
                  <a:pt x="28955" y="214883"/>
                </a:lnTo>
                <a:lnTo>
                  <a:pt x="57911" y="214883"/>
                </a:lnTo>
                <a:close/>
              </a:path>
              <a:path w="86995" h="576579">
                <a:moveTo>
                  <a:pt x="57911" y="271271"/>
                </a:moveTo>
                <a:lnTo>
                  <a:pt x="57911" y="242315"/>
                </a:lnTo>
                <a:lnTo>
                  <a:pt x="28955" y="242315"/>
                </a:lnTo>
                <a:lnTo>
                  <a:pt x="28955" y="271271"/>
                </a:lnTo>
                <a:lnTo>
                  <a:pt x="57911" y="271271"/>
                </a:lnTo>
                <a:close/>
              </a:path>
              <a:path w="86995" h="576579">
                <a:moveTo>
                  <a:pt x="57911" y="329183"/>
                </a:moveTo>
                <a:lnTo>
                  <a:pt x="57911" y="300227"/>
                </a:lnTo>
                <a:lnTo>
                  <a:pt x="28955" y="300227"/>
                </a:lnTo>
                <a:lnTo>
                  <a:pt x="28955" y="329183"/>
                </a:lnTo>
                <a:lnTo>
                  <a:pt x="57911" y="329183"/>
                </a:lnTo>
                <a:close/>
              </a:path>
              <a:path w="86995" h="576579">
                <a:moveTo>
                  <a:pt x="57911" y="385571"/>
                </a:moveTo>
                <a:lnTo>
                  <a:pt x="57911" y="356615"/>
                </a:lnTo>
                <a:lnTo>
                  <a:pt x="28955" y="356615"/>
                </a:lnTo>
                <a:lnTo>
                  <a:pt x="28955" y="385571"/>
                </a:lnTo>
                <a:lnTo>
                  <a:pt x="57911" y="385571"/>
                </a:lnTo>
                <a:close/>
              </a:path>
              <a:path w="86995" h="576579">
                <a:moveTo>
                  <a:pt x="57911" y="443483"/>
                </a:moveTo>
                <a:lnTo>
                  <a:pt x="57911" y="414527"/>
                </a:lnTo>
                <a:lnTo>
                  <a:pt x="28955" y="414527"/>
                </a:lnTo>
                <a:lnTo>
                  <a:pt x="28955" y="443483"/>
                </a:lnTo>
                <a:lnTo>
                  <a:pt x="57911" y="443483"/>
                </a:lnTo>
                <a:close/>
              </a:path>
              <a:path w="86995" h="576579">
                <a:moveTo>
                  <a:pt x="86867" y="490727"/>
                </a:moveTo>
                <a:lnTo>
                  <a:pt x="0" y="490727"/>
                </a:lnTo>
                <a:lnTo>
                  <a:pt x="28955" y="548639"/>
                </a:lnTo>
                <a:lnTo>
                  <a:pt x="28955" y="499871"/>
                </a:lnTo>
                <a:lnTo>
                  <a:pt x="57911" y="499871"/>
                </a:lnTo>
                <a:lnTo>
                  <a:pt x="57911" y="546643"/>
                </a:lnTo>
                <a:lnTo>
                  <a:pt x="86867" y="490727"/>
                </a:lnTo>
                <a:close/>
              </a:path>
              <a:path w="86995" h="576579">
                <a:moveTo>
                  <a:pt x="57911" y="490727"/>
                </a:moveTo>
                <a:lnTo>
                  <a:pt x="57911" y="470915"/>
                </a:lnTo>
                <a:lnTo>
                  <a:pt x="28955" y="470915"/>
                </a:lnTo>
                <a:lnTo>
                  <a:pt x="28955" y="490727"/>
                </a:lnTo>
                <a:lnTo>
                  <a:pt x="57911" y="490727"/>
                </a:lnTo>
                <a:close/>
              </a:path>
              <a:path w="86995" h="576579">
                <a:moveTo>
                  <a:pt x="57911" y="546643"/>
                </a:moveTo>
                <a:lnTo>
                  <a:pt x="57911" y="499871"/>
                </a:lnTo>
                <a:lnTo>
                  <a:pt x="28955" y="499871"/>
                </a:lnTo>
                <a:lnTo>
                  <a:pt x="28955" y="548639"/>
                </a:lnTo>
                <a:lnTo>
                  <a:pt x="42671" y="576071"/>
                </a:lnTo>
                <a:lnTo>
                  <a:pt x="57911" y="546643"/>
                </a:lnTo>
                <a:close/>
              </a:path>
            </a:pathLst>
          </a:custGeom>
          <a:solidFill>
            <a:srgbClr val="7F7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98525" y="4911851"/>
            <a:ext cx="288290" cy="76200"/>
          </a:xfrm>
          <a:custGeom>
            <a:avLst/>
            <a:gdLst/>
            <a:ahLst/>
            <a:cxnLst/>
            <a:rect l="l" t="t" r="r" b="b"/>
            <a:pathLst>
              <a:path w="288289" h="76200">
                <a:moveTo>
                  <a:pt x="192023" y="38099"/>
                </a:moveTo>
                <a:lnTo>
                  <a:pt x="192023" y="0"/>
                </a:lnTo>
                <a:lnTo>
                  <a:pt x="0" y="0"/>
                </a:lnTo>
                <a:lnTo>
                  <a:pt x="0" y="38099"/>
                </a:lnTo>
                <a:lnTo>
                  <a:pt x="192023" y="38099"/>
                </a:lnTo>
                <a:close/>
              </a:path>
              <a:path w="288289" h="76200">
                <a:moveTo>
                  <a:pt x="288035" y="18287"/>
                </a:moveTo>
                <a:lnTo>
                  <a:pt x="173735" y="-38099"/>
                </a:lnTo>
                <a:lnTo>
                  <a:pt x="173735" y="0"/>
                </a:lnTo>
                <a:lnTo>
                  <a:pt x="192023" y="0"/>
                </a:lnTo>
                <a:lnTo>
                  <a:pt x="192023" y="66934"/>
                </a:lnTo>
                <a:lnTo>
                  <a:pt x="288035" y="18287"/>
                </a:lnTo>
                <a:close/>
              </a:path>
              <a:path w="288289" h="76200">
                <a:moveTo>
                  <a:pt x="192023" y="66934"/>
                </a:moveTo>
                <a:lnTo>
                  <a:pt x="192023" y="38099"/>
                </a:lnTo>
                <a:lnTo>
                  <a:pt x="173735" y="38099"/>
                </a:lnTo>
                <a:lnTo>
                  <a:pt x="173735" y="76199"/>
                </a:lnTo>
                <a:lnTo>
                  <a:pt x="192023" y="66934"/>
                </a:lnTo>
                <a:close/>
              </a:path>
            </a:pathLst>
          </a:custGeom>
          <a:solidFill>
            <a:srgbClr val="00656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257944" y="5372605"/>
            <a:ext cx="1072515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è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ebond</a:t>
            </a:r>
            <a:r>
              <a:rPr sz="1400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154554" y="5805421"/>
            <a:ext cx="874394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99CC00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pe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u</a:t>
            </a:r>
            <a:r>
              <a:rPr sz="1400" i="1" spc="-20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l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g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13163"/>
              </p:ext>
            </p:extLst>
          </p:nvPr>
        </p:nvGraphicFramePr>
        <p:xfrm>
          <a:off x="832111" y="1111250"/>
          <a:ext cx="8889318" cy="519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958"/>
                <a:gridCol w="2174793"/>
                <a:gridCol w="1464563"/>
                <a:gridCol w="1757172"/>
                <a:gridCol w="1619249"/>
                <a:gridCol w="1169583"/>
              </a:tblGrid>
              <a:tr h="27181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990099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600" b="1" spc="-5" dirty="0">
                          <a:solidFill>
                            <a:srgbClr val="99009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b="1" dirty="0">
                          <a:solidFill>
                            <a:srgbClr val="990099"/>
                          </a:solidFill>
                          <a:latin typeface="Arial"/>
                          <a:cs typeface="Arial"/>
                        </a:rPr>
                        <a:t>il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40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ili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gn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ili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gn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4743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406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upe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8675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è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1263" y="1146047"/>
            <a:ext cx="24574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0002" y="1146047"/>
            <a:ext cx="26289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56862" y="1146047"/>
            <a:ext cx="22923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7944" y="1809495"/>
            <a:ext cx="1184275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c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on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v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x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sz="1400" i="1" spc="-5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à 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s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upe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r</a:t>
            </a:r>
            <a:r>
              <a:rPr sz="1400" i="1" spc="-30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c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on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v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x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6160" y="1809495"/>
            <a:ext cx="848994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-  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c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on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v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sz="1400" i="1" spc="-10" dirty="0">
                <a:solidFill>
                  <a:srgbClr val="99CC00"/>
                </a:solidFill>
                <a:latin typeface="Arial"/>
                <a:cs typeface="Arial"/>
              </a:rPr>
              <a:t>x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6338" y="1809495"/>
            <a:ext cx="848994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ct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ili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gn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7707" y="1809495"/>
            <a:ext cx="993775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ct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ili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gn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sz="1400" i="1" spc="-4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à</a:t>
            </a:r>
            <a:endParaRPr sz="14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c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on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c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v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4734" y="1809495"/>
            <a:ext cx="1036319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-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c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on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c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v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sz="1400" i="1" spc="-5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à 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t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è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s</a:t>
            </a:r>
            <a:r>
              <a:rPr sz="1400" i="1" spc="-2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c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on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c</a:t>
            </a:r>
            <a:r>
              <a:rPr sz="1400" i="1" spc="-5" dirty="0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sz="1400" i="1" spc="5" dirty="0">
                <a:solidFill>
                  <a:srgbClr val="99CC00"/>
                </a:solidFill>
                <a:latin typeface="Arial"/>
                <a:cs typeface="Arial"/>
              </a:rPr>
              <a:t>v</a:t>
            </a:r>
            <a:r>
              <a:rPr sz="1400" i="1" dirty="0">
                <a:solidFill>
                  <a:srgbClr val="99CC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336" y="1810003"/>
            <a:ext cx="5435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990099"/>
                </a:solidFill>
                <a:latin typeface="Arial"/>
                <a:cs typeface="Arial"/>
              </a:rPr>
              <a:t>Pr</a:t>
            </a:r>
            <a:r>
              <a:rPr sz="1600" b="1" spc="-15" dirty="0">
                <a:solidFill>
                  <a:srgbClr val="990099"/>
                </a:solidFill>
                <a:latin typeface="Arial"/>
                <a:cs typeface="Arial"/>
              </a:rPr>
              <a:t>of</a:t>
            </a:r>
            <a:r>
              <a:rPr sz="1600" b="1" spc="-5" dirty="0">
                <a:solidFill>
                  <a:srgbClr val="990099"/>
                </a:solidFill>
                <a:latin typeface="Arial"/>
                <a:cs typeface="Arial"/>
              </a:rPr>
              <a:t>il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5513" y="2038350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8159" y="0"/>
                </a:lnTo>
              </a:path>
            </a:pathLst>
          </a:custGeom>
          <a:ln w="11937">
            <a:solidFill>
              <a:srgbClr val="98009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288" rIns="0" bIns="0" rtlCol="0">
            <a:spAutoFit/>
          </a:bodyPr>
          <a:lstStyle/>
          <a:p>
            <a:pPr marL="119380">
              <a:lnSpc>
                <a:spcPct val="100000"/>
              </a:lnSpc>
            </a:pPr>
            <a:r>
              <a:rPr sz="2400" spc="-135" dirty="0"/>
              <a:t>L</a:t>
            </a:r>
            <a:r>
              <a:rPr sz="2400" dirty="0"/>
              <a:t>’</a:t>
            </a:r>
            <a:r>
              <a:rPr sz="2400" spc="-5" dirty="0"/>
              <a:t>épau</a:t>
            </a:r>
            <a:r>
              <a:rPr sz="2400" dirty="0"/>
              <a:t>le</a:t>
            </a:r>
            <a:endParaRPr sz="240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6350" indent="-50800">
              <a:lnSpc>
                <a:spcPct val="100000"/>
              </a:lnSpc>
            </a:pPr>
            <a:r>
              <a:rPr spc="-10" dirty="0"/>
              <a:t>A</a:t>
            </a:r>
            <a:r>
              <a:rPr spc="-5" dirty="0"/>
              <a:t>ss</a:t>
            </a:r>
            <a:r>
              <a:rPr spc="-10" dirty="0"/>
              <a:t>o</a:t>
            </a:r>
            <a:r>
              <a:rPr spc="-5" dirty="0"/>
              <a:t>c</a:t>
            </a:r>
            <a:r>
              <a:rPr spc="5" dirty="0"/>
              <a:t>i</a:t>
            </a:r>
            <a:r>
              <a:rPr spc="-5" dirty="0"/>
              <a:t>a</a:t>
            </a:r>
            <a:r>
              <a:rPr dirty="0"/>
              <a:t>t</a:t>
            </a:r>
            <a:r>
              <a:rPr spc="5" dirty="0"/>
              <a:t>i</a:t>
            </a:r>
            <a:r>
              <a:rPr spc="-10" dirty="0"/>
              <a:t>o</a:t>
            </a:r>
            <a:r>
              <a:rPr dirty="0"/>
              <a:t>n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ec</a:t>
            </a:r>
            <a:r>
              <a:rPr spc="-10" dirty="0"/>
              <a:t>hn</a:t>
            </a:r>
            <a:r>
              <a:rPr spc="5" dirty="0"/>
              <a:t>i</a:t>
            </a:r>
            <a:r>
              <a:rPr spc="-10" dirty="0"/>
              <a:t>qu</a:t>
            </a:r>
            <a:r>
              <a:rPr dirty="0"/>
              <a:t>e </a:t>
            </a:r>
            <a:r>
              <a:rPr spc="5"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10" dirty="0"/>
              <a:t>p</a:t>
            </a:r>
            <a:r>
              <a:rPr spc="5" dirty="0"/>
              <a:t>r</a:t>
            </a:r>
            <a:r>
              <a:rPr spc="-10" dirty="0"/>
              <a:t>o</a:t>
            </a:r>
            <a:r>
              <a:rPr dirty="0"/>
              <a:t>f</a:t>
            </a:r>
            <a:r>
              <a:rPr spc="-5" dirty="0"/>
              <a:t>es</a:t>
            </a:r>
            <a:r>
              <a:rPr spc="-15" dirty="0"/>
              <a:t>s</a:t>
            </a:r>
            <a:r>
              <a:rPr spc="5" dirty="0"/>
              <a:t>i</a:t>
            </a:r>
            <a:r>
              <a:rPr spc="-10" dirty="0"/>
              <a:t>onn</a:t>
            </a:r>
            <a:r>
              <a:rPr spc="-5" dirty="0"/>
              <a:t>e</a:t>
            </a:r>
            <a:r>
              <a:rPr spc="5" dirty="0"/>
              <a:t>ll</a:t>
            </a:r>
            <a:r>
              <a:rPr dirty="0"/>
              <a:t>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</a:t>
            </a:r>
            <a:r>
              <a:rPr dirty="0"/>
              <a:t>ré</a:t>
            </a:r>
            <a:r>
              <a:rPr spc="5" dirty="0"/>
              <a:t>s</a:t>
            </a:r>
            <a:r>
              <a:rPr dirty="0"/>
              <a:t>entation</a:t>
            </a:r>
            <a:r>
              <a:rPr spc="-35" dirty="0"/>
              <a:t> </a:t>
            </a:r>
            <a:r>
              <a:rPr spc="-5" dirty="0"/>
              <a:t>NOR</a:t>
            </a:r>
            <a:r>
              <a:rPr spc="-20" dirty="0"/>
              <a:t>M</a:t>
            </a:r>
            <a:r>
              <a:rPr spc="-5" dirty="0"/>
              <a:t>ABE</a:t>
            </a:r>
            <a:r>
              <a:rPr dirty="0"/>
              <a:t>V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51364" y="1146047"/>
            <a:ext cx="22923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6408" y="1146047"/>
            <a:ext cx="24574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4336" y="2053843"/>
            <a:ext cx="1106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990099"/>
                </a:solidFill>
                <a:latin typeface="Arial"/>
                <a:cs typeface="Arial"/>
              </a:rPr>
              <a:t>(m</a:t>
            </a:r>
            <a:r>
              <a:rPr sz="1600" b="1" spc="-10" dirty="0">
                <a:solidFill>
                  <a:srgbClr val="990099"/>
                </a:solidFill>
                <a:latin typeface="Arial"/>
                <a:cs typeface="Arial"/>
              </a:rPr>
              <a:t>acre</a:t>
            </a:r>
            <a:r>
              <a:rPr sz="1600" b="1" spc="-15" dirty="0">
                <a:solidFill>
                  <a:srgbClr val="990099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990099"/>
                </a:solidFill>
                <a:latin typeface="Arial"/>
                <a:cs typeface="Arial"/>
              </a:rPr>
              <a:t>se)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7326" y="5976365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4">
                <a:moveTo>
                  <a:pt x="0" y="0"/>
                </a:moveTo>
                <a:lnTo>
                  <a:pt x="664463" y="0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62633" y="2738627"/>
            <a:ext cx="1482852" cy="2548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75809" y="2775204"/>
            <a:ext cx="1147572" cy="2510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15990" y="2770632"/>
            <a:ext cx="1089660" cy="2511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11914" y="2476500"/>
            <a:ext cx="1859279" cy="2811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46070" y="2770632"/>
            <a:ext cx="1289303" cy="2528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83927" y="5724982"/>
          <a:ext cx="8698017" cy="1125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013"/>
                <a:gridCol w="1780875"/>
                <a:gridCol w="1411985"/>
                <a:gridCol w="1625345"/>
                <a:gridCol w="1855048"/>
                <a:gridCol w="981751"/>
              </a:tblGrid>
              <a:tr h="27181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è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ebond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ebond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enne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p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21239">
                <a:tc rowSpan="2" gridSpan="3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dé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oppé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 marR="6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dé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oppé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i="1" spc="5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i="1" spc="-5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i="1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1400" i="1" spc="-5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i="1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i="1" spc="-15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i="1" spc="-5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égè</a:t>
                      </a:r>
                      <a:r>
                        <a:rPr sz="1400" i="1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i="1" spc="-5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i="1" spc="-10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i="1" spc="-5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00" i="1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appa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7959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400" i="1" spc="-5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appa</a:t>
                      </a:r>
                      <a:r>
                        <a:rPr sz="1400" i="1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i="1" spc="-5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00" i="1" dirty="0">
                          <a:solidFill>
                            <a:srgbClr val="99CC00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7030" y="1330451"/>
            <a:ext cx="7350251" cy="446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7031" y="6007354"/>
            <a:ext cx="1334396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95" dirty="0">
                <a:solidFill>
                  <a:srgbClr val="AF1C4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AF1C4F"/>
                </a:solidFill>
                <a:latin typeface="Arial"/>
                <a:cs typeface="Arial"/>
              </a:rPr>
              <a:t>rè</a:t>
            </a: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AF1C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AF1C4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ible</a:t>
            </a:r>
            <a:endParaRPr sz="2000" dirty="0">
              <a:latin typeface="Arial"/>
              <a:cs typeface="Arial"/>
            </a:endParaRPr>
          </a:p>
          <a:p>
            <a:pPr marL="12700" marR="6350" indent="-635" algn="ctr">
              <a:lnSpc>
                <a:spcPct val="100000"/>
              </a:lnSpc>
              <a:spcBef>
                <a:spcPts val="10"/>
              </a:spcBef>
            </a:pPr>
            <a:r>
              <a:rPr sz="1400" spc="-4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ès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b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e cou</a:t>
            </a:r>
            <a:r>
              <a:rPr sz="1400" spc="-1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tu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97086" y="5927338"/>
            <a:ext cx="1466261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AF1C4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ible</a:t>
            </a:r>
            <a:endParaRPr sz="2000" dirty="0">
              <a:latin typeface="Arial"/>
              <a:cs typeface="Arial"/>
            </a:endParaRPr>
          </a:p>
          <a:p>
            <a:pPr marL="12700" marR="6350" algn="ctr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b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cou</a:t>
            </a:r>
            <a:r>
              <a:rPr sz="1400" spc="-1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tu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 de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57810" y="5911850"/>
            <a:ext cx="1231265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3</a:t>
            </a:r>
            <a:endParaRPr sz="20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Mo</a:t>
            </a:r>
            <a:r>
              <a:rPr sz="2000" b="1" spc="-20" dirty="0">
                <a:solidFill>
                  <a:srgbClr val="AF1C4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AF1C4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n</a:t>
            </a:r>
            <a:endParaRPr sz="2000" dirty="0">
              <a:latin typeface="Arial"/>
              <a:cs typeface="Arial"/>
            </a:endParaRPr>
          </a:p>
          <a:p>
            <a:pPr marL="74930" marR="67945" algn="ctr">
              <a:lnSpc>
                <a:spcPct val="100000"/>
              </a:lnSpc>
              <a:spcBef>
                <a:spcPts val="20"/>
              </a:spcBef>
            </a:pPr>
            <a:r>
              <a:rPr sz="1050" spc="-10" dirty="0">
                <a:latin typeface="Arial"/>
                <a:cs typeface="Arial"/>
              </a:rPr>
              <a:t>C</a:t>
            </a:r>
            <a:r>
              <a:rPr sz="1050" spc="-15" dirty="0">
                <a:latin typeface="Arial"/>
                <a:cs typeface="Arial"/>
              </a:rPr>
              <a:t>ouve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spc="-10" dirty="0">
                <a:latin typeface="Arial"/>
                <a:cs typeface="Arial"/>
              </a:rPr>
              <a:t>tu</a:t>
            </a:r>
            <a:r>
              <a:rPr sz="1050" spc="-5" dirty="0">
                <a:latin typeface="Arial"/>
                <a:cs typeface="Arial"/>
              </a:rPr>
              <a:t>re </a:t>
            </a:r>
            <a:r>
              <a:rPr sz="1050" spc="-15" dirty="0">
                <a:latin typeface="Arial"/>
                <a:cs typeface="Arial"/>
              </a:rPr>
              <a:t>d</a:t>
            </a:r>
            <a:r>
              <a:rPr sz="1050" spc="-10" dirty="0">
                <a:latin typeface="Arial"/>
                <a:cs typeface="Arial"/>
              </a:rPr>
              <a:t>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</a:rPr>
              <a:t>g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spc="-15" dirty="0">
                <a:latin typeface="Arial"/>
                <a:cs typeface="Arial"/>
              </a:rPr>
              <a:t>a</a:t>
            </a:r>
            <a:r>
              <a:rPr sz="1050" spc="-5" dirty="0">
                <a:latin typeface="Arial"/>
                <a:cs typeface="Arial"/>
              </a:rPr>
              <a:t>s </a:t>
            </a:r>
            <a:r>
              <a:rPr sz="1050" spc="5" dirty="0">
                <a:latin typeface="Arial"/>
                <a:cs typeface="Arial"/>
              </a:rPr>
              <a:t>m</a:t>
            </a:r>
            <a:r>
              <a:rPr sz="1050" spc="-15" dirty="0">
                <a:latin typeface="Arial"/>
                <a:cs typeface="Arial"/>
              </a:rPr>
              <a:t>o</a:t>
            </a:r>
            <a:r>
              <a:rPr sz="1050" spc="-35" dirty="0">
                <a:latin typeface="Arial"/>
                <a:cs typeface="Arial"/>
              </a:rPr>
              <a:t>y</a:t>
            </a:r>
            <a:r>
              <a:rPr sz="1050" spc="-15" dirty="0">
                <a:latin typeface="Arial"/>
                <a:cs typeface="Arial"/>
              </a:rPr>
              <a:t>enn</a:t>
            </a:r>
            <a:r>
              <a:rPr sz="1050" spc="-10" dirty="0">
                <a:latin typeface="Arial"/>
                <a:cs typeface="Arial"/>
              </a:rPr>
              <a:t>e</a:t>
            </a:r>
            <a:endParaRPr sz="10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spc="-15" dirty="0">
                <a:latin typeface="Arial"/>
                <a:cs typeface="Arial"/>
              </a:rPr>
              <a:t>Sau</a:t>
            </a:r>
            <a:r>
              <a:rPr sz="1050" spc="-5" dirty="0">
                <a:latin typeface="Arial"/>
                <a:cs typeface="Arial"/>
              </a:rPr>
              <a:t>f </a:t>
            </a:r>
            <a:r>
              <a:rPr sz="1050" dirty="0">
                <a:latin typeface="Arial"/>
                <a:cs typeface="Arial"/>
              </a:rPr>
              <a:t>c</a:t>
            </a:r>
            <a:r>
              <a:rPr sz="1050" spc="-15" dirty="0">
                <a:latin typeface="Arial"/>
                <a:cs typeface="Arial"/>
              </a:rPr>
              <a:t>ui</a:t>
            </a:r>
            <a:r>
              <a:rPr sz="1050" dirty="0">
                <a:latin typeface="Arial"/>
                <a:cs typeface="Arial"/>
              </a:rPr>
              <a:t>ss</a:t>
            </a:r>
            <a:r>
              <a:rPr sz="1050" spc="-10" dirty="0">
                <a:latin typeface="Arial"/>
                <a:cs typeface="Arial"/>
              </a:rPr>
              <a:t>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</a:rPr>
              <a:t>e</a:t>
            </a:r>
            <a:r>
              <a:rPr sz="1050" spc="-5" dirty="0">
                <a:latin typeface="Arial"/>
                <a:cs typeface="Arial"/>
              </a:rPr>
              <a:t>t </a:t>
            </a:r>
            <a:r>
              <a:rPr sz="1050" spc="-15" dirty="0">
                <a:latin typeface="Arial"/>
                <a:cs typeface="Arial"/>
              </a:rPr>
              <a:t>épaul</a:t>
            </a:r>
            <a:r>
              <a:rPr sz="1050" spc="-10" dirty="0">
                <a:latin typeface="Arial"/>
                <a:cs typeface="Arial"/>
              </a:rPr>
              <a:t>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2315" y="5894765"/>
            <a:ext cx="77227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4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Fo</a:t>
            </a:r>
            <a:r>
              <a:rPr sz="2000" b="1" spc="-5" dirty="0">
                <a:solidFill>
                  <a:srgbClr val="AF1C4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9024" y="6731404"/>
            <a:ext cx="3154821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marR="6350" indent="-111760">
              <a:lnSpc>
                <a:spcPct val="100000"/>
              </a:lnSpc>
              <a:tabLst>
                <a:tab pos="1996439" algn="l"/>
              </a:tabLst>
            </a:pPr>
            <a:r>
              <a:rPr sz="1050" dirty="0">
                <a:latin typeface="Arial"/>
                <a:cs typeface="Arial"/>
              </a:rPr>
              <a:t>Fo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spc="-10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e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cou</a:t>
            </a:r>
            <a:r>
              <a:rPr sz="1050" spc="-15" dirty="0">
                <a:latin typeface="Arial"/>
                <a:cs typeface="Arial"/>
              </a:rPr>
              <a:t>v</a:t>
            </a:r>
            <a:r>
              <a:rPr sz="1050" dirty="0">
                <a:latin typeface="Arial"/>
                <a:cs typeface="Arial"/>
              </a:rPr>
              <a:t>e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spc="-10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u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dirty="0">
                <a:latin typeface="Arial"/>
                <a:cs typeface="Arial"/>
              </a:rPr>
              <a:t>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 err="1">
                <a:latin typeface="Arial"/>
                <a:cs typeface="Arial"/>
              </a:rPr>
              <a:t>g</a:t>
            </a:r>
            <a:r>
              <a:rPr sz="1050" spc="-5" dirty="0" err="1">
                <a:latin typeface="Arial"/>
                <a:cs typeface="Arial"/>
              </a:rPr>
              <a:t>r</a:t>
            </a:r>
            <a:r>
              <a:rPr sz="1050" dirty="0" err="1">
                <a:latin typeface="Arial"/>
                <a:cs typeface="Arial"/>
              </a:rPr>
              <a:t>a</a:t>
            </a:r>
            <a:r>
              <a:rPr sz="1050" spc="5" dirty="0" err="1">
                <a:latin typeface="Arial"/>
                <a:cs typeface="Arial"/>
              </a:rPr>
              <a:t>i</a:t>
            </a:r>
            <a:r>
              <a:rPr sz="1050" dirty="0" err="1">
                <a:latin typeface="Arial"/>
                <a:cs typeface="Arial"/>
              </a:rPr>
              <a:t>sse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lang="fr-FR" sz="1050" spc="45" dirty="0" smtClean="0">
                <a:latin typeface="Arial"/>
                <a:cs typeface="Arial"/>
              </a:rPr>
              <a:t> </a:t>
            </a:r>
            <a:r>
              <a:rPr sz="1050" spc="5" dirty="0" err="1" smtClean="0">
                <a:latin typeface="Arial"/>
                <a:cs typeface="Arial"/>
              </a:rPr>
              <a:t>C</a:t>
            </a:r>
            <a:r>
              <a:rPr sz="1050" dirty="0" err="1" smtClean="0">
                <a:latin typeface="Arial"/>
                <a:cs typeface="Arial"/>
              </a:rPr>
              <a:t>a</a:t>
            </a:r>
            <a:r>
              <a:rPr sz="1050" spc="-5" dirty="0" err="1" smtClean="0">
                <a:latin typeface="Arial"/>
                <a:cs typeface="Arial"/>
              </a:rPr>
              <a:t>r</a:t>
            </a:r>
            <a:r>
              <a:rPr sz="1050" dirty="0" err="1" smtClean="0">
                <a:latin typeface="Arial"/>
                <a:cs typeface="Arial"/>
              </a:rPr>
              <a:t>casse</a:t>
            </a:r>
            <a:r>
              <a:rPr sz="1050" spc="-15" dirty="0" smtClean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dirty="0">
                <a:latin typeface="Arial"/>
                <a:cs typeface="Arial"/>
              </a:rPr>
              <a:t>ecou</a:t>
            </a:r>
            <a:r>
              <a:rPr sz="1050" spc="-15" dirty="0">
                <a:latin typeface="Arial"/>
                <a:cs typeface="Arial"/>
              </a:rPr>
              <a:t>v</a:t>
            </a:r>
            <a:r>
              <a:rPr sz="1050" dirty="0">
                <a:latin typeface="Arial"/>
                <a:cs typeface="Arial"/>
              </a:rPr>
              <a:t>e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spc="-10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e Pa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spc="-10" dirty="0">
                <a:latin typeface="Arial"/>
                <a:cs typeface="Arial"/>
              </a:rPr>
              <a:t>t</a:t>
            </a:r>
            <a:r>
              <a:rPr sz="1050" spc="5" dirty="0">
                <a:latin typeface="Arial"/>
                <a:cs typeface="Arial"/>
              </a:rPr>
              <a:t>i</a:t>
            </a:r>
            <a:r>
              <a:rPr sz="1050" dirty="0">
                <a:latin typeface="Arial"/>
                <a:cs typeface="Arial"/>
              </a:rPr>
              <a:t>e</a:t>
            </a:r>
            <a:r>
              <a:rPr sz="1050" spc="5" dirty="0">
                <a:latin typeface="Arial"/>
                <a:cs typeface="Arial"/>
              </a:rPr>
              <a:t>ll</a:t>
            </a:r>
            <a:r>
              <a:rPr sz="1050" dirty="0">
                <a:latin typeface="Arial"/>
                <a:cs typeface="Arial"/>
              </a:rPr>
              <a:t>e</a:t>
            </a:r>
            <a:r>
              <a:rPr sz="1050" spc="5" dirty="0">
                <a:latin typeface="Arial"/>
                <a:cs typeface="Arial"/>
              </a:rPr>
              <a:t>m</a:t>
            </a:r>
            <a:r>
              <a:rPr sz="1050" dirty="0">
                <a:latin typeface="Arial"/>
                <a:cs typeface="Arial"/>
              </a:rPr>
              <a:t>ent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</a:rPr>
              <a:t>v</a:t>
            </a:r>
            <a:r>
              <a:rPr sz="1050" spc="5" dirty="0">
                <a:latin typeface="Arial"/>
                <a:cs typeface="Arial"/>
              </a:rPr>
              <a:t>i</a:t>
            </a:r>
            <a:r>
              <a:rPr sz="1050" dirty="0">
                <a:latin typeface="Arial"/>
                <a:cs typeface="Arial"/>
              </a:rPr>
              <a:t>s</a:t>
            </a:r>
            <a:r>
              <a:rPr sz="1050" spc="5" dirty="0">
                <a:latin typeface="Arial"/>
                <a:cs typeface="Arial"/>
              </a:rPr>
              <a:t>i</a:t>
            </a:r>
            <a:r>
              <a:rPr sz="1050" dirty="0">
                <a:latin typeface="Arial"/>
                <a:cs typeface="Arial"/>
              </a:rPr>
              <a:t>b</a:t>
            </a:r>
            <a:r>
              <a:rPr sz="1050" spc="5" dirty="0">
                <a:latin typeface="Arial"/>
                <a:cs typeface="Arial"/>
              </a:rPr>
              <a:t>l</a:t>
            </a:r>
            <a:r>
              <a:rPr sz="1050" dirty="0">
                <a:latin typeface="Arial"/>
                <a:cs typeface="Arial"/>
              </a:rPr>
              <a:t>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sur	de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g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5" dirty="0">
                <a:latin typeface="Arial"/>
                <a:cs typeface="Arial"/>
              </a:rPr>
              <a:t>i</a:t>
            </a:r>
            <a:r>
              <a:rPr sz="1050" dirty="0">
                <a:latin typeface="Arial"/>
                <a:cs typeface="Arial"/>
              </a:rPr>
              <a:t>sse</a:t>
            </a:r>
          </a:p>
          <a:p>
            <a:pPr marL="346075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cu</a:t>
            </a:r>
            <a:r>
              <a:rPr sz="1050" spc="5" dirty="0">
                <a:latin typeface="Arial"/>
                <a:cs typeface="Arial"/>
              </a:rPr>
              <a:t>i</a:t>
            </a:r>
            <a:r>
              <a:rPr sz="1050" dirty="0">
                <a:latin typeface="Arial"/>
                <a:cs typeface="Arial"/>
              </a:rPr>
              <a:t>sse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et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épau</a:t>
            </a:r>
            <a:r>
              <a:rPr sz="1050" spc="5" dirty="0">
                <a:latin typeface="Arial"/>
                <a:cs typeface="Arial"/>
              </a:rPr>
              <a:t>l</a:t>
            </a:r>
            <a:r>
              <a:rPr sz="1050" dirty="0">
                <a:latin typeface="Arial"/>
                <a:cs typeface="Arial"/>
              </a:rPr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08900" y="5927338"/>
            <a:ext cx="154494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5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95" dirty="0">
                <a:solidFill>
                  <a:srgbClr val="AF1C4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AF1C4F"/>
                </a:solidFill>
                <a:latin typeface="Arial"/>
                <a:cs typeface="Arial"/>
              </a:rPr>
              <a:t>rè</a:t>
            </a: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AF1C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Fo</a:t>
            </a:r>
            <a:r>
              <a:rPr sz="2000" b="1" spc="-5" dirty="0">
                <a:solidFill>
                  <a:srgbClr val="AF1C4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AF1C4F"/>
                </a:solidFill>
                <a:latin typeface="Arial"/>
                <a:cs typeface="Arial"/>
              </a:rPr>
              <a:t>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8721" y="870711"/>
            <a:ext cx="485394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L’</a:t>
            </a:r>
            <a:r>
              <a:rPr sz="3200" b="1" spc="-10" dirty="0">
                <a:solidFill>
                  <a:srgbClr val="0D40AC"/>
                </a:solidFill>
                <a:latin typeface="Arial"/>
                <a:cs typeface="Arial"/>
              </a:rPr>
              <a:t>é</a:t>
            </a:r>
            <a:r>
              <a:rPr sz="3200" b="1" dirty="0">
                <a:solidFill>
                  <a:srgbClr val="0D40A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0D40AC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D40AC"/>
                </a:solidFill>
                <a:latin typeface="Arial"/>
                <a:cs typeface="Arial"/>
              </a:rPr>
              <a:t>t</a:t>
            </a:r>
            <a:r>
              <a:rPr sz="3200" b="1" spc="-25" dirty="0">
                <a:solidFill>
                  <a:srgbClr val="0D40A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d’</a:t>
            </a:r>
            <a:r>
              <a:rPr sz="3200" b="1" spc="-10" dirty="0">
                <a:solidFill>
                  <a:srgbClr val="0D40AC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ng</a:t>
            </a:r>
            <a:r>
              <a:rPr sz="3200" b="1" dirty="0">
                <a:solidFill>
                  <a:srgbClr val="0D40AC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0D40AC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0D40AC"/>
                </a:solidFill>
                <a:latin typeface="Arial"/>
                <a:cs typeface="Arial"/>
              </a:rPr>
              <a:t>sse</a:t>
            </a: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0D40AC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0D40AC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D40AC"/>
                </a:solidFill>
                <a:latin typeface="Arial"/>
                <a:cs typeface="Arial"/>
              </a:rPr>
              <a:t>t…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0148" y="297457"/>
            <a:ext cx="7705702" cy="1411351"/>
          </a:xfrm>
          <a:prstGeom prst="rect">
            <a:avLst/>
          </a:prstGeom>
        </p:spPr>
        <p:txBody>
          <a:bodyPr vert="horz" wrap="square" lIns="0" tIns="145796" rIns="0" bIns="0" rtlCol="0">
            <a:spAutoFit/>
          </a:bodyPr>
          <a:lstStyle/>
          <a:p>
            <a:pPr marL="94615">
              <a:lnSpc>
                <a:spcPts val="3810"/>
              </a:lnSpc>
            </a:pPr>
            <a:r>
              <a:rPr spc="-5" dirty="0"/>
              <a:t>Poin</a:t>
            </a:r>
            <a:r>
              <a:rPr dirty="0"/>
              <a:t>ts</a:t>
            </a:r>
            <a:r>
              <a:rPr spc="-35" dirty="0"/>
              <a:t> </a:t>
            </a:r>
            <a:r>
              <a:rPr spc="-10" dirty="0"/>
              <a:t>esse</a:t>
            </a:r>
            <a:r>
              <a:rPr spc="-5" dirty="0"/>
              <a:t>n</a:t>
            </a:r>
            <a:r>
              <a:rPr dirty="0"/>
              <a:t>t</a:t>
            </a:r>
            <a:r>
              <a:rPr spc="-5" dirty="0"/>
              <a:t>i</a:t>
            </a:r>
            <a:r>
              <a:rPr spc="-10" dirty="0"/>
              <a:t>e</a:t>
            </a:r>
            <a:r>
              <a:rPr spc="-5" dirty="0"/>
              <a:t>l</a:t>
            </a:r>
            <a:r>
              <a:rPr dirty="0"/>
              <a:t>s</a:t>
            </a:r>
            <a:r>
              <a:rPr spc="-20" dirty="0"/>
              <a:t> </a:t>
            </a:r>
            <a:r>
              <a:rPr dirty="0"/>
              <a:t>à</a:t>
            </a:r>
            <a:r>
              <a:rPr spc="-10" dirty="0"/>
              <a:t> </a:t>
            </a:r>
            <a:r>
              <a:rPr spc="-5" dirty="0"/>
              <a:t>ob</a:t>
            </a:r>
            <a:r>
              <a:rPr spc="-10" dirty="0"/>
              <a:t>se</a:t>
            </a:r>
            <a:r>
              <a:rPr dirty="0"/>
              <a:t>r</a:t>
            </a:r>
            <a:r>
              <a:rPr spc="-10" dirty="0"/>
              <a:t>ve</a:t>
            </a:r>
            <a:r>
              <a:rPr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5128" y="1382267"/>
            <a:ext cx="4215130" cy="1675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135" dirty="0">
                <a:solidFill>
                  <a:srgbClr val="CC0064"/>
                </a:solidFill>
                <a:latin typeface="Arial"/>
                <a:cs typeface="Arial"/>
              </a:rPr>
              <a:t>F</a:t>
            </a:r>
            <a:r>
              <a:rPr sz="2400" b="1" u="heavy" spc="-5" dirty="0">
                <a:solidFill>
                  <a:srgbClr val="CC0064"/>
                </a:solidFill>
                <a:latin typeface="Arial"/>
                <a:cs typeface="Arial"/>
              </a:rPr>
              <a:t>AC</a:t>
            </a:r>
            <a:r>
              <a:rPr sz="2400" b="1" u="heavy" dirty="0">
                <a:solidFill>
                  <a:srgbClr val="CC0064"/>
                </a:solidFill>
                <a:latin typeface="Arial"/>
                <a:cs typeface="Arial"/>
              </a:rPr>
              <a:t>E</a:t>
            </a:r>
            <a:r>
              <a:rPr sz="2400" b="1" u="heavy" spc="10" dirty="0">
                <a:solidFill>
                  <a:srgbClr val="CC0064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CC0064"/>
                </a:solidFill>
                <a:latin typeface="Arial"/>
                <a:cs typeface="Arial"/>
              </a:rPr>
              <a:t>EXTERN</a:t>
            </a:r>
            <a:r>
              <a:rPr sz="2400" b="1" u="heavy" dirty="0">
                <a:solidFill>
                  <a:srgbClr val="CC0064"/>
                </a:solidFill>
                <a:latin typeface="Arial"/>
                <a:cs typeface="Arial"/>
              </a:rPr>
              <a:t>E</a:t>
            </a:r>
            <a:r>
              <a:rPr sz="2400" b="1" u="heavy" spc="20" dirty="0">
                <a:solidFill>
                  <a:srgbClr val="CC0064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CC006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920239" marR="6350">
              <a:lnSpc>
                <a:spcPct val="100000"/>
              </a:lnSpc>
              <a:spcBef>
                <a:spcPts val="765"/>
              </a:spcBef>
            </a:pPr>
            <a:r>
              <a:rPr sz="1600" b="1" u="sng" spc="-20" dirty="0">
                <a:solidFill>
                  <a:srgbClr val="990099"/>
                </a:solidFill>
                <a:latin typeface="Arial"/>
                <a:cs typeface="Arial"/>
              </a:rPr>
              <a:t>Cou</a:t>
            </a:r>
            <a:r>
              <a:rPr sz="1600" b="1" u="sng" spc="-50" dirty="0">
                <a:solidFill>
                  <a:srgbClr val="990099"/>
                </a:solidFill>
                <a:latin typeface="Arial"/>
                <a:cs typeface="Arial"/>
              </a:rPr>
              <a:t>v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er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tu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re</a:t>
            </a:r>
            <a:r>
              <a:rPr sz="1600" b="1" u="sng" spc="5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d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e</a:t>
            </a:r>
            <a:r>
              <a:rPr sz="1600" b="1" u="sng" spc="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g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raisse</a:t>
            </a:r>
            <a:r>
              <a:rPr sz="1600" b="1" spc="-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s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u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r</a:t>
            </a:r>
            <a:r>
              <a:rPr sz="1600" b="1" u="sng" spc="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la</a:t>
            </a:r>
            <a:r>
              <a:rPr sz="1600" b="1" u="sng" spc="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c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u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isse</a:t>
            </a:r>
            <a:r>
              <a:rPr sz="1600" b="1" u="sng" spc="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et</a:t>
            </a:r>
            <a:r>
              <a:rPr sz="1600" b="1" u="sng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l’é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p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a</a:t>
            </a:r>
            <a:r>
              <a:rPr sz="1600" b="1" u="sng" spc="-15" dirty="0">
                <a:solidFill>
                  <a:srgbClr val="990099"/>
                </a:solidFill>
                <a:latin typeface="Arial"/>
                <a:cs typeface="Arial"/>
              </a:rPr>
              <a:t>u</a:t>
            </a:r>
            <a:r>
              <a:rPr sz="1600" b="1" u="sng" spc="-10" dirty="0">
                <a:solidFill>
                  <a:srgbClr val="990099"/>
                </a:solidFill>
                <a:latin typeface="Arial"/>
                <a:cs typeface="Arial"/>
              </a:rPr>
              <a:t>le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600"/>
              </a:lnSpc>
            </a:pPr>
            <a:endParaRPr sz="1600"/>
          </a:p>
          <a:p>
            <a:pPr>
              <a:lnSpc>
                <a:spcPts val="2000"/>
              </a:lnSpc>
              <a:spcBef>
                <a:spcPts val="47"/>
              </a:spcBef>
            </a:pPr>
            <a:endParaRPr sz="2000"/>
          </a:p>
          <a:p>
            <a:pPr marL="791210" indent="-186055">
              <a:lnSpc>
                <a:spcPct val="100000"/>
              </a:lnSpc>
              <a:buFont typeface="Arial"/>
              <a:buChar char="•"/>
              <a:tabLst>
                <a:tab pos="791845" algn="l"/>
              </a:tabLst>
            </a:pPr>
            <a:r>
              <a:rPr sz="1600" b="1" spc="-10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ras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isse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7964" y="3943602"/>
            <a:ext cx="249301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buFont typeface="Arial"/>
              <a:buChar char="•"/>
              <a:tabLst>
                <a:tab pos="140970" algn="l"/>
              </a:tabLst>
            </a:pPr>
            <a:r>
              <a:rPr sz="1600" i="1" spc="-10" dirty="0">
                <a:latin typeface="Arial"/>
                <a:cs typeface="Arial"/>
              </a:rPr>
              <a:t>Épa</a:t>
            </a:r>
            <a:r>
              <a:rPr sz="1600" i="1" dirty="0">
                <a:latin typeface="Arial"/>
                <a:cs typeface="Arial"/>
              </a:rPr>
              <a:t>i</a:t>
            </a:r>
            <a:r>
              <a:rPr sz="1600" i="1" spc="-5" dirty="0">
                <a:latin typeface="Arial"/>
                <a:cs typeface="Arial"/>
              </a:rPr>
              <a:t>ss</a:t>
            </a:r>
            <a:r>
              <a:rPr sz="1600" i="1" spc="-10" dirty="0">
                <a:latin typeface="Arial"/>
                <a:cs typeface="Arial"/>
              </a:rPr>
              <a:t>eur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de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g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spc="-10" dirty="0">
                <a:latin typeface="Arial"/>
                <a:cs typeface="Arial"/>
              </a:rPr>
              <a:t>as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</a:t>
            </a:r>
            <a:r>
              <a:rPr sz="1600" i="1" spc="-10" dirty="0">
                <a:latin typeface="Arial"/>
                <a:cs typeface="Arial"/>
              </a:rPr>
              <a:t>ous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10" dirty="0">
                <a:latin typeface="Arial"/>
                <a:cs typeface="Arial"/>
              </a:rPr>
              <a:t>e peau</a:t>
            </a:r>
            <a:r>
              <a:rPr sz="1600" i="1" spc="-5" dirty="0">
                <a:latin typeface="Arial"/>
                <a:cs typeface="Arial"/>
              </a:rPr>
              <a:t>c</a:t>
            </a:r>
            <a:r>
              <a:rPr sz="1600" i="1" dirty="0">
                <a:latin typeface="Arial"/>
                <a:cs typeface="Arial"/>
              </a:rPr>
              <a:t>i</a:t>
            </a:r>
            <a:r>
              <a:rPr sz="1600" i="1" spc="-10" dirty="0">
                <a:latin typeface="Arial"/>
                <a:cs typeface="Arial"/>
              </a:rPr>
              <a:t>er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de</a:t>
            </a:r>
            <a:r>
              <a:rPr sz="1600" i="1" spc="-5" dirty="0">
                <a:latin typeface="Arial"/>
                <a:cs typeface="Arial"/>
              </a:rPr>
              <a:t> f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10" dirty="0">
                <a:latin typeface="Arial"/>
                <a:cs typeface="Arial"/>
              </a:rPr>
              <a:t>anc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7964" y="5650481"/>
            <a:ext cx="2588895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indent="-127635">
              <a:lnSpc>
                <a:spcPct val="100000"/>
              </a:lnSpc>
              <a:buFont typeface="Arial"/>
              <a:buChar char="•"/>
              <a:tabLst>
                <a:tab pos="140970" algn="l"/>
              </a:tabLst>
            </a:pPr>
            <a:r>
              <a:rPr sz="1600" i="1" spc="-10" dirty="0">
                <a:latin typeface="Arial"/>
                <a:cs typeface="Arial"/>
              </a:rPr>
              <a:t>Bou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de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g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spc="-10" dirty="0">
                <a:latin typeface="Arial"/>
                <a:cs typeface="Arial"/>
              </a:rPr>
              <a:t>a</a:t>
            </a:r>
            <a:r>
              <a:rPr sz="1600" i="1" dirty="0">
                <a:latin typeface="Arial"/>
                <a:cs typeface="Arial"/>
              </a:rPr>
              <a:t>i</a:t>
            </a:r>
            <a:r>
              <a:rPr sz="1600" i="1" spc="-5" dirty="0">
                <a:latin typeface="Arial"/>
                <a:cs typeface="Arial"/>
              </a:rPr>
              <a:t>ss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à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40" dirty="0">
                <a:latin typeface="Arial"/>
                <a:cs typeface="Arial"/>
              </a:rPr>
              <a:t>’</a:t>
            </a:r>
            <a:r>
              <a:rPr sz="1600" i="1" spc="-10" dirty="0">
                <a:latin typeface="Arial"/>
                <a:cs typeface="Arial"/>
              </a:rPr>
              <a:t>épau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1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4270" y="1481328"/>
            <a:ext cx="2115311" cy="525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42053" y="2410967"/>
            <a:ext cx="405765" cy="360045"/>
          </a:xfrm>
          <a:custGeom>
            <a:avLst/>
            <a:gdLst/>
            <a:ahLst/>
            <a:cxnLst/>
            <a:rect l="l" t="t" r="r" b="b"/>
            <a:pathLst>
              <a:path w="405765" h="360044">
                <a:moveTo>
                  <a:pt x="0" y="359663"/>
                </a:moveTo>
                <a:lnTo>
                  <a:pt x="405383" y="0"/>
                </a:lnTo>
              </a:path>
            </a:pathLst>
          </a:custGeom>
          <a:ln w="76199">
            <a:solidFill>
              <a:srgbClr val="00FF0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02813" y="4053839"/>
            <a:ext cx="2095500" cy="56515"/>
          </a:xfrm>
          <a:custGeom>
            <a:avLst/>
            <a:gdLst/>
            <a:ahLst/>
            <a:cxnLst/>
            <a:rect l="l" t="t" r="r" b="b"/>
            <a:pathLst>
              <a:path w="2095500" h="56514">
                <a:moveTo>
                  <a:pt x="2023871" y="27431"/>
                </a:moveTo>
                <a:lnTo>
                  <a:pt x="2023871" y="0"/>
                </a:lnTo>
                <a:lnTo>
                  <a:pt x="0" y="0"/>
                </a:lnTo>
                <a:lnTo>
                  <a:pt x="0" y="27431"/>
                </a:lnTo>
                <a:lnTo>
                  <a:pt x="2023871" y="27431"/>
                </a:lnTo>
                <a:close/>
              </a:path>
              <a:path w="2095500" h="56514">
                <a:moveTo>
                  <a:pt x="2095499" y="13715"/>
                </a:moveTo>
                <a:lnTo>
                  <a:pt x="2008631" y="-28955"/>
                </a:lnTo>
                <a:lnTo>
                  <a:pt x="2008631" y="0"/>
                </a:lnTo>
                <a:lnTo>
                  <a:pt x="2023871" y="0"/>
                </a:lnTo>
                <a:lnTo>
                  <a:pt x="2023871" y="48901"/>
                </a:lnTo>
                <a:lnTo>
                  <a:pt x="2095499" y="13715"/>
                </a:lnTo>
                <a:close/>
              </a:path>
              <a:path w="2095500" h="56514">
                <a:moveTo>
                  <a:pt x="2023871" y="48901"/>
                </a:moveTo>
                <a:lnTo>
                  <a:pt x="2023871" y="27431"/>
                </a:lnTo>
                <a:lnTo>
                  <a:pt x="2008631" y="27431"/>
                </a:lnTo>
                <a:lnTo>
                  <a:pt x="2008631" y="56387"/>
                </a:lnTo>
                <a:lnTo>
                  <a:pt x="2023871" y="489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1394" y="4053839"/>
            <a:ext cx="2106295" cy="711835"/>
          </a:xfrm>
          <a:custGeom>
            <a:avLst/>
            <a:gdLst/>
            <a:ahLst/>
            <a:cxnLst/>
            <a:rect l="l" t="t" r="r" b="b"/>
            <a:pathLst>
              <a:path w="2106295" h="711835">
                <a:moveTo>
                  <a:pt x="2029781" y="658409"/>
                </a:moveTo>
                <a:lnTo>
                  <a:pt x="9143" y="0"/>
                </a:lnTo>
                <a:lnTo>
                  <a:pt x="0" y="27431"/>
                </a:lnTo>
                <a:lnTo>
                  <a:pt x="2020944" y="684428"/>
                </a:lnTo>
                <a:lnTo>
                  <a:pt x="2029781" y="658409"/>
                </a:lnTo>
                <a:close/>
              </a:path>
              <a:path w="2106295" h="711835">
                <a:moveTo>
                  <a:pt x="2043683" y="707062"/>
                </a:moveTo>
                <a:lnTo>
                  <a:pt x="2043683" y="662939"/>
                </a:lnTo>
                <a:lnTo>
                  <a:pt x="2034539" y="688847"/>
                </a:lnTo>
                <a:lnTo>
                  <a:pt x="2020944" y="684428"/>
                </a:lnTo>
                <a:lnTo>
                  <a:pt x="2011679" y="711707"/>
                </a:lnTo>
                <a:lnTo>
                  <a:pt x="2043683" y="707062"/>
                </a:lnTo>
                <a:close/>
              </a:path>
              <a:path w="2106295" h="711835">
                <a:moveTo>
                  <a:pt x="2043683" y="662939"/>
                </a:moveTo>
                <a:lnTo>
                  <a:pt x="2029781" y="658409"/>
                </a:lnTo>
                <a:lnTo>
                  <a:pt x="2020944" y="684428"/>
                </a:lnTo>
                <a:lnTo>
                  <a:pt x="2034539" y="688847"/>
                </a:lnTo>
                <a:lnTo>
                  <a:pt x="2043683" y="662939"/>
                </a:lnTo>
                <a:close/>
              </a:path>
              <a:path w="2106295" h="711835">
                <a:moveTo>
                  <a:pt x="2106167" y="697991"/>
                </a:moveTo>
                <a:lnTo>
                  <a:pt x="2039111" y="630935"/>
                </a:lnTo>
                <a:lnTo>
                  <a:pt x="2029781" y="658409"/>
                </a:lnTo>
                <a:lnTo>
                  <a:pt x="2043683" y="662939"/>
                </a:lnTo>
                <a:lnTo>
                  <a:pt x="2043683" y="707062"/>
                </a:lnTo>
                <a:lnTo>
                  <a:pt x="2106167" y="6979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02813" y="5701283"/>
            <a:ext cx="1937385" cy="108585"/>
          </a:xfrm>
          <a:custGeom>
            <a:avLst/>
            <a:gdLst/>
            <a:ahLst/>
            <a:cxnLst/>
            <a:rect l="l" t="t" r="r" b="b"/>
            <a:pathLst>
              <a:path w="1937384" h="108585">
                <a:moveTo>
                  <a:pt x="1852162" y="56755"/>
                </a:moveTo>
                <a:lnTo>
                  <a:pt x="1851129" y="27827"/>
                </a:lnTo>
                <a:lnTo>
                  <a:pt x="0" y="79247"/>
                </a:lnTo>
                <a:lnTo>
                  <a:pt x="1523" y="108203"/>
                </a:lnTo>
                <a:lnTo>
                  <a:pt x="1852162" y="56755"/>
                </a:lnTo>
                <a:close/>
              </a:path>
              <a:path w="1937384" h="108585">
                <a:moveTo>
                  <a:pt x="1937003" y="39623"/>
                </a:moveTo>
                <a:lnTo>
                  <a:pt x="1850135" y="0"/>
                </a:lnTo>
                <a:lnTo>
                  <a:pt x="1851129" y="27827"/>
                </a:lnTo>
                <a:lnTo>
                  <a:pt x="1865375" y="27431"/>
                </a:lnTo>
                <a:lnTo>
                  <a:pt x="1865375" y="78693"/>
                </a:lnTo>
                <a:lnTo>
                  <a:pt x="1937003" y="39623"/>
                </a:lnTo>
                <a:close/>
              </a:path>
              <a:path w="1937384" h="108585">
                <a:moveTo>
                  <a:pt x="1865375" y="56387"/>
                </a:moveTo>
                <a:lnTo>
                  <a:pt x="1865375" y="27431"/>
                </a:lnTo>
                <a:lnTo>
                  <a:pt x="1851129" y="27827"/>
                </a:lnTo>
                <a:lnTo>
                  <a:pt x="1852162" y="56755"/>
                </a:lnTo>
                <a:lnTo>
                  <a:pt x="1865375" y="56387"/>
                </a:lnTo>
                <a:close/>
              </a:path>
              <a:path w="1937384" h="108585">
                <a:moveTo>
                  <a:pt x="1865375" y="78693"/>
                </a:moveTo>
                <a:lnTo>
                  <a:pt x="1865375" y="56387"/>
                </a:lnTo>
                <a:lnTo>
                  <a:pt x="1852162" y="56755"/>
                </a:lnTo>
                <a:lnTo>
                  <a:pt x="1853183" y="85343"/>
                </a:lnTo>
                <a:lnTo>
                  <a:pt x="1865375" y="7869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9662" y="2740151"/>
            <a:ext cx="1513840" cy="260985"/>
          </a:xfrm>
          <a:custGeom>
            <a:avLst/>
            <a:gdLst/>
            <a:ahLst/>
            <a:cxnLst/>
            <a:rect l="l" t="t" r="r" b="b"/>
            <a:pathLst>
              <a:path w="1513840" h="260985">
                <a:moveTo>
                  <a:pt x="1431523" y="56753"/>
                </a:moveTo>
                <a:lnTo>
                  <a:pt x="1427621" y="29441"/>
                </a:lnTo>
                <a:lnTo>
                  <a:pt x="0" y="233171"/>
                </a:lnTo>
                <a:lnTo>
                  <a:pt x="4571" y="260603"/>
                </a:lnTo>
                <a:lnTo>
                  <a:pt x="1431523" y="56753"/>
                </a:lnTo>
                <a:close/>
              </a:path>
              <a:path w="1513840" h="260985">
                <a:moveTo>
                  <a:pt x="1513331" y="30479"/>
                </a:moveTo>
                <a:lnTo>
                  <a:pt x="1423415" y="0"/>
                </a:lnTo>
                <a:lnTo>
                  <a:pt x="1427621" y="29441"/>
                </a:lnTo>
                <a:lnTo>
                  <a:pt x="1441703" y="27431"/>
                </a:lnTo>
                <a:lnTo>
                  <a:pt x="1444751" y="54863"/>
                </a:lnTo>
                <a:lnTo>
                  <a:pt x="1444751" y="78889"/>
                </a:lnTo>
                <a:lnTo>
                  <a:pt x="1513331" y="30479"/>
                </a:lnTo>
                <a:close/>
              </a:path>
              <a:path w="1513840" h="260985">
                <a:moveTo>
                  <a:pt x="1444751" y="54863"/>
                </a:moveTo>
                <a:lnTo>
                  <a:pt x="1441703" y="27431"/>
                </a:lnTo>
                <a:lnTo>
                  <a:pt x="1427621" y="29441"/>
                </a:lnTo>
                <a:lnTo>
                  <a:pt x="1431523" y="56753"/>
                </a:lnTo>
                <a:lnTo>
                  <a:pt x="1444751" y="54863"/>
                </a:lnTo>
                <a:close/>
              </a:path>
              <a:path w="1513840" h="260985">
                <a:moveTo>
                  <a:pt x="1444751" y="78889"/>
                </a:moveTo>
                <a:lnTo>
                  <a:pt x="1444751" y="54863"/>
                </a:lnTo>
                <a:lnTo>
                  <a:pt x="1431523" y="56753"/>
                </a:lnTo>
                <a:lnTo>
                  <a:pt x="1435607" y="85343"/>
                </a:lnTo>
                <a:lnTo>
                  <a:pt x="1444751" y="788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97540" y="6484109"/>
            <a:ext cx="231648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Photo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à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hau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ap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è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é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ou</a:t>
            </a:r>
            <a:r>
              <a:rPr sz="1000" dirty="0">
                <a:latin typeface="Arial"/>
                <a:cs typeface="Arial"/>
              </a:rPr>
              <a:t>ss</a:t>
            </a:r>
            <a:r>
              <a:rPr sz="1000" spc="-15" dirty="0">
                <a:latin typeface="Arial"/>
                <a:cs typeface="Arial"/>
              </a:rPr>
              <a:t>ag</a:t>
            </a:r>
            <a:r>
              <a:rPr sz="1000" spc="-1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90693" y="3922776"/>
            <a:ext cx="144780" cy="1080770"/>
          </a:xfrm>
          <a:custGeom>
            <a:avLst/>
            <a:gdLst/>
            <a:ahLst/>
            <a:cxnLst/>
            <a:rect l="l" t="t" r="r" b="b"/>
            <a:pathLst>
              <a:path w="144779" h="1080770">
                <a:moveTo>
                  <a:pt x="0" y="0"/>
                </a:moveTo>
                <a:lnTo>
                  <a:pt x="144779" y="1080515"/>
                </a:lnTo>
              </a:path>
            </a:pathLst>
          </a:custGeom>
          <a:ln w="76199">
            <a:solidFill>
              <a:srgbClr val="00FF0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</TotalTime>
  <Words>528</Words>
  <Application>Microsoft Office PowerPoint</Application>
  <PresentationFormat>Personnalisé</PresentationFormat>
  <Paragraphs>177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Brin</vt:lpstr>
      <vt:lpstr>Présentation PowerPoint</vt:lpstr>
      <vt:lpstr>Présentation PowerPoint</vt:lpstr>
      <vt:lpstr>Présentation PowerPoint</vt:lpstr>
      <vt:lpstr>Les 3 parties essentielles</vt:lpstr>
      <vt:lpstr>La cuisse E</vt:lpstr>
      <vt:lpstr>Le dos</vt:lpstr>
      <vt:lpstr>L’épaule</vt:lpstr>
      <vt:lpstr>Présentation PowerPoint</vt:lpstr>
      <vt:lpstr>Points essentiels à observer</vt:lpstr>
      <vt:lpstr>Points essentiels à observer</vt:lpstr>
      <vt:lpstr>La couleur Le critère de la couleur n'est utilisé que pour la viande de veau. Elle est classée selon une grille à 4 niveaux. Chaque niveau est représenté par une nombre.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Classement</dc:title>
  <dc:creator>Propriétaire</dc:creator>
  <cp:lastModifiedBy>mekheldi STPA</cp:lastModifiedBy>
  <cp:revision>5</cp:revision>
  <dcterms:created xsi:type="dcterms:W3CDTF">2022-04-03T09:22:17Z</dcterms:created>
  <dcterms:modified xsi:type="dcterms:W3CDTF">2022-04-04T07:03:38Z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2020-12-11T00:00:00Z</vt:filetime>
  </property>
  <property fmtid="{D5CDD505-2E9C-101B-9397-08002B2CF9AE}" pid="3" name="LastSaved">
    <vt:filetime>2022-04-03T00:00:00Z</vt:filetime>
  </property>
</Properties>
</file>