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EB8B9-67EE-4381-9576-D589A8F03EC1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4B28-F341-4C6B-9BF2-32D3E0FFE69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80340">
              <a:lnSpc>
                <a:spcPct val="115000"/>
              </a:lnSpc>
              <a:spcAft>
                <a:spcPts val="1000"/>
              </a:spcAft>
            </a:pPr>
            <a:r>
              <a:rPr lang="fr-FR" dirty="0" smtClean="0">
                <a:solidFill>
                  <a:srgbClr val="002060"/>
                </a:solidFill>
              </a:rPr>
              <a:t>lecture06</a:t>
            </a:r>
            <a:r>
              <a:rPr lang="fr-FR" dirty="0" smtClean="0">
                <a:solidFill>
                  <a:srgbClr val="002060"/>
                </a:solidFill>
                <a:latin typeface="Times New Roman"/>
                <a:cs typeface="Times New Roman"/>
              </a:rPr>
              <a:t>꞉ the negative internet</a:t>
            </a:r>
          </a:p>
          <a:p>
            <a:pPr marL="18034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C00000"/>
                </a:solidFill>
                <a:ea typeface="Calibri"/>
                <a:cs typeface="Arial"/>
              </a:rPr>
              <a:t>01</a:t>
            </a:r>
            <a:r>
              <a:rPr lang="en-US" dirty="0">
                <a:solidFill>
                  <a:srgbClr val="C00000"/>
                </a:solidFill>
                <a:ea typeface="Calibri"/>
                <a:cs typeface="Arial"/>
              </a:rPr>
              <a:t>.  Long periods of reen time affect our health and communication.</a:t>
            </a:r>
            <a:endParaRPr lang="fr-FR" dirty="0">
              <a:solidFill>
                <a:srgbClr val="C00000"/>
              </a:solidFill>
              <a:ea typeface="Calibri"/>
              <a:cs typeface="Arial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C00000"/>
                </a:solidFill>
                <a:ea typeface="Calibri"/>
                <a:cs typeface="Arial"/>
              </a:rPr>
              <a:t>  02. Some criminals use the internet to hack into people’s for nefarious or financial information.</a:t>
            </a:r>
            <a:endParaRPr lang="fr-FR" dirty="0">
              <a:solidFill>
                <a:srgbClr val="C00000"/>
              </a:solidFill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C00000"/>
                </a:solidFill>
                <a:ea typeface="Calibri"/>
                <a:cs typeface="Arial"/>
              </a:rPr>
              <a:t> </a:t>
            </a:r>
            <a:endParaRPr lang="fr-FR" dirty="0">
              <a:solidFill>
                <a:srgbClr val="C00000"/>
              </a:solidFill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C00000"/>
                </a:solidFill>
                <a:ea typeface="Calibri"/>
                <a:cs typeface="Arial"/>
              </a:rPr>
              <a:t>03.Aperson s personal and professional life can be disrupted by an addiction to social net working.</a:t>
            </a:r>
            <a:endParaRPr lang="fr-FR" dirty="0">
              <a:solidFill>
                <a:srgbClr val="C00000"/>
              </a:solidFill>
              <a:ea typeface="Calibri"/>
              <a:cs typeface="Arial"/>
            </a:endParaRPr>
          </a:p>
          <a:p>
            <a:endParaRPr lang="fr-F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1</cp:revision>
  <dcterms:created xsi:type="dcterms:W3CDTF">2023-03-13T14:36:51Z</dcterms:created>
  <dcterms:modified xsi:type="dcterms:W3CDTF">2023-03-13T14:42:40Z</dcterms:modified>
</cp:coreProperties>
</file>