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436AD-8F2E-407F-A73F-2736C1BAB9E8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07C0-A265-4D2E-A36D-0B5E6B392FD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436AD-8F2E-407F-A73F-2736C1BAB9E8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07C0-A265-4D2E-A36D-0B5E6B392FD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436AD-8F2E-407F-A73F-2736C1BAB9E8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07C0-A265-4D2E-A36D-0B5E6B392FD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436AD-8F2E-407F-A73F-2736C1BAB9E8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07C0-A265-4D2E-A36D-0B5E6B392FD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436AD-8F2E-407F-A73F-2736C1BAB9E8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07C0-A265-4D2E-A36D-0B5E6B392FD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436AD-8F2E-407F-A73F-2736C1BAB9E8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07C0-A265-4D2E-A36D-0B5E6B392FD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436AD-8F2E-407F-A73F-2736C1BAB9E8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07C0-A265-4D2E-A36D-0B5E6B392FD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436AD-8F2E-407F-A73F-2736C1BAB9E8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07C0-A265-4D2E-A36D-0B5E6B392FD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436AD-8F2E-407F-A73F-2736C1BAB9E8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07C0-A265-4D2E-A36D-0B5E6B392FD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436AD-8F2E-407F-A73F-2736C1BAB9E8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07C0-A265-4D2E-A36D-0B5E6B392FD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436AD-8F2E-407F-A73F-2736C1BAB9E8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07C0-A265-4D2E-A36D-0B5E6B392FD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436AD-8F2E-407F-A73F-2736C1BAB9E8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007C0-A265-4D2E-A36D-0B5E6B392FDB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fr-FR" dirty="0" smtClean="0">
                <a:solidFill>
                  <a:schemeClr val="tx1"/>
                </a:solidFill>
              </a:rPr>
              <a:t>Lecture 07 </a:t>
            </a:r>
            <a:r>
              <a:rPr lang="fr-FR" dirty="0" smtClean="0">
                <a:solidFill>
                  <a:schemeClr val="tx1"/>
                </a:solidFill>
                <a:latin typeface="Times New Roman"/>
                <a:cs typeface="Times New Roman"/>
              </a:rPr>
              <a:t>꞉ how has technology changed Our live?</a:t>
            </a:r>
            <a:r>
              <a:rPr lang="en-US" b="1" dirty="0">
                <a:ea typeface="Calibri"/>
                <a:cs typeface="Arial"/>
              </a:rPr>
              <a:t> </a:t>
            </a:r>
            <a:r>
              <a:rPr lang="en-US" sz="2800" b="1" dirty="0">
                <a:solidFill>
                  <a:schemeClr val="tx2"/>
                </a:solidFill>
                <a:ea typeface="Calibri"/>
                <a:cs typeface="Arial"/>
              </a:rPr>
              <a:t>1</a:t>
            </a:r>
            <a:r>
              <a:rPr lang="en-US" sz="2800" b="1" dirty="0">
                <a:solidFill>
                  <a:schemeClr val="tx2"/>
                </a:solidFill>
                <a:ea typeface="Calibri"/>
                <a:cs typeface="Calibri"/>
              </a:rPr>
              <a:t>)</a:t>
            </a:r>
            <a:r>
              <a:rPr lang="en-US" sz="2800" b="1" dirty="0">
                <a:solidFill>
                  <a:schemeClr val="tx2"/>
                </a:solidFill>
                <a:ea typeface="Calibri"/>
                <a:cs typeface="Arial"/>
              </a:rPr>
              <a:t>Technology makes collaboration easy</a:t>
            </a:r>
            <a:r>
              <a:rPr lang="en-US" sz="2800" dirty="0">
                <a:solidFill>
                  <a:schemeClr val="tx2"/>
                </a:solidFill>
                <a:ea typeface="Calibri"/>
                <a:cs typeface="Arial"/>
              </a:rPr>
              <a:t> </a:t>
            </a:r>
            <a:r>
              <a:rPr lang="en-US" sz="2800" dirty="0" smtClean="0">
                <a:solidFill>
                  <a:schemeClr val="tx2"/>
                </a:solidFill>
                <a:latin typeface="Times New Roman"/>
                <a:ea typeface="Calibri"/>
                <a:cs typeface="Arial"/>
              </a:rPr>
              <a:t>꞉</a:t>
            </a:r>
            <a:r>
              <a:rPr lang="fr-FR" sz="2800" dirty="0" smtClean="0">
                <a:solidFill>
                  <a:schemeClr val="tx2"/>
                </a:solidFill>
                <a:latin typeface="Times New Roman"/>
                <a:ea typeface="Calibri"/>
                <a:cs typeface="Arial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fr-FR" dirty="0">
                <a:solidFill>
                  <a:schemeClr val="tx2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fr-FR" dirty="0" smtClean="0">
                <a:solidFill>
                  <a:schemeClr val="tx2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en-US" dirty="0" smtClean="0">
                <a:solidFill>
                  <a:schemeClr val="tx2"/>
                </a:solidFill>
                <a:ea typeface="Calibri"/>
                <a:cs typeface="Calibri"/>
              </a:rPr>
              <a:t>*</a:t>
            </a:r>
            <a:r>
              <a:rPr lang="en-US" dirty="0">
                <a:solidFill>
                  <a:schemeClr val="tx2"/>
                </a:solidFill>
                <a:ea typeface="Calibri"/>
                <a:cs typeface="Arial"/>
              </a:rPr>
              <a:t>We live in a word where collaboration is essential .</a:t>
            </a:r>
            <a:endParaRPr lang="fr-FR" dirty="0">
              <a:solidFill>
                <a:schemeClr val="tx2"/>
              </a:solidFill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chemeClr val="tx2"/>
                </a:solidFill>
                <a:ea typeface="Calibri"/>
                <a:cs typeface="Arial"/>
              </a:rPr>
              <a:t>02</a:t>
            </a:r>
            <a:r>
              <a:rPr lang="en-US" dirty="0">
                <a:solidFill>
                  <a:schemeClr val="tx2"/>
                </a:solidFill>
                <a:ea typeface="Calibri"/>
                <a:cs typeface="Calibri"/>
              </a:rPr>
              <a:t>) </a:t>
            </a:r>
            <a:r>
              <a:rPr lang="en-US" b="1" dirty="0">
                <a:solidFill>
                  <a:schemeClr val="tx2"/>
                </a:solidFill>
                <a:ea typeface="Calibri"/>
                <a:cs typeface="Calibri"/>
              </a:rPr>
              <a:t>Technology helps new businesses </a:t>
            </a:r>
            <a:r>
              <a:rPr lang="en-US" b="1" dirty="0" smtClean="0">
                <a:solidFill>
                  <a:schemeClr val="tx2"/>
                </a:solidFill>
                <a:latin typeface="Times New Roman"/>
                <a:ea typeface="Calibri"/>
                <a:cs typeface="Arial"/>
              </a:rPr>
              <a:t>꞉</a:t>
            </a:r>
            <a:endParaRPr lang="fr-FR" b="1" dirty="0">
              <a:solidFill>
                <a:schemeClr val="tx2"/>
              </a:solidFill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733425" algn="l"/>
              </a:tabLst>
            </a:pPr>
            <a:r>
              <a:rPr lang="en-US" dirty="0">
                <a:solidFill>
                  <a:schemeClr val="tx2"/>
                </a:solidFill>
                <a:ea typeface="Calibri"/>
                <a:cs typeface="Calibri"/>
              </a:rPr>
              <a:t>  </a:t>
            </a:r>
            <a:r>
              <a:rPr lang="en-US" dirty="0" smtClean="0">
                <a:solidFill>
                  <a:schemeClr val="tx2"/>
                </a:solidFill>
                <a:ea typeface="Calibri"/>
                <a:cs typeface="Calibri"/>
              </a:rPr>
              <a:t>  </a:t>
            </a:r>
            <a:r>
              <a:rPr lang="en-US" dirty="0">
                <a:solidFill>
                  <a:schemeClr val="tx2"/>
                </a:solidFill>
                <a:ea typeface="Calibri"/>
                <a:cs typeface="Calibri"/>
              </a:rPr>
              <a:t>*</a:t>
            </a:r>
            <a:r>
              <a:rPr lang="en-US" dirty="0">
                <a:solidFill>
                  <a:schemeClr val="tx2"/>
                </a:solidFill>
                <a:ea typeface="Calibri"/>
                <a:cs typeface="Arial"/>
              </a:rPr>
              <a:t>Technology offers employee processes.</a:t>
            </a:r>
            <a:endParaRPr lang="fr-FR" dirty="0">
              <a:solidFill>
                <a:schemeClr val="tx2"/>
              </a:solidFill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57200" algn="l"/>
                <a:tab pos="733425" algn="l"/>
              </a:tabLst>
            </a:pPr>
            <a:r>
              <a:rPr lang="en-US" dirty="0">
                <a:solidFill>
                  <a:schemeClr val="tx2"/>
                </a:solidFill>
                <a:ea typeface="Calibri"/>
                <a:cs typeface="Arial"/>
              </a:rPr>
              <a:t>03</a:t>
            </a:r>
            <a:r>
              <a:rPr lang="en-US" dirty="0">
                <a:solidFill>
                  <a:schemeClr val="tx2"/>
                </a:solidFill>
                <a:ea typeface="Calibri"/>
                <a:cs typeface="Calibri"/>
              </a:rPr>
              <a:t>)</a:t>
            </a:r>
            <a:r>
              <a:rPr lang="en-US" dirty="0">
                <a:solidFill>
                  <a:schemeClr val="tx2"/>
                </a:solidFill>
                <a:ea typeface="Calibri"/>
                <a:cs typeface="Arial"/>
              </a:rPr>
              <a:t>	</a:t>
            </a:r>
            <a:r>
              <a:rPr lang="en-US" b="1" dirty="0">
                <a:solidFill>
                  <a:schemeClr val="tx2"/>
                </a:solidFill>
                <a:ea typeface="Calibri"/>
                <a:cs typeface="Arial"/>
              </a:rPr>
              <a:t>Technology helps create more equality in society</a:t>
            </a:r>
            <a:endParaRPr lang="fr-FR" b="1" dirty="0">
              <a:solidFill>
                <a:schemeClr val="tx2"/>
              </a:solidFill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dirty="0" smtClean="0">
                <a:solidFill>
                  <a:schemeClr val="tx2"/>
                </a:solidFill>
                <a:ea typeface="Calibri"/>
                <a:cs typeface="Calibri"/>
              </a:rPr>
              <a:t>  *</a:t>
            </a:r>
            <a:r>
              <a:rPr lang="en-US" dirty="0">
                <a:solidFill>
                  <a:schemeClr val="tx2"/>
                </a:solidFill>
                <a:ea typeface="Calibri"/>
                <a:cs typeface="Calibri"/>
              </a:rPr>
              <a:t>it possible for people from all walks of life to have access  to different resources.</a:t>
            </a:r>
            <a:endParaRPr lang="fr-FR" dirty="0">
              <a:solidFill>
                <a:schemeClr val="tx2"/>
              </a:solidFill>
              <a:ea typeface="Calibri"/>
              <a:cs typeface="Arial"/>
            </a:endParaRPr>
          </a:p>
          <a:p>
            <a:pPr algn="l"/>
            <a:endParaRPr lang="fr-FR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43</Words>
  <Application>Microsoft Office PowerPoint</Application>
  <PresentationFormat>Affichage à l'écran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crash</dc:creator>
  <cp:lastModifiedBy>crash</cp:lastModifiedBy>
  <cp:revision>2</cp:revision>
  <dcterms:created xsi:type="dcterms:W3CDTF">2023-03-13T14:42:55Z</dcterms:created>
  <dcterms:modified xsi:type="dcterms:W3CDTF">2023-03-13T14:55:02Z</dcterms:modified>
</cp:coreProperties>
</file>