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embeddedFontLst>
    <p:embeddedFont>
      <p:font typeface="Calibri" pitchFamily="34" charset="0"/>
      <p:regular r:id="rId34"/>
      <p:bold r:id="rId35"/>
      <p:italic r:id="rId36"/>
      <p:boldItalic r:id="rId37"/>
    </p:embeddedFont>
    <p:embeddedFont>
      <p:font typeface="Rubik Black" charset="-79"/>
      <p:bold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0" roundtripDataSignature="AMtx7mjGDKDIsci/EH+eP82MgjvqVAnW8A=="/>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51"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50"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4.fntdata"/><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3" name="Google Shape;48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6"/>
        <p:cNvGrpSpPr/>
        <p:nvPr/>
      </p:nvGrpSpPr>
      <p:grpSpPr>
        <a:xfrm>
          <a:off x="0" y="0"/>
          <a:ext cx="0" cy="0"/>
          <a:chOff x="0" y="0"/>
          <a:chExt cx="0" cy="0"/>
        </a:xfrm>
      </p:grpSpPr>
      <p:sp>
        <p:nvSpPr>
          <p:cNvPr id="757" name="Google Shape;75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8" name="Google Shape;758;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p:cNvGrpSpPr/>
        <p:nvPr/>
      </p:nvGrpSpPr>
      <p:grpSpPr>
        <a:xfrm>
          <a:off x="0" y="0"/>
          <a:ext cx="0" cy="0"/>
          <a:chOff x="0" y="0"/>
          <a:chExt cx="0" cy="0"/>
        </a:xfrm>
      </p:grpSpPr>
      <p:sp>
        <p:nvSpPr>
          <p:cNvPr id="764" name="Google Shape;764;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5" name="Google Shape;765;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2" name="Google Shape;772;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9" name="Google Shape;779;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4"/>
        <p:cNvGrpSpPr/>
        <p:nvPr/>
      </p:nvGrpSpPr>
      <p:grpSpPr>
        <a:xfrm>
          <a:off x="0" y="0"/>
          <a:ext cx="0" cy="0"/>
          <a:chOff x="0" y="0"/>
          <a:chExt cx="0" cy="0"/>
        </a:xfrm>
      </p:grpSpPr>
      <p:sp>
        <p:nvSpPr>
          <p:cNvPr id="785" name="Google Shape;785;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6" name="Google Shape;786;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2" name="Google Shape;792;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3" name="Google Shape;793;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0" name="Google Shape;800;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5"/>
        <p:cNvGrpSpPr/>
        <p:nvPr/>
      </p:nvGrpSpPr>
      <p:grpSpPr>
        <a:xfrm>
          <a:off x="0" y="0"/>
          <a:ext cx="0" cy="0"/>
          <a:chOff x="0" y="0"/>
          <a:chExt cx="0" cy="0"/>
        </a:xfrm>
      </p:grpSpPr>
      <p:sp>
        <p:nvSpPr>
          <p:cNvPr id="806" name="Google Shape;806;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7" name="Google Shape;807;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6"/>
        <p:cNvGrpSpPr/>
        <p:nvPr/>
      </p:nvGrpSpPr>
      <p:grpSpPr>
        <a:xfrm>
          <a:off x="0" y="0"/>
          <a:ext cx="0" cy="0"/>
          <a:chOff x="0" y="0"/>
          <a:chExt cx="0" cy="0"/>
        </a:xfrm>
      </p:grpSpPr>
      <p:sp>
        <p:nvSpPr>
          <p:cNvPr id="937" name="Google Shape;937;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8" name="Google Shape;938;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3"/>
        <p:cNvGrpSpPr/>
        <p:nvPr/>
      </p:nvGrpSpPr>
      <p:grpSpPr>
        <a:xfrm>
          <a:off x="0" y="0"/>
          <a:ext cx="0" cy="0"/>
          <a:chOff x="0" y="0"/>
          <a:chExt cx="0" cy="0"/>
        </a:xfrm>
      </p:grpSpPr>
      <p:sp>
        <p:nvSpPr>
          <p:cNvPr id="944" name="Google Shape;944;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5" name="Google Shape;945;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9"/>
        <p:cNvGrpSpPr/>
        <p:nvPr/>
      </p:nvGrpSpPr>
      <p:grpSpPr>
        <a:xfrm>
          <a:off x="0" y="0"/>
          <a:ext cx="0" cy="0"/>
          <a:chOff x="0" y="0"/>
          <a:chExt cx="0" cy="0"/>
        </a:xfrm>
      </p:grpSpPr>
      <p:sp>
        <p:nvSpPr>
          <p:cNvPr id="670" name="Google Shape;67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1" name="Google Shape;671;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0"/>
        <p:cNvGrpSpPr/>
        <p:nvPr/>
      </p:nvGrpSpPr>
      <p:grpSpPr>
        <a:xfrm>
          <a:off x="0" y="0"/>
          <a:ext cx="0" cy="0"/>
          <a:chOff x="0" y="0"/>
          <a:chExt cx="0" cy="0"/>
        </a:xfrm>
      </p:grpSpPr>
      <p:sp>
        <p:nvSpPr>
          <p:cNvPr id="951" name="Google Shape;951;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2" name="Google Shape;952;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7"/>
        <p:cNvGrpSpPr/>
        <p:nvPr/>
      </p:nvGrpSpPr>
      <p:grpSpPr>
        <a:xfrm>
          <a:off x="0" y="0"/>
          <a:ext cx="0" cy="0"/>
          <a:chOff x="0" y="0"/>
          <a:chExt cx="0" cy="0"/>
        </a:xfrm>
      </p:grpSpPr>
      <p:sp>
        <p:nvSpPr>
          <p:cNvPr id="958" name="Google Shape;958;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9" name="Google Shape;959;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4"/>
        <p:cNvGrpSpPr/>
        <p:nvPr/>
      </p:nvGrpSpPr>
      <p:grpSpPr>
        <a:xfrm>
          <a:off x="0" y="0"/>
          <a:ext cx="0" cy="0"/>
          <a:chOff x="0" y="0"/>
          <a:chExt cx="0" cy="0"/>
        </a:xfrm>
      </p:grpSpPr>
      <p:sp>
        <p:nvSpPr>
          <p:cNvPr id="965" name="Google Shape;965;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6" name="Google Shape;966;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3" name="Google Shape;973;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8"/>
        <p:cNvGrpSpPr/>
        <p:nvPr/>
      </p:nvGrpSpPr>
      <p:grpSpPr>
        <a:xfrm>
          <a:off x="0" y="0"/>
          <a:ext cx="0" cy="0"/>
          <a:chOff x="0" y="0"/>
          <a:chExt cx="0" cy="0"/>
        </a:xfrm>
      </p:grpSpPr>
      <p:sp>
        <p:nvSpPr>
          <p:cNvPr id="979" name="Google Shape;979;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0" name="Google Shape;980;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5"/>
        <p:cNvGrpSpPr/>
        <p:nvPr/>
      </p:nvGrpSpPr>
      <p:grpSpPr>
        <a:xfrm>
          <a:off x="0" y="0"/>
          <a:ext cx="0" cy="0"/>
          <a:chOff x="0" y="0"/>
          <a:chExt cx="0" cy="0"/>
        </a:xfrm>
      </p:grpSpPr>
      <p:sp>
        <p:nvSpPr>
          <p:cNvPr id="986" name="Google Shape;986;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7" name="Google Shape;987;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4" name="Google Shape;994;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1" name="Google Shape;1001;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6"/>
        <p:cNvGrpSpPr/>
        <p:nvPr/>
      </p:nvGrpSpPr>
      <p:grpSpPr>
        <a:xfrm>
          <a:off x="0" y="0"/>
          <a:ext cx="0" cy="0"/>
          <a:chOff x="0" y="0"/>
          <a:chExt cx="0" cy="0"/>
        </a:xfrm>
      </p:grpSpPr>
      <p:sp>
        <p:nvSpPr>
          <p:cNvPr id="1007" name="Google Shape;1007;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8" name="Google Shape;1008;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3"/>
        <p:cNvGrpSpPr/>
        <p:nvPr/>
      </p:nvGrpSpPr>
      <p:grpSpPr>
        <a:xfrm>
          <a:off x="0" y="0"/>
          <a:ext cx="0" cy="0"/>
          <a:chOff x="0" y="0"/>
          <a:chExt cx="0" cy="0"/>
        </a:xfrm>
      </p:grpSpPr>
      <p:sp>
        <p:nvSpPr>
          <p:cNvPr id="1014" name="Google Shape;1014;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5" name="Google Shape;1015;p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2" name="Google Shape;712;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9"/>
        <p:cNvGrpSpPr/>
        <p:nvPr/>
      </p:nvGrpSpPr>
      <p:grpSpPr>
        <a:xfrm>
          <a:off x="0" y="0"/>
          <a:ext cx="0" cy="0"/>
          <a:chOff x="0" y="0"/>
          <a:chExt cx="0" cy="0"/>
        </a:xfrm>
      </p:grpSpPr>
      <p:sp>
        <p:nvSpPr>
          <p:cNvPr id="1020" name="Google Shape;1020;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1" name="Google Shape;1021;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5"/>
        <p:cNvGrpSpPr/>
        <p:nvPr/>
      </p:nvGrpSpPr>
      <p:grpSpPr>
        <a:xfrm>
          <a:off x="0" y="0"/>
          <a:ext cx="0" cy="0"/>
          <a:chOff x="0" y="0"/>
          <a:chExt cx="0" cy="0"/>
        </a:xfrm>
      </p:grpSpPr>
      <p:sp>
        <p:nvSpPr>
          <p:cNvPr id="1026" name="Google Shape;1026;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7" name="Google Shape;1027;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Google Shape;717;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8" name="Google Shape;71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1"/>
        <p:cNvGrpSpPr/>
        <p:nvPr/>
      </p:nvGrpSpPr>
      <p:grpSpPr>
        <a:xfrm>
          <a:off x="0" y="0"/>
          <a:ext cx="0" cy="0"/>
          <a:chOff x="0" y="0"/>
          <a:chExt cx="0" cy="0"/>
        </a:xfrm>
      </p:grpSpPr>
      <p:sp>
        <p:nvSpPr>
          <p:cNvPr id="722" name="Google Shape;72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3" name="Google Shape;723;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8"/>
        <p:cNvGrpSpPr/>
        <p:nvPr/>
      </p:nvGrpSpPr>
      <p:grpSpPr>
        <a:xfrm>
          <a:off x="0" y="0"/>
          <a:ext cx="0" cy="0"/>
          <a:chOff x="0" y="0"/>
          <a:chExt cx="0" cy="0"/>
        </a:xfrm>
      </p:grpSpPr>
      <p:sp>
        <p:nvSpPr>
          <p:cNvPr id="729" name="Google Shape;72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0" name="Google Shape;730;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Google Shape;73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7" name="Google Shape;737;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2"/>
        <p:cNvGrpSpPr/>
        <p:nvPr/>
      </p:nvGrpSpPr>
      <p:grpSpPr>
        <a:xfrm>
          <a:off x="0" y="0"/>
          <a:ext cx="0" cy="0"/>
          <a:chOff x="0" y="0"/>
          <a:chExt cx="0" cy="0"/>
        </a:xfrm>
      </p:grpSpPr>
      <p:sp>
        <p:nvSpPr>
          <p:cNvPr id="743" name="Google Shape;743;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4" name="Google Shape;744;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Google Shape;750;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1" name="Google Shape;751;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s slide layout">
  <p:cSld name="Contents slide layout">
    <p:spTree>
      <p:nvGrpSpPr>
        <p:cNvPr id="1" name="Shape 29"/>
        <p:cNvGrpSpPr/>
        <p:nvPr/>
      </p:nvGrpSpPr>
      <p:grpSpPr>
        <a:xfrm>
          <a:off x="0" y="0"/>
          <a:ext cx="0" cy="0"/>
          <a:chOff x="0" y="0"/>
          <a:chExt cx="0" cy="0"/>
        </a:xfrm>
      </p:grpSpPr>
      <p:sp>
        <p:nvSpPr>
          <p:cNvPr id="30" name="Google Shape;30;p36"/>
          <p:cNvSpPr txBox="1">
            <a:spLocks noGrp="1"/>
          </p:cNvSpPr>
          <p:nvPr>
            <p:ph type="body" idx="1"/>
          </p:nvPr>
        </p:nvSpPr>
        <p:spPr>
          <a:xfrm>
            <a:off x="242647" y="339510"/>
            <a:ext cx="8679898" cy="724247"/>
          </a:xfrm>
          <a:prstGeom prst="rect">
            <a:avLst/>
          </a:prstGeom>
          <a:noFill/>
          <a:ln>
            <a:noFill/>
          </a:ln>
        </p:spPr>
        <p:txBody>
          <a:bodyPr spcFirstLastPara="1" wrap="square" lIns="91425" tIns="91425" rIns="91425" bIns="91425" anchor="ctr" anchorCtr="0">
            <a:noAutofit/>
          </a:bodyPr>
          <a:lstStyle>
            <a:lvl1pPr marL="457200" lvl="0" indent="-228600" algn="ctr">
              <a:lnSpc>
                <a:spcPct val="115000"/>
              </a:lnSpc>
              <a:spcBef>
                <a:spcPts val="0"/>
              </a:spcBef>
              <a:spcAft>
                <a:spcPts val="0"/>
              </a:spcAft>
              <a:buSzPts val="1600"/>
              <a:buNone/>
              <a:defRPr sz="4050" b="0">
                <a:solidFill>
                  <a:srgbClr val="5E5E5E"/>
                </a:solidFill>
                <a:latin typeface="Arial"/>
                <a:ea typeface="Arial"/>
                <a:cs typeface="Arial"/>
                <a:sym typeface="Arial"/>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1"/>
        <p:cNvGrpSpPr/>
        <p:nvPr/>
      </p:nvGrpSpPr>
      <p:grpSpPr>
        <a:xfrm>
          <a:off x="0" y="0"/>
          <a:ext cx="0" cy="0"/>
          <a:chOff x="0" y="0"/>
          <a:chExt cx="0" cy="0"/>
        </a:xfrm>
      </p:grpSpPr>
      <p:sp>
        <p:nvSpPr>
          <p:cNvPr id="33" name="Google Shape;33;p37"/>
          <p:cNvSpPr txBox="1">
            <a:spLocks noGrp="1"/>
          </p:cNvSpPr>
          <p:nvPr>
            <p:ph type="title"/>
          </p:nvPr>
        </p:nvSpPr>
        <p:spPr>
          <a:xfrm>
            <a:off x="968500" y="2187700"/>
            <a:ext cx="2900100" cy="2482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000"/>
              <a:buFont typeface="Rubik Black"/>
              <a:buNone/>
              <a:defRPr sz="2000" b="0">
                <a:latin typeface="Rubik Black"/>
                <a:ea typeface="Rubik Black"/>
                <a:cs typeface="Rubik Black"/>
                <a:sym typeface="Rubik Black"/>
              </a:defRPr>
            </a:lvl1pPr>
            <a:lvl2pPr lvl="1" algn="l">
              <a:lnSpc>
                <a:spcPct val="100000"/>
              </a:lnSpc>
              <a:spcBef>
                <a:spcPts val="0"/>
              </a:spcBef>
              <a:spcAft>
                <a:spcPts val="0"/>
              </a:spcAft>
              <a:buSzPts val="2000"/>
              <a:buNone/>
              <a:defRPr sz="2000"/>
            </a:lvl2pPr>
            <a:lvl3pPr lvl="2" algn="l">
              <a:lnSpc>
                <a:spcPct val="100000"/>
              </a:lnSpc>
              <a:spcBef>
                <a:spcPts val="0"/>
              </a:spcBef>
              <a:spcAft>
                <a:spcPts val="0"/>
              </a:spcAft>
              <a:buSzPts val="2000"/>
              <a:buNone/>
              <a:defRPr sz="2000"/>
            </a:lvl3pPr>
            <a:lvl4pPr lvl="3" algn="l">
              <a:lnSpc>
                <a:spcPct val="100000"/>
              </a:lnSpc>
              <a:spcBef>
                <a:spcPts val="0"/>
              </a:spcBef>
              <a:spcAft>
                <a:spcPts val="0"/>
              </a:spcAft>
              <a:buSzPts val="2000"/>
              <a:buNone/>
              <a:defRPr sz="2000"/>
            </a:lvl4pPr>
            <a:lvl5pPr lvl="4" algn="l">
              <a:lnSpc>
                <a:spcPct val="100000"/>
              </a:lnSpc>
              <a:spcBef>
                <a:spcPts val="0"/>
              </a:spcBef>
              <a:spcAft>
                <a:spcPts val="0"/>
              </a:spcAft>
              <a:buSzPts val="2000"/>
              <a:buNone/>
              <a:defRPr sz="2000"/>
            </a:lvl5pPr>
            <a:lvl6pPr lvl="5" algn="l">
              <a:lnSpc>
                <a:spcPct val="100000"/>
              </a:lnSpc>
              <a:spcBef>
                <a:spcPts val="0"/>
              </a:spcBef>
              <a:spcAft>
                <a:spcPts val="0"/>
              </a:spcAft>
              <a:buSzPts val="2000"/>
              <a:buNone/>
              <a:defRPr sz="2000"/>
            </a:lvl6pPr>
            <a:lvl7pPr lvl="6" algn="l">
              <a:lnSpc>
                <a:spcPct val="100000"/>
              </a:lnSpc>
              <a:spcBef>
                <a:spcPts val="0"/>
              </a:spcBef>
              <a:spcAft>
                <a:spcPts val="0"/>
              </a:spcAft>
              <a:buSzPts val="2000"/>
              <a:buNone/>
              <a:defRPr sz="2000"/>
            </a:lvl7pPr>
            <a:lvl8pPr lvl="7" algn="l">
              <a:lnSpc>
                <a:spcPct val="100000"/>
              </a:lnSpc>
              <a:spcBef>
                <a:spcPts val="0"/>
              </a:spcBef>
              <a:spcAft>
                <a:spcPts val="0"/>
              </a:spcAft>
              <a:buSzPts val="2000"/>
              <a:buNone/>
              <a:defRPr sz="2000"/>
            </a:lvl8pPr>
            <a:lvl9pPr lvl="8" algn="l">
              <a:lnSpc>
                <a:spcPct val="100000"/>
              </a:lnSpc>
              <a:spcBef>
                <a:spcPts val="0"/>
              </a:spcBef>
              <a:spcAft>
                <a:spcPts val="0"/>
              </a:spcAft>
              <a:buSzPts val="2000"/>
              <a:buNone/>
              <a:defRPr sz="20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5">
  <p:cSld name="Section Header 5">
    <p:spTree>
      <p:nvGrpSpPr>
        <p:cNvPr id="1" name="Shape 40"/>
        <p:cNvGrpSpPr/>
        <p:nvPr/>
      </p:nvGrpSpPr>
      <p:grpSpPr>
        <a:xfrm>
          <a:off x="0" y="0"/>
          <a:ext cx="0" cy="0"/>
          <a:chOff x="0" y="0"/>
          <a:chExt cx="0" cy="0"/>
        </a:xfrm>
      </p:grpSpPr>
      <p:sp>
        <p:nvSpPr>
          <p:cNvPr id="42" name="Google Shape;42;p39"/>
          <p:cNvSpPr txBox="1">
            <a:spLocks noGrp="1"/>
          </p:cNvSpPr>
          <p:nvPr>
            <p:ph type="title"/>
          </p:nvPr>
        </p:nvSpPr>
        <p:spPr>
          <a:xfrm>
            <a:off x="-496649" y="-526233"/>
            <a:ext cx="2705700" cy="4442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rgbClr val="007FE0"/>
              </a:buClr>
              <a:buSzPts val="30000"/>
              <a:buNone/>
              <a:defRPr sz="30000">
                <a:solidFill>
                  <a:schemeClr val="accent1"/>
                </a:solidFill>
              </a:defRPr>
            </a:lvl1pPr>
            <a:lvl2pPr lvl="1" algn="r">
              <a:lnSpc>
                <a:spcPct val="100000"/>
              </a:lnSpc>
              <a:spcBef>
                <a:spcPts val="0"/>
              </a:spcBef>
              <a:spcAft>
                <a:spcPts val="0"/>
              </a:spcAft>
              <a:buClr>
                <a:schemeClr val="accent1"/>
              </a:buClr>
              <a:buSzPts val="30000"/>
              <a:buNone/>
              <a:defRPr sz="30000">
                <a:solidFill>
                  <a:schemeClr val="accent1"/>
                </a:solidFill>
              </a:defRPr>
            </a:lvl2pPr>
            <a:lvl3pPr lvl="2" algn="r">
              <a:lnSpc>
                <a:spcPct val="100000"/>
              </a:lnSpc>
              <a:spcBef>
                <a:spcPts val="0"/>
              </a:spcBef>
              <a:spcAft>
                <a:spcPts val="0"/>
              </a:spcAft>
              <a:buClr>
                <a:schemeClr val="accent1"/>
              </a:buClr>
              <a:buSzPts val="30000"/>
              <a:buNone/>
              <a:defRPr sz="30000">
                <a:solidFill>
                  <a:schemeClr val="accent1"/>
                </a:solidFill>
              </a:defRPr>
            </a:lvl3pPr>
            <a:lvl4pPr lvl="3" algn="r">
              <a:lnSpc>
                <a:spcPct val="100000"/>
              </a:lnSpc>
              <a:spcBef>
                <a:spcPts val="0"/>
              </a:spcBef>
              <a:spcAft>
                <a:spcPts val="0"/>
              </a:spcAft>
              <a:buClr>
                <a:schemeClr val="accent1"/>
              </a:buClr>
              <a:buSzPts val="30000"/>
              <a:buNone/>
              <a:defRPr sz="30000">
                <a:solidFill>
                  <a:schemeClr val="accent1"/>
                </a:solidFill>
              </a:defRPr>
            </a:lvl4pPr>
            <a:lvl5pPr lvl="4" algn="r">
              <a:lnSpc>
                <a:spcPct val="100000"/>
              </a:lnSpc>
              <a:spcBef>
                <a:spcPts val="0"/>
              </a:spcBef>
              <a:spcAft>
                <a:spcPts val="0"/>
              </a:spcAft>
              <a:buClr>
                <a:schemeClr val="accent1"/>
              </a:buClr>
              <a:buSzPts val="30000"/>
              <a:buNone/>
              <a:defRPr sz="30000">
                <a:solidFill>
                  <a:schemeClr val="accent1"/>
                </a:solidFill>
              </a:defRPr>
            </a:lvl5pPr>
            <a:lvl6pPr lvl="5" algn="r">
              <a:lnSpc>
                <a:spcPct val="100000"/>
              </a:lnSpc>
              <a:spcBef>
                <a:spcPts val="0"/>
              </a:spcBef>
              <a:spcAft>
                <a:spcPts val="0"/>
              </a:spcAft>
              <a:buClr>
                <a:schemeClr val="accent1"/>
              </a:buClr>
              <a:buSzPts val="30000"/>
              <a:buNone/>
              <a:defRPr sz="30000">
                <a:solidFill>
                  <a:schemeClr val="accent1"/>
                </a:solidFill>
              </a:defRPr>
            </a:lvl6pPr>
            <a:lvl7pPr lvl="6" algn="r">
              <a:lnSpc>
                <a:spcPct val="100000"/>
              </a:lnSpc>
              <a:spcBef>
                <a:spcPts val="0"/>
              </a:spcBef>
              <a:spcAft>
                <a:spcPts val="0"/>
              </a:spcAft>
              <a:buClr>
                <a:schemeClr val="accent1"/>
              </a:buClr>
              <a:buSzPts val="30000"/>
              <a:buNone/>
              <a:defRPr sz="30000">
                <a:solidFill>
                  <a:schemeClr val="accent1"/>
                </a:solidFill>
              </a:defRPr>
            </a:lvl7pPr>
            <a:lvl8pPr lvl="7" algn="r">
              <a:lnSpc>
                <a:spcPct val="100000"/>
              </a:lnSpc>
              <a:spcBef>
                <a:spcPts val="0"/>
              </a:spcBef>
              <a:spcAft>
                <a:spcPts val="0"/>
              </a:spcAft>
              <a:buClr>
                <a:schemeClr val="accent1"/>
              </a:buClr>
              <a:buSzPts val="30000"/>
              <a:buNone/>
              <a:defRPr sz="30000">
                <a:solidFill>
                  <a:schemeClr val="accent1"/>
                </a:solidFill>
              </a:defRPr>
            </a:lvl8pPr>
            <a:lvl9pPr lvl="8" algn="r">
              <a:lnSpc>
                <a:spcPct val="100000"/>
              </a:lnSpc>
              <a:spcBef>
                <a:spcPts val="0"/>
              </a:spcBef>
              <a:spcAft>
                <a:spcPts val="0"/>
              </a:spcAft>
              <a:buClr>
                <a:schemeClr val="accent1"/>
              </a:buClr>
              <a:buSzPts val="30000"/>
              <a:buNone/>
              <a:defRPr sz="30000">
                <a:solidFill>
                  <a:schemeClr val="accent1"/>
                </a:solidFill>
              </a:defRPr>
            </a:lvl9pPr>
          </a:lstStyle>
          <a:p>
            <a:endParaRPr/>
          </a:p>
        </p:txBody>
      </p:sp>
      <p:sp>
        <p:nvSpPr>
          <p:cNvPr id="43" name="Google Shape;43;p39"/>
          <p:cNvSpPr txBox="1">
            <a:spLocks noGrp="1"/>
          </p:cNvSpPr>
          <p:nvPr>
            <p:ph type="title" idx="2"/>
          </p:nvPr>
        </p:nvSpPr>
        <p:spPr>
          <a:xfrm>
            <a:off x="2123200" y="2123000"/>
            <a:ext cx="2340900" cy="1122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lt1"/>
              </a:buClr>
              <a:buSzPts val="3000"/>
              <a:buNone/>
              <a:defRPr sz="3000">
                <a:solidFill>
                  <a:schemeClr val="lt1"/>
                </a:solidFill>
              </a:defRPr>
            </a:lvl1pPr>
            <a:lvl2pPr lvl="1" algn="l">
              <a:lnSpc>
                <a:spcPct val="100000"/>
              </a:lnSpc>
              <a:spcBef>
                <a:spcPts val="0"/>
              </a:spcBef>
              <a:spcAft>
                <a:spcPts val="0"/>
              </a:spcAft>
              <a:buClr>
                <a:schemeClr val="lt1"/>
              </a:buClr>
              <a:buSzPts val="3000"/>
              <a:buNone/>
              <a:defRPr sz="3000">
                <a:solidFill>
                  <a:schemeClr val="lt1"/>
                </a:solidFill>
              </a:defRPr>
            </a:lvl2pPr>
            <a:lvl3pPr lvl="2" algn="l">
              <a:lnSpc>
                <a:spcPct val="100000"/>
              </a:lnSpc>
              <a:spcBef>
                <a:spcPts val="0"/>
              </a:spcBef>
              <a:spcAft>
                <a:spcPts val="0"/>
              </a:spcAft>
              <a:buClr>
                <a:schemeClr val="lt1"/>
              </a:buClr>
              <a:buSzPts val="3000"/>
              <a:buNone/>
              <a:defRPr sz="3000">
                <a:solidFill>
                  <a:schemeClr val="lt1"/>
                </a:solidFill>
              </a:defRPr>
            </a:lvl3pPr>
            <a:lvl4pPr lvl="3" algn="l">
              <a:lnSpc>
                <a:spcPct val="100000"/>
              </a:lnSpc>
              <a:spcBef>
                <a:spcPts val="0"/>
              </a:spcBef>
              <a:spcAft>
                <a:spcPts val="0"/>
              </a:spcAft>
              <a:buClr>
                <a:schemeClr val="lt1"/>
              </a:buClr>
              <a:buSzPts val="3000"/>
              <a:buNone/>
              <a:defRPr sz="3000">
                <a:solidFill>
                  <a:schemeClr val="lt1"/>
                </a:solidFill>
              </a:defRPr>
            </a:lvl4pPr>
            <a:lvl5pPr lvl="4" algn="l">
              <a:lnSpc>
                <a:spcPct val="100000"/>
              </a:lnSpc>
              <a:spcBef>
                <a:spcPts val="0"/>
              </a:spcBef>
              <a:spcAft>
                <a:spcPts val="0"/>
              </a:spcAft>
              <a:buClr>
                <a:schemeClr val="lt1"/>
              </a:buClr>
              <a:buSzPts val="3000"/>
              <a:buNone/>
              <a:defRPr sz="3000">
                <a:solidFill>
                  <a:schemeClr val="lt1"/>
                </a:solidFill>
              </a:defRPr>
            </a:lvl5pPr>
            <a:lvl6pPr lvl="5" algn="l">
              <a:lnSpc>
                <a:spcPct val="100000"/>
              </a:lnSpc>
              <a:spcBef>
                <a:spcPts val="0"/>
              </a:spcBef>
              <a:spcAft>
                <a:spcPts val="0"/>
              </a:spcAft>
              <a:buClr>
                <a:schemeClr val="lt1"/>
              </a:buClr>
              <a:buSzPts val="3000"/>
              <a:buNone/>
              <a:defRPr sz="3000">
                <a:solidFill>
                  <a:schemeClr val="lt1"/>
                </a:solidFill>
              </a:defRPr>
            </a:lvl6pPr>
            <a:lvl7pPr lvl="6" algn="l">
              <a:lnSpc>
                <a:spcPct val="100000"/>
              </a:lnSpc>
              <a:spcBef>
                <a:spcPts val="0"/>
              </a:spcBef>
              <a:spcAft>
                <a:spcPts val="0"/>
              </a:spcAft>
              <a:buClr>
                <a:schemeClr val="lt1"/>
              </a:buClr>
              <a:buSzPts val="3000"/>
              <a:buNone/>
              <a:defRPr sz="3000">
                <a:solidFill>
                  <a:schemeClr val="lt1"/>
                </a:solidFill>
              </a:defRPr>
            </a:lvl7pPr>
            <a:lvl8pPr lvl="7" algn="l">
              <a:lnSpc>
                <a:spcPct val="100000"/>
              </a:lnSpc>
              <a:spcBef>
                <a:spcPts val="0"/>
              </a:spcBef>
              <a:spcAft>
                <a:spcPts val="0"/>
              </a:spcAft>
              <a:buClr>
                <a:schemeClr val="lt1"/>
              </a:buClr>
              <a:buSzPts val="3000"/>
              <a:buNone/>
              <a:defRPr sz="3000">
                <a:solidFill>
                  <a:schemeClr val="lt1"/>
                </a:solidFill>
              </a:defRPr>
            </a:lvl8pPr>
            <a:lvl9pPr lvl="8" algn="l">
              <a:lnSpc>
                <a:spcPct val="100000"/>
              </a:lnSpc>
              <a:spcBef>
                <a:spcPts val="0"/>
              </a:spcBef>
              <a:spcAft>
                <a:spcPts val="0"/>
              </a:spcAft>
              <a:buClr>
                <a:schemeClr val="lt1"/>
              </a:buClr>
              <a:buSzPts val="3000"/>
              <a:buNone/>
              <a:defRPr sz="3000">
                <a:solidFill>
                  <a:schemeClr val="lt1"/>
                </a:solidFil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3"/>
        </a:solidFill>
        <a:effectLst/>
      </p:bgPr>
    </p:bg>
    <p:spTree>
      <p:nvGrpSpPr>
        <p:cNvPr id="1" name="Shape 56"/>
        <p:cNvGrpSpPr/>
        <p:nvPr/>
      </p:nvGrpSpPr>
      <p:grpSpPr>
        <a:xfrm>
          <a:off x="0" y="0"/>
          <a:ext cx="0" cy="0"/>
          <a:chOff x="0" y="0"/>
          <a:chExt cx="0" cy="0"/>
        </a:xfrm>
      </p:grpSpPr>
      <p:sp>
        <p:nvSpPr>
          <p:cNvPr id="57" name="Google Shape;57;p40"/>
          <p:cNvSpPr txBox="1">
            <a:spLocks noGrp="1"/>
          </p:cNvSpPr>
          <p:nvPr>
            <p:ph type="title"/>
          </p:nvPr>
        </p:nvSpPr>
        <p:spPr>
          <a:xfrm>
            <a:off x="965350" y="2092467"/>
            <a:ext cx="4911000" cy="2053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500"/>
              <a:buNone/>
              <a:defRPr sz="25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81" name="Google Shape;81;p40"/>
          <p:cNvSpPr txBox="1">
            <a:spLocks noGrp="1"/>
          </p:cNvSpPr>
          <p:nvPr>
            <p:ph type="subTitle" idx="1"/>
          </p:nvPr>
        </p:nvSpPr>
        <p:spPr>
          <a:xfrm>
            <a:off x="965350" y="4267300"/>
            <a:ext cx="4703400" cy="619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600"/>
              <a:buNone/>
              <a:defRPr/>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00C003C-F305-4C13-9B36-C9CDB6A47A74}" type="datetimeFigureOut">
              <a:rPr lang="fr-FR" smtClean="0"/>
              <a:t>16/10/2022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00C003C-F305-4C13-9B36-C9CDB6A47A74}" type="datetimeFigureOut">
              <a:rPr lang="fr-FR" smtClean="0"/>
              <a:t>16/10/2022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00C003C-F305-4C13-9B36-C9CDB6A47A74}" type="datetimeFigureOut">
              <a:rPr lang="fr-FR" smtClean="0"/>
              <a:t>16/10/2022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00C003C-F305-4C13-9B36-C9CDB6A47A74}" type="datetimeFigureOut">
              <a:rPr lang="fr-FR" smtClean="0"/>
              <a:t>16/10/2022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00C003C-F305-4C13-9B36-C9CDB6A47A74}" type="datetimeFigureOut">
              <a:rPr lang="fr-FR" smtClean="0"/>
              <a:t>16/10/2022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00C003C-F305-4C13-9B36-C9CDB6A47A74}" type="datetimeFigureOut">
              <a:rPr lang="fr-FR" smtClean="0"/>
              <a:t>16/10/2022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846124-E0BA-4934-85A1-BE1ED7FA95F4}" type="slidenum">
              <a:rPr lang="fr-FR" smtClean="0"/>
              <a:t>‹N°›</a:t>
            </a:fld>
            <a:endParaRPr lang="fr-F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0C003C-F305-4C13-9B36-C9CDB6A47A74}" type="datetimeFigureOut">
              <a:rPr lang="fr-FR" smtClean="0"/>
              <a:t>16/10/2022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46124-E0BA-4934-85A1-BE1ED7FA95F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
          <p:cNvSpPr txBox="1">
            <a:spLocks noGrp="1"/>
          </p:cNvSpPr>
          <p:nvPr>
            <p:ph type="ctrTitle"/>
          </p:nvPr>
        </p:nvSpPr>
        <p:spPr>
          <a:xfrm>
            <a:off x="616500" y="3512450"/>
            <a:ext cx="4645500" cy="1353900"/>
          </a:xfrm>
          <a:prstGeom prst="rect">
            <a:avLst/>
          </a:prstGeom>
          <a:noFill/>
          <a:ln>
            <a:noFill/>
          </a:ln>
        </p:spPr>
        <p:txBody>
          <a:bodyPr spcFirstLastPara="1" wrap="square" lIns="91425" tIns="91425" rIns="91425" bIns="91425" anchor="ctr" anchorCtr="0">
            <a:noAutofit/>
          </a:bodyPr>
          <a:lstStyle/>
          <a:p>
            <a:pPr marL="0" lvl="0" indent="0" algn="ctr" rtl="1">
              <a:lnSpc>
                <a:spcPct val="100000"/>
              </a:lnSpc>
              <a:spcBef>
                <a:spcPts val="0"/>
              </a:spcBef>
              <a:spcAft>
                <a:spcPts val="0"/>
              </a:spcAft>
              <a:buSzPts val="4500"/>
              <a:buNone/>
            </a:pPr>
            <a:r>
              <a:rPr lang="ar-SA">
                <a:latin typeface="Arial"/>
                <a:ea typeface="Arial"/>
                <a:cs typeface="Arial"/>
                <a:sym typeface="Arial"/>
              </a:rPr>
              <a:t>الإستثمار</a:t>
            </a:r>
            <a:endParaRPr/>
          </a:p>
        </p:txBody>
      </p:sp>
      <p:sp>
        <p:nvSpPr>
          <p:cNvPr id="668" name="Google Shape;668;p1"/>
          <p:cNvSpPr txBox="1">
            <a:spLocks noGrp="1"/>
          </p:cNvSpPr>
          <p:nvPr>
            <p:ph type="subTitle" idx="1"/>
          </p:nvPr>
        </p:nvSpPr>
        <p:spPr>
          <a:xfrm>
            <a:off x="625822" y="4947849"/>
            <a:ext cx="3812400" cy="1449103"/>
          </a:xfrm>
          <a:prstGeom prst="rect">
            <a:avLst/>
          </a:prstGeom>
          <a:noFill/>
          <a:ln>
            <a:noFill/>
          </a:ln>
        </p:spPr>
        <p:txBody>
          <a:bodyPr spcFirstLastPara="1" wrap="square" lIns="91425" tIns="91425" rIns="91425" bIns="91425" anchor="t" anchorCtr="0">
            <a:noAutofit/>
          </a:bodyPr>
          <a:lstStyle/>
          <a:p>
            <a:pPr marL="0" lvl="0" indent="0" algn="ctr" rtl="1">
              <a:lnSpc>
                <a:spcPct val="100000"/>
              </a:lnSpc>
              <a:spcBef>
                <a:spcPts val="0"/>
              </a:spcBef>
              <a:spcAft>
                <a:spcPts val="0"/>
              </a:spcAft>
              <a:buSzPts val="1600"/>
              <a:buNone/>
            </a:pPr>
            <a:r>
              <a:rPr lang="ar-SA" sz="2400"/>
              <a:t>من إعداد الطالبة :</a:t>
            </a:r>
            <a:br>
              <a:rPr lang="ar-SA" sz="2400"/>
            </a:br>
            <a:r>
              <a:rPr lang="ar-SA" sz="2400"/>
              <a:t>ملياني وصال أية</a:t>
            </a:r>
            <a:br>
              <a:rPr lang="ar-SA" sz="2400"/>
            </a:br>
            <a:endParaRPr sz="2400"/>
          </a:p>
        </p:txBody>
      </p:sp>
      <p:grpSp>
        <p:nvGrpSpPr>
          <p:cNvPr id="486" name="Google Shape;486;p1"/>
          <p:cNvGrpSpPr/>
          <p:nvPr/>
        </p:nvGrpSpPr>
        <p:grpSpPr>
          <a:xfrm>
            <a:off x="4203662" y="1896339"/>
            <a:ext cx="5110440" cy="3565413"/>
            <a:chOff x="1190200" y="1058700"/>
            <a:chExt cx="5212075" cy="3635950"/>
          </a:xfrm>
        </p:grpSpPr>
        <p:sp>
          <p:nvSpPr>
            <p:cNvPr id="487" name="Google Shape;487;p1"/>
            <p:cNvSpPr/>
            <p:nvPr/>
          </p:nvSpPr>
          <p:spPr>
            <a:xfrm>
              <a:off x="1190200" y="4224300"/>
              <a:ext cx="5212075" cy="2525"/>
            </a:xfrm>
            <a:custGeom>
              <a:avLst/>
              <a:gdLst/>
              <a:ahLst/>
              <a:cxnLst/>
              <a:rect l="l" t="t" r="r" b="b"/>
              <a:pathLst>
                <a:path w="208483" h="101" extrusionOk="0">
                  <a:moveTo>
                    <a:pt x="0" y="0"/>
                  </a:moveTo>
                  <a:lnTo>
                    <a:pt x="0" y="101"/>
                  </a:lnTo>
                  <a:lnTo>
                    <a:pt x="208482" y="101"/>
                  </a:lnTo>
                  <a:lnTo>
                    <a:pt x="208482"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8" name="Google Shape;488;p1"/>
            <p:cNvSpPr/>
            <p:nvPr/>
          </p:nvSpPr>
          <p:spPr>
            <a:xfrm>
              <a:off x="4552600" y="4420275"/>
              <a:ext cx="90075" cy="2525"/>
            </a:xfrm>
            <a:custGeom>
              <a:avLst/>
              <a:gdLst/>
              <a:ahLst/>
              <a:cxnLst/>
              <a:rect l="l" t="t" r="r" b="b"/>
              <a:pathLst>
                <a:path w="3603" h="101" extrusionOk="0">
                  <a:moveTo>
                    <a:pt x="0" y="0"/>
                  </a:moveTo>
                  <a:lnTo>
                    <a:pt x="0" y="100"/>
                  </a:lnTo>
                  <a:lnTo>
                    <a:pt x="3603" y="100"/>
                  </a:lnTo>
                  <a:lnTo>
                    <a:pt x="3603"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9" name="Google Shape;489;p1"/>
            <p:cNvSpPr/>
            <p:nvPr/>
          </p:nvSpPr>
          <p:spPr>
            <a:xfrm>
              <a:off x="2753800" y="4291025"/>
              <a:ext cx="241875" cy="2525"/>
            </a:xfrm>
            <a:custGeom>
              <a:avLst/>
              <a:gdLst/>
              <a:ahLst/>
              <a:cxnLst/>
              <a:rect l="l" t="t" r="r" b="b"/>
              <a:pathLst>
                <a:path w="9675" h="101" extrusionOk="0">
                  <a:moveTo>
                    <a:pt x="1" y="0"/>
                  </a:moveTo>
                  <a:lnTo>
                    <a:pt x="1" y="100"/>
                  </a:lnTo>
                  <a:lnTo>
                    <a:pt x="9674" y="100"/>
                  </a:lnTo>
                  <a:lnTo>
                    <a:pt x="9674"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0" name="Google Shape;490;p1"/>
            <p:cNvSpPr/>
            <p:nvPr/>
          </p:nvSpPr>
          <p:spPr>
            <a:xfrm>
              <a:off x="5381525" y="4346875"/>
              <a:ext cx="591275" cy="2550"/>
            </a:xfrm>
            <a:custGeom>
              <a:avLst/>
              <a:gdLst/>
              <a:ahLst/>
              <a:cxnLst/>
              <a:rect l="l" t="t" r="r" b="b"/>
              <a:pathLst>
                <a:path w="23651" h="102" extrusionOk="0">
                  <a:moveTo>
                    <a:pt x="0" y="1"/>
                  </a:moveTo>
                  <a:lnTo>
                    <a:pt x="0" y="101"/>
                  </a:lnTo>
                  <a:lnTo>
                    <a:pt x="23650" y="101"/>
                  </a:lnTo>
                  <a:lnTo>
                    <a:pt x="2365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1" name="Google Shape;491;p1"/>
            <p:cNvSpPr/>
            <p:nvPr/>
          </p:nvSpPr>
          <p:spPr>
            <a:xfrm>
              <a:off x="1635500" y="4346875"/>
              <a:ext cx="590450" cy="2550"/>
            </a:xfrm>
            <a:custGeom>
              <a:avLst/>
              <a:gdLst/>
              <a:ahLst/>
              <a:cxnLst/>
              <a:rect l="l" t="t" r="r" b="b"/>
              <a:pathLst>
                <a:path w="23618" h="102" extrusionOk="0">
                  <a:moveTo>
                    <a:pt x="1" y="1"/>
                  </a:moveTo>
                  <a:lnTo>
                    <a:pt x="1" y="101"/>
                  </a:lnTo>
                  <a:lnTo>
                    <a:pt x="23618" y="101"/>
                  </a:lnTo>
                  <a:lnTo>
                    <a:pt x="2361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2" name="Google Shape;492;p1"/>
            <p:cNvSpPr/>
            <p:nvPr/>
          </p:nvSpPr>
          <p:spPr>
            <a:xfrm>
              <a:off x="2371025" y="1198800"/>
              <a:ext cx="2767850" cy="1503600"/>
            </a:xfrm>
            <a:custGeom>
              <a:avLst/>
              <a:gdLst/>
              <a:ahLst/>
              <a:cxnLst/>
              <a:rect l="l" t="t" r="r" b="b"/>
              <a:pathLst>
                <a:path w="110714" h="60144" extrusionOk="0">
                  <a:moveTo>
                    <a:pt x="1" y="1"/>
                  </a:moveTo>
                  <a:lnTo>
                    <a:pt x="1" y="60144"/>
                  </a:lnTo>
                  <a:lnTo>
                    <a:pt x="110713" y="60144"/>
                  </a:lnTo>
                  <a:lnTo>
                    <a:pt x="110713"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3" name="Google Shape;493;p1"/>
            <p:cNvSpPr/>
            <p:nvPr/>
          </p:nvSpPr>
          <p:spPr>
            <a:xfrm>
              <a:off x="2340175" y="1198800"/>
              <a:ext cx="2767000" cy="1503600"/>
            </a:xfrm>
            <a:custGeom>
              <a:avLst/>
              <a:gdLst/>
              <a:ahLst/>
              <a:cxnLst/>
              <a:rect l="l" t="t" r="r" b="b"/>
              <a:pathLst>
                <a:path w="110680" h="60144" extrusionOk="0">
                  <a:moveTo>
                    <a:pt x="1" y="1"/>
                  </a:moveTo>
                  <a:lnTo>
                    <a:pt x="1" y="60144"/>
                  </a:lnTo>
                  <a:lnTo>
                    <a:pt x="110680" y="60144"/>
                  </a:lnTo>
                  <a:lnTo>
                    <a:pt x="110680"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4" name="Google Shape;494;p1"/>
            <p:cNvSpPr/>
            <p:nvPr/>
          </p:nvSpPr>
          <p:spPr>
            <a:xfrm>
              <a:off x="2396050" y="1262175"/>
              <a:ext cx="2655250" cy="1376850"/>
            </a:xfrm>
            <a:custGeom>
              <a:avLst/>
              <a:gdLst/>
              <a:ahLst/>
              <a:cxnLst/>
              <a:rect l="l" t="t" r="r" b="b"/>
              <a:pathLst>
                <a:path w="106210" h="55074" extrusionOk="0">
                  <a:moveTo>
                    <a:pt x="0" y="1"/>
                  </a:moveTo>
                  <a:lnTo>
                    <a:pt x="0" y="55073"/>
                  </a:lnTo>
                  <a:lnTo>
                    <a:pt x="106210" y="55073"/>
                  </a:lnTo>
                  <a:lnTo>
                    <a:pt x="10621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5" name="Google Shape;495;p1"/>
            <p:cNvSpPr/>
            <p:nvPr/>
          </p:nvSpPr>
          <p:spPr>
            <a:xfrm>
              <a:off x="2396050" y="1262175"/>
              <a:ext cx="24200" cy="1376850"/>
            </a:xfrm>
            <a:custGeom>
              <a:avLst/>
              <a:gdLst/>
              <a:ahLst/>
              <a:cxnLst/>
              <a:rect l="l" t="t" r="r" b="b"/>
              <a:pathLst>
                <a:path w="968" h="55074" extrusionOk="0">
                  <a:moveTo>
                    <a:pt x="0" y="1"/>
                  </a:moveTo>
                  <a:lnTo>
                    <a:pt x="0" y="55073"/>
                  </a:lnTo>
                  <a:lnTo>
                    <a:pt x="968" y="55073"/>
                  </a:lnTo>
                  <a:lnTo>
                    <a:pt x="96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6" name="Google Shape;496;p1"/>
            <p:cNvSpPr/>
            <p:nvPr/>
          </p:nvSpPr>
          <p:spPr>
            <a:xfrm>
              <a:off x="2362700" y="2312100"/>
              <a:ext cx="2721950" cy="85075"/>
            </a:xfrm>
            <a:custGeom>
              <a:avLst/>
              <a:gdLst/>
              <a:ahLst/>
              <a:cxnLst/>
              <a:rect l="l" t="t" r="r" b="b"/>
              <a:pathLst>
                <a:path w="108878" h="3403" extrusionOk="0">
                  <a:moveTo>
                    <a:pt x="0" y="0"/>
                  </a:moveTo>
                  <a:lnTo>
                    <a:pt x="0" y="3403"/>
                  </a:lnTo>
                  <a:lnTo>
                    <a:pt x="108878" y="3403"/>
                  </a:lnTo>
                  <a:lnTo>
                    <a:pt x="10887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7" name="Google Shape;497;p1"/>
            <p:cNvSpPr/>
            <p:nvPr/>
          </p:nvSpPr>
          <p:spPr>
            <a:xfrm>
              <a:off x="2362700" y="1589925"/>
              <a:ext cx="2721950" cy="85075"/>
            </a:xfrm>
            <a:custGeom>
              <a:avLst/>
              <a:gdLst/>
              <a:ahLst/>
              <a:cxnLst/>
              <a:rect l="l" t="t" r="r" b="b"/>
              <a:pathLst>
                <a:path w="108878" h="3403" extrusionOk="0">
                  <a:moveTo>
                    <a:pt x="0" y="0"/>
                  </a:moveTo>
                  <a:lnTo>
                    <a:pt x="0" y="3402"/>
                  </a:lnTo>
                  <a:lnTo>
                    <a:pt x="108878" y="3402"/>
                  </a:lnTo>
                  <a:lnTo>
                    <a:pt x="10887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8" name="Google Shape;498;p1"/>
            <p:cNvSpPr/>
            <p:nvPr/>
          </p:nvSpPr>
          <p:spPr>
            <a:xfrm>
              <a:off x="2225925" y="1058700"/>
              <a:ext cx="101775" cy="87200"/>
            </a:xfrm>
            <a:custGeom>
              <a:avLst/>
              <a:gdLst/>
              <a:ahLst/>
              <a:cxnLst/>
              <a:rect l="l" t="t" r="r" b="b"/>
              <a:pathLst>
                <a:path w="4071" h="3488" extrusionOk="0">
                  <a:moveTo>
                    <a:pt x="1735" y="0"/>
                  </a:moveTo>
                  <a:cubicBezTo>
                    <a:pt x="801" y="0"/>
                    <a:pt x="1" y="801"/>
                    <a:pt x="1" y="1735"/>
                  </a:cubicBezTo>
                  <a:cubicBezTo>
                    <a:pt x="1" y="2794"/>
                    <a:pt x="867" y="3487"/>
                    <a:pt x="1759" y="3487"/>
                  </a:cubicBezTo>
                  <a:cubicBezTo>
                    <a:pt x="2188" y="3487"/>
                    <a:pt x="2623" y="3327"/>
                    <a:pt x="2969" y="2969"/>
                  </a:cubicBezTo>
                  <a:cubicBezTo>
                    <a:pt x="4070" y="1869"/>
                    <a:pt x="3303" y="0"/>
                    <a:pt x="173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9" name="Google Shape;499;p1"/>
            <p:cNvSpPr/>
            <p:nvPr/>
          </p:nvSpPr>
          <p:spPr>
            <a:xfrm>
              <a:off x="2397725" y="1102075"/>
              <a:ext cx="24200" cy="49225"/>
            </a:xfrm>
            <a:custGeom>
              <a:avLst/>
              <a:gdLst/>
              <a:ahLst/>
              <a:cxnLst/>
              <a:rect l="l" t="t" r="r" b="b"/>
              <a:pathLst>
                <a:path w="968" h="1969" extrusionOk="0">
                  <a:moveTo>
                    <a:pt x="501" y="0"/>
                  </a:moveTo>
                  <a:cubicBezTo>
                    <a:pt x="234" y="0"/>
                    <a:pt x="0" y="200"/>
                    <a:pt x="0" y="467"/>
                  </a:cubicBezTo>
                  <a:lnTo>
                    <a:pt x="0" y="1468"/>
                  </a:lnTo>
                  <a:cubicBezTo>
                    <a:pt x="0" y="1735"/>
                    <a:pt x="200" y="1968"/>
                    <a:pt x="501" y="1968"/>
                  </a:cubicBezTo>
                  <a:cubicBezTo>
                    <a:pt x="734" y="1968"/>
                    <a:pt x="968" y="1735"/>
                    <a:pt x="968" y="1501"/>
                  </a:cubicBezTo>
                  <a:lnTo>
                    <a:pt x="968" y="467"/>
                  </a:lnTo>
                  <a:cubicBezTo>
                    <a:pt x="934" y="200"/>
                    <a:pt x="734" y="0"/>
                    <a:pt x="5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0" name="Google Shape;500;p1"/>
            <p:cNvSpPr/>
            <p:nvPr/>
          </p:nvSpPr>
          <p:spPr>
            <a:xfrm>
              <a:off x="2280975" y="1102075"/>
              <a:ext cx="2803675" cy="316075"/>
            </a:xfrm>
            <a:custGeom>
              <a:avLst/>
              <a:gdLst/>
              <a:ahLst/>
              <a:cxnLst/>
              <a:rect l="l" t="t" r="r" b="b"/>
              <a:pathLst>
                <a:path w="112147" h="12643" extrusionOk="0">
                  <a:moveTo>
                    <a:pt x="0" y="0"/>
                  </a:moveTo>
                  <a:lnTo>
                    <a:pt x="0" y="12642"/>
                  </a:lnTo>
                  <a:lnTo>
                    <a:pt x="112147" y="12642"/>
                  </a:lnTo>
                  <a:lnTo>
                    <a:pt x="11214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1" name="Google Shape;501;p1"/>
            <p:cNvSpPr/>
            <p:nvPr/>
          </p:nvSpPr>
          <p:spPr>
            <a:xfrm>
              <a:off x="4944525" y="1058700"/>
              <a:ext cx="86775" cy="87600"/>
            </a:xfrm>
            <a:custGeom>
              <a:avLst/>
              <a:gdLst/>
              <a:ahLst/>
              <a:cxnLst/>
              <a:rect l="l" t="t" r="r" b="b"/>
              <a:pathLst>
                <a:path w="3471" h="3504" extrusionOk="0">
                  <a:moveTo>
                    <a:pt x="1735" y="0"/>
                  </a:moveTo>
                  <a:cubicBezTo>
                    <a:pt x="768" y="0"/>
                    <a:pt x="1" y="801"/>
                    <a:pt x="1" y="1735"/>
                  </a:cubicBezTo>
                  <a:cubicBezTo>
                    <a:pt x="1" y="2702"/>
                    <a:pt x="768" y="3503"/>
                    <a:pt x="1735" y="3503"/>
                  </a:cubicBezTo>
                  <a:cubicBezTo>
                    <a:pt x="2669" y="3503"/>
                    <a:pt x="3470" y="2702"/>
                    <a:pt x="3470" y="1735"/>
                  </a:cubicBezTo>
                  <a:cubicBezTo>
                    <a:pt x="3470" y="801"/>
                    <a:pt x="2669" y="0"/>
                    <a:pt x="173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2" name="Google Shape;502;p1"/>
            <p:cNvSpPr/>
            <p:nvPr/>
          </p:nvSpPr>
          <p:spPr>
            <a:xfrm>
              <a:off x="1909032" y="3475421"/>
              <a:ext cx="2063573" cy="748900"/>
            </a:xfrm>
            <a:custGeom>
              <a:avLst/>
              <a:gdLst/>
              <a:ahLst/>
              <a:cxnLst/>
              <a:rect l="l" t="t" r="r" b="b"/>
              <a:pathLst>
                <a:path w="61779" h="29956" extrusionOk="0">
                  <a:moveTo>
                    <a:pt x="1" y="1"/>
                  </a:moveTo>
                  <a:lnTo>
                    <a:pt x="1" y="29955"/>
                  </a:lnTo>
                  <a:lnTo>
                    <a:pt x="61778" y="29955"/>
                  </a:lnTo>
                  <a:lnTo>
                    <a:pt x="61778"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3" name="Google Shape;503;p1"/>
            <p:cNvSpPr/>
            <p:nvPr/>
          </p:nvSpPr>
          <p:spPr>
            <a:xfrm>
              <a:off x="2487775" y="3726450"/>
              <a:ext cx="326925" cy="331925"/>
            </a:xfrm>
            <a:custGeom>
              <a:avLst/>
              <a:gdLst/>
              <a:ahLst/>
              <a:cxnLst/>
              <a:rect l="l" t="t" r="r" b="b"/>
              <a:pathLst>
                <a:path w="13077" h="13277" extrusionOk="0">
                  <a:moveTo>
                    <a:pt x="1" y="0"/>
                  </a:moveTo>
                  <a:lnTo>
                    <a:pt x="1" y="13276"/>
                  </a:lnTo>
                  <a:lnTo>
                    <a:pt x="13077" y="13276"/>
                  </a:lnTo>
                  <a:lnTo>
                    <a:pt x="13077"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4" name="Google Shape;504;p1"/>
            <p:cNvSpPr/>
            <p:nvPr/>
          </p:nvSpPr>
          <p:spPr>
            <a:xfrm>
              <a:off x="1904025" y="3555475"/>
              <a:ext cx="2068175" cy="42575"/>
            </a:xfrm>
            <a:custGeom>
              <a:avLst/>
              <a:gdLst/>
              <a:ahLst/>
              <a:cxnLst/>
              <a:rect l="l" t="t" r="r" b="b"/>
              <a:pathLst>
                <a:path w="82727" h="1703" extrusionOk="0">
                  <a:moveTo>
                    <a:pt x="1" y="1"/>
                  </a:moveTo>
                  <a:lnTo>
                    <a:pt x="1" y="1702"/>
                  </a:lnTo>
                  <a:lnTo>
                    <a:pt x="82726" y="1702"/>
                  </a:lnTo>
                  <a:lnTo>
                    <a:pt x="8272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5" name="Google Shape;505;p1"/>
            <p:cNvSpPr/>
            <p:nvPr/>
          </p:nvSpPr>
          <p:spPr>
            <a:xfrm>
              <a:off x="3453475" y="3449575"/>
              <a:ext cx="547900" cy="123450"/>
            </a:xfrm>
            <a:custGeom>
              <a:avLst/>
              <a:gdLst/>
              <a:ahLst/>
              <a:cxnLst/>
              <a:rect l="l" t="t" r="r" b="b"/>
              <a:pathLst>
                <a:path w="21916" h="4938" extrusionOk="0">
                  <a:moveTo>
                    <a:pt x="0" y="1"/>
                  </a:moveTo>
                  <a:lnTo>
                    <a:pt x="0" y="4937"/>
                  </a:lnTo>
                  <a:lnTo>
                    <a:pt x="21916" y="4937"/>
                  </a:lnTo>
                  <a:lnTo>
                    <a:pt x="2191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6" name="Google Shape;506;p1"/>
            <p:cNvSpPr/>
            <p:nvPr/>
          </p:nvSpPr>
          <p:spPr>
            <a:xfrm>
              <a:off x="1880675" y="3449575"/>
              <a:ext cx="1572825" cy="123450"/>
            </a:xfrm>
            <a:custGeom>
              <a:avLst/>
              <a:gdLst/>
              <a:ahLst/>
              <a:cxnLst/>
              <a:rect l="l" t="t" r="r" b="b"/>
              <a:pathLst>
                <a:path w="62913" h="4938" extrusionOk="0">
                  <a:moveTo>
                    <a:pt x="1" y="1"/>
                  </a:moveTo>
                  <a:lnTo>
                    <a:pt x="1" y="4937"/>
                  </a:lnTo>
                  <a:lnTo>
                    <a:pt x="62912" y="4937"/>
                  </a:lnTo>
                  <a:lnTo>
                    <a:pt x="6291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7" name="Google Shape;507;p1"/>
            <p:cNvSpPr/>
            <p:nvPr/>
          </p:nvSpPr>
          <p:spPr>
            <a:xfrm>
              <a:off x="2325175" y="3239425"/>
              <a:ext cx="778075" cy="210175"/>
            </a:xfrm>
            <a:custGeom>
              <a:avLst/>
              <a:gdLst/>
              <a:ahLst/>
              <a:cxnLst/>
              <a:rect l="l" t="t" r="r" b="b"/>
              <a:pathLst>
                <a:path w="31123" h="8407" extrusionOk="0">
                  <a:moveTo>
                    <a:pt x="0" y="1"/>
                  </a:moveTo>
                  <a:cubicBezTo>
                    <a:pt x="0" y="1"/>
                    <a:pt x="400" y="8407"/>
                    <a:pt x="15545" y="8407"/>
                  </a:cubicBezTo>
                  <a:cubicBezTo>
                    <a:pt x="30722" y="8407"/>
                    <a:pt x="31122" y="1"/>
                    <a:pt x="31122" y="1"/>
                  </a:cubicBez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1"/>
            <p:cNvSpPr/>
            <p:nvPr/>
          </p:nvSpPr>
          <p:spPr>
            <a:xfrm>
              <a:off x="2325175" y="3100150"/>
              <a:ext cx="778075" cy="210175"/>
            </a:xfrm>
            <a:custGeom>
              <a:avLst/>
              <a:gdLst/>
              <a:ahLst/>
              <a:cxnLst/>
              <a:rect l="l" t="t" r="r" b="b"/>
              <a:pathLst>
                <a:path w="31123" h="8407" extrusionOk="0">
                  <a:moveTo>
                    <a:pt x="0" y="1"/>
                  </a:moveTo>
                  <a:cubicBezTo>
                    <a:pt x="0" y="1"/>
                    <a:pt x="400" y="8407"/>
                    <a:pt x="15545" y="8407"/>
                  </a:cubicBezTo>
                  <a:cubicBezTo>
                    <a:pt x="30722" y="8407"/>
                    <a:pt x="31122" y="1"/>
                    <a:pt x="31122" y="1"/>
                  </a:cubicBez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9" name="Google Shape;509;p1"/>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0" name="Google Shape;510;p1"/>
            <p:cNvSpPr/>
            <p:nvPr/>
          </p:nvSpPr>
          <p:spPr>
            <a:xfrm>
              <a:off x="2160875" y="4350225"/>
              <a:ext cx="1024100" cy="192650"/>
            </a:xfrm>
            <a:custGeom>
              <a:avLst/>
              <a:gdLst/>
              <a:ahLst/>
              <a:cxnLst/>
              <a:rect l="l" t="t" r="r" b="b"/>
              <a:pathLst>
                <a:path w="40964" h="7706" extrusionOk="0">
                  <a:moveTo>
                    <a:pt x="1" y="0"/>
                  </a:moveTo>
                  <a:lnTo>
                    <a:pt x="1" y="7706"/>
                  </a:lnTo>
                  <a:lnTo>
                    <a:pt x="40963" y="7706"/>
                  </a:lnTo>
                  <a:lnTo>
                    <a:pt x="40963"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1" name="Google Shape;511;p1"/>
            <p:cNvSpPr/>
            <p:nvPr/>
          </p:nvSpPr>
          <p:spPr>
            <a:xfrm>
              <a:off x="2160875" y="4350225"/>
              <a:ext cx="1024100" cy="21700"/>
            </a:xfrm>
            <a:custGeom>
              <a:avLst/>
              <a:gdLst/>
              <a:ahLst/>
              <a:cxnLst/>
              <a:rect l="l" t="t" r="r" b="b"/>
              <a:pathLst>
                <a:path w="40964" h="868" extrusionOk="0">
                  <a:moveTo>
                    <a:pt x="1" y="0"/>
                  </a:moveTo>
                  <a:lnTo>
                    <a:pt x="1" y="868"/>
                  </a:lnTo>
                  <a:lnTo>
                    <a:pt x="40963" y="868"/>
                  </a:lnTo>
                  <a:lnTo>
                    <a:pt x="40963"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2" name="Google Shape;512;p1"/>
            <p:cNvSpPr/>
            <p:nvPr/>
          </p:nvSpPr>
          <p:spPr>
            <a:xfrm>
              <a:off x="2235925" y="4350225"/>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1"/>
            <p:cNvSpPr/>
            <p:nvPr/>
          </p:nvSpPr>
          <p:spPr>
            <a:xfrm>
              <a:off x="2328500" y="4350225"/>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4" name="Google Shape;514;p1"/>
            <p:cNvSpPr/>
            <p:nvPr/>
          </p:nvSpPr>
          <p:spPr>
            <a:xfrm>
              <a:off x="2421075" y="4350225"/>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5" name="Google Shape;515;p1"/>
            <p:cNvSpPr/>
            <p:nvPr/>
          </p:nvSpPr>
          <p:spPr>
            <a:xfrm>
              <a:off x="2513625" y="4350225"/>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6" name="Google Shape;516;p1"/>
            <p:cNvSpPr/>
            <p:nvPr/>
          </p:nvSpPr>
          <p:spPr>
            <a:xfrm>
              <a:off x="2606200" y="4350225"/>
              <a:ext cx="40875" cy="192650"/>
            </a:xfrm>
            <a:custGeom>
              <a:avLst/>
              <a:gdLst/>
              <a:ahLst/>
              <a:cxnLst/>
              <a:rect l="l" t="t" r="r" b="b"/>
              <a:pathLst>
                <a:path w="1635" h="7706" extrusionOk="0">
                  <a:moveTo>
                    <a:pt x="0" y="0"/>
                  </a:moveTo>
                  <a:lnTo>
                    <a:pt x="0" y="7706"/>
                  </a:lnTo>
                  <a:lnTo>
                    <a:pt x="1635" y="7706"/>
                  </a:lnTo>
                  <a:lnTo>
                    <a:pt x="1635" y="0"/>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7" name="Google Shape;517;p1"/>
            <p:cNvSpPr/>
            <p:nvPr/>
          </p:nvSpPr>
          <p:spPr>
            <a:xfrm>
              <a:off x="2698775" y="4350225"/>
              <a:ext cx="40875" cy="192650"/>
            </a:xfrm>
            <a:custGeom>
              <a:avLst/>
              <a:gdLst/>
              <a:ahLst/>
              <a:cxnLst/>
              <a:rect l="l" t="t" r="r" b="b"/>
              <a:pathLst>
                <a:path w="1635" h="7706" extrusionOk="0">
                  <a:moveTo>
                    <a:pt x="0" y="0"/>
                  </a:moveTo>
                  <a:lnTo>
                    <a:pt x="0" y="7706"/>
                  </a:lnTo>
                  <a:lnTo>
                    <a:pt x="1635" y="7706"/>
                  </a:lnTo>
                  <a:lnTo>
                    <a:pt x="1635" y="0"/>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8" name="Google Shape;518;p1"/>
            <p:cNvSpPr/>
            <p:nvPr/>
          </p:nvSpPr>
          <p:spPr>
            <a:xfrm>
              <a:off x="2791325" y="4350225"/>
              <a:ext cx="40900" cy="192650"/>
            </a:xfrm>
            <a:custGeom>
              <a:avLst/>
              <a:gdLst/>
              <a:ahLst/>
              <a:cxnLst/>
              <a:rect l="l" t="t" r="r" b="b"/>
              <a:pathLst>
                <a:path w="1636" h="7706" extrusionOk="0">
                  <a:moveTo>
                    <a:pt x="1" y="0"/>
                  </a:moveTo>
                  <a:lnTo>
                    <a:pt x="1" y="7706"/>
                  </a:lnTo>
                  <a:lnTo>
                    <a:pt x="1635" y="7706"/>
                  </a:lnTo>
                  <a:lnTo>
                    <a:pt x="1635" y="0"/>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9" name="Google Shape;519;p1"/>
            <p:cNvSpPr/>
            <p:nvPr/>
          </p:nvSpPr>
          <p:spPr>
            <a:xfrm>
              <a:off x="2884725" y="4350225"/>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0" name="Google Shape;520;p1"/>
            <p:cNvSpPr/>
            <p:nvPr/>
          </p:nvSpPr>
          <p:spPr>
            <a:xfrm>
              <a:off x="2977300" y="4350225"/>
              <a:ext cx="40050" cy="192650"/>
            </a:xfrm>
            <a:custGeom>
              <a:avLst/>
              <a:gdLst/>
              <a:ahLst/>
              <a:cxnLst/>
              <a:rect l="l" t="t" r="r" b="b"/>
              <a:pathLst>
                <a:path w="1602" h="7706" extrusionOk="0">
                  <a:moveTo>
                    <a:pt x="0" y="0"/>
                  </a:moveTo>
                  <a:lnTo>
                    <a:pt x="0"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1" name="Google Shape;521;p1"/>
            <p:cNvSpPr/>
            <p:nvPr/>
          </p:nvSpPr>
          <p:spPr>
            <a:xfrm>
              <a:off x="3069875" y="4350225"/>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2" name="Google Shape;522;p1"/>
            <p:cNvSpPr/>
            <p:nvPr/>
          </p:nvSpPr>
          <p:spPr>
            <a:xfrm>
              <a:off x="2120025" y="4157575"/>
              <a:ext cx="1023250" cy="192675"/>
            </a:xfrm>
            <a:custGeom>
              <a:avLst/>
              <a:gdLst/>
              <a:ahLst/>
              <a:cxnLst/>
              <a:rect l="l" t="t" r="r" b="b"/>
              <a:pathLst>
                <a:path w="40930" h="7707" extrusionOk="0">
                  <a:moveTo>
                    <a:pt x="0" y="1"/>
                  </a:moveTo>
                  <a:lnTo>
                    <a:pt x="0" y="7706"/>
                  </a:lnTo>
                  <a:lnTo>
                    <a:pt x="40929" y="7706"/>
                  </a:lnTo>
                  <a:lnTo>
                    <a:pt x="40929"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3" name="Google Shape;523;p1"/>
            <p:cNvSpPr/>
            <p:nvPr/>
          </p:nvSpPr>
          <p:spPr>
            <a:xfrm>
              <a:off x="2120025" y="4157575"/>
              <a:ext cx="1023250" cy="21725"/>
            </a:xfrm>
            <a:custGeom>
              <a:avLst/>
              <a:gdLst/>
              <a:ahLst/>
              <a:cxnLst/>
              <a:rect l="l" t="t" r="r" b="b"/>
              <a:pathLst>
                <a:path w="40930" h="869" extrusionOk="0">
                  <a:moveTo>
                    <a:pt x="0" y="1"/>
                  </a:moveTo>
                  <a:lnTo>
                    <a:pt x="0" y="868"/>
                  </a:lnTo>
                  <a:lnTo>
                    <a:pt x="40929" y="868"/>
                  </a:lnTo>
                  <a:lnTo>
                    <a:pt x="40929"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4" name="Google Shape;524;p1"/>
            <p:cNvSpPr/>
            <p:nvPr/>
          </p:nvSpPr>
          <p:spPr>
            <a:xfrm>
              <a:off x="2194250" y="4157575"/>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5" name="Google Shape;525;p1"/>
            <p:cNvSpPr/>
            <p:nvPr/>
          </p:nvSpPr>
          <p:spPr>
            <a:xfrm>
              <a:off x="2286800" y="4157575"/>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6" name="Google Shape;526;p1"/>
            <p:cNvSpPr/>
            <p:nvPr/>
          </p:nvSpPr>
          <p:spPr>
            <a:xfrm>
              <a:off x="2379375" y="4157575"/>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7" name="Google Shape;527;p1"/>
            <p:cNvSpPr/>
            <p:nvPr/>
          </p:nvSpPr>
          <p:spPr>
            <a:xfrm>
              <a:off x="2471925" y="4157575"/>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8" name="Google Shape;528;p1"/>
            <p:cNvSpPr/>
            <p:nvPr/>
          </p:nvSpPr>
          <p:spPr>
            <a:xfrm>
              <a:off x="2565325" y="4157575"/>
              <a:ext cx="40075" cy="192675"/>
            </a:xfrm>
            <a:custGeom>
              <a:avLst/>
              <a:gdLst/>
              <a:ahLst/>
              <a:cxnLst/>
              <a:rect l="l" t="t" r="r" b="b"/>
              <a:pathLst>
                <a:path w="1603"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9" name="Google Shape;529;p1"/>
            <p:cNvSpPr/>
            <p:nvPr/>
          </p:nvSpPr>
          <p:spPr>
            <a:xfrm>
              <a:off x="2657075" y="4157575"/>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0" name="Google Shape;530;p1"/>
            <p:cNvSpPr/>
            <p:nvPr/>
          </p:nvSpPr>
          <p:spPr>
            <a:xfrm>
              <a:off x="2749625" y="4157575"/>
              <a:ext cx="40900" cy="192675"/>
            </a:xfrm>
            <a:custGeom>
              <a:avLst/>
              <a:gdLst/>
              <a:ahLst/>
              <a:cxnLst/>
              <a:rect l="l" t="t" r="r" b="b"/>
              <a:pathLst>
                <a:path w="1636" h="7707" extrusionOk="0">
                  <a:moveTo>
                    <a:pt x="1" y="1"/>
                  </a:moveTo>
                  <a:lnTo>
                    <a:pt x="1" y="7706"/>
                  </a:lnTo>
                  <a:lnTo>
                    <a:pt x="1635" y="7706"/>
                  </a:lnTo>
                  <a:lnTo>
                    <a:pt x="1635" y="1"/>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1" name="Google Shape;531;p1"/>
            <p:cNvSpPr/>
            <p:nvPr/>
          </p:nvSpPr>
          <p:spPr>
            <a:xfrm>
              <a:off x="2843025" y="4157575"/>
              <a:ext cx="40075" cy="192675"/>
            </a:xfrm>
            <a:custGeom>
              <a:avLst/>
              <a:gdLst/>
              <a:ahLst/>
              <a:cxnLst/>
              <a:rect l="l" t="t" r="r" b="b"/>
              <a:pathLst>
                <a:path w="1603" h="7707" extrusionOk="0">
                  <a:moveTo>
                    <a:pt x="1" y="1"/>
                  </a:moveTo>
                  <a:lnTo>
                    <a:pt x="1" y="7706"/>
                  </a:lnTo>
                  <a:lnTo>
                    <a:pt x="1602" y="7706"/>
                  </a:lnTo>
                  <a:lnTo>
                    <a:pt x="1602" y="1"/>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2" name="Google Shape;532;p1"/>
            <p:cNvSpPr/>
            <p:nvPr/>
          </p:nvSpPr>
          <p:spPr>
            <a:xfrm>
              <a:off x="2935600" y="4157575"/>
              <a:ext cx="40050" cy="192675"/>
            </a:xfrm>
            <a:custGeom>
              <a:avLst/>
              <a:gdLst/>
              <a:ahLst/>
              <a:cxnLst/>
              <a:rect l="l" t="t" r="r" b="b"/>
              <a:pathLst>
                <a:path w="1602" h="7707" extrusionOk="0">
                  <a:moveTo>
                    <a:pt x="1" y="1"/>
                  </a:moveTo>
                  <a:lnTo>
                    <a:pt x="1" y="7706"/>
                  </a:lnTo>
                  <a:lnTo>
                    <a:pt x="1602" y="7706"/>
                  </a:lnTo>
                  <a:lnTo>
                    <a:pt x="1602" y="1"/>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3" name="Google Shape;533;p1"/>
            <p:cNvSpPr/>
            <p:nvPr/>
          </p:nvSpPr>
          <p:spPr>
            <a:xfrm>
              <a:off x="3028175" y="4157575"/>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4" name="Google Shape;534;p1"/>
            <p:cNvSpPr/>
            <p:nvPr/>
          </p:nvSpPr>
          <p:spPr>
            <a:xfrm>
              <a:off x="2090000" y="3964950"/>
              <a:ext cx="1024075" cy="192650"/>
            </a:xfrm>
            <a:custGeom>
              <a:avLst/>
              <a:gdLst/>
              <a:ahLst/>
              <a:cxnLst/>
              <a:rect l="l" t="t" r="r" b="b"/>
              <a:pathLst>
                <a:path w="40963" h="7706" extrusionOk="0">
                  <a:moveTo>
                    <a:pt x="0" y="0"/>
                  </a:moveTo>
                  <a:lnTo>
                    <a:pt x="0" y="7706"/>
                  </a:lnTo>
                  <a:lnTo>
                    <a:pt x="40963" y="7706"/>
                  </a:lnTo>
                  <a:lnTo>
                    <a:pt x="40963"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5" name="Google Shape;535;p1"/>
            <p:cNvSpPr/>
            <p:nvPr/>
          </p:nvSpPr>
          <p:spPr>
            <a:xfrm>
              <a:off x="2090000" y="3964950"/>
              <a:ext cx="1024075" cy="21700"/>
            </a:xfrm>
            <a:custGeom>
              <a:avLst/>
              <a:gdLst/>
              <a:ahLst/>
              <a:cxnLst/>
              <a:rect l="l" t="t" r="r" b="b"/>
              <a:pathLst>
                <a:path w="40963" h="868" extrusionOk="0">
                  <a:moveTo>
                    <a:pt x="0" y="0"/>
                  </a:moveTo>
                  <a:lnTo>
                    <a:pt x="0" y="868"/>
                  </a:lnTo>
                  <a:lnTo>
                    <a:pt x="40963" y="868"/>
                  </a:lnTo>
                  <a:lnTo>
                    <a:pt x="40963"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6" name="Google Shape;536;p1"/>
            <p:cNvSpPr/>
            <p:nvPr/>
          </p:nvSpPr>
          <p:spPr>
            <a:xfrm>
              <a:off x="2165050" y="3964950"/>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7" name="Google Shape;537;p1"/>
            <p:cNvSpPr/>
            <p:nvPr/>
          </p:nvSpPr>
          <p:spPr>
            <a:xfrm>
              <a:off x="2257625" y="3964950"/>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8" name="Google Shape;538;p1"/>
            <p:cNvSpPr/>
            <p:nvPr/>
          </p:nvSpPr>
          <p:spPr>
            <a:xfrm>
              <a:off x="2350175" y="3964950"/>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9" name="Google Shape;539;p1"/>
            <p:cNvSpPr/>
            <p:nvPr/>
          </p:nvSpPr>
          <p:spPr>
            <a:xfrm>
              <a:off x="2442750" y="3964950"/>
              <a:ext cx="40050" cy="192650"/>
            </a:xfrm>
            <a:custGeom>
              <a:avLst/>
              <a:gdLst/>
              <a:ahLst/>
              <a:cxnLst/>
              <a:rect l="l" t="t" r="r" b="b"/>
              <a:pathLst>
                <a:path w="1602" h="7706" extrusionOk="0">
                  <a:moveTo>
                    <a:pt x="0" y="0"/>
                  </a:moveTo>
                  <a:lnTo>
                    <a:pt x="0"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0" name="Google Shape;540;p1"/>
            <p:cNvSpPr/>
            <p:nvPr/>
          </p:nvSpPr>
          <p:spPr>
            <a:xfrm>
              <a:off x="2535325" y="3964950"/>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1" name="Google Shape;541;p1"/>
            <p:cNvSpPr/>
            <p:nvPr/>
          </p:nvSpPr>
          <p:spPr>
            <a:xfrm>
              <a:off x="2627875" y="3964950"/>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2" name="Google Shape;542;p1"/>
            <p:cNvSpPr/>
            <p:nvPr/>
          </p:nvSpPr>
          <p:spPr>
            <a:xfrm>
              <a:off x="2720450" y="3964950"/>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3" name="Google Shape;543;p1"/>
            <p:cNvSpPr/>
            <p:nvPr/>
          </p:nvSpPr>
          <p:spPr>
            <a:xfrm>
              <a:off x="2813025" y="3964950"/>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4" name="Google Shape;544;p1"/>
            <p:cNvSpPr/>
            <p:nvPr/>
          </p:nvSpPr>
          <p:spPr>
            <a:xfrm>
              <a:off x="2905575" y="3964950"/>
              <a:ext cx="40900" cy="192650"/>
            </a:xfrm>
            <a:custGeom>
              <a:avLst/>
              <a:gdLst/>
              <a:ahLst/>
              <a:cxnLst/>
              <a:rect l="l" t="t" r="r" b="b"/>
              <a:pathLst>
                <a:path w="1636" h="7706" extrusionOk="0">
                  <a:moveTo>
                    <a:pt x="1" y="0"/>
                  </a:moveTo>
                  <a:lnTo>
                    <a:pt x="1" y="7706"/>
                  </a:lnTo>
                  <a:lnTo>
                    <a:pt x="1635" y="7706"/>
                  </a:lnTo>
                  <a:lnTo>
                    <a:pt x="1635" y="0"/>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5" name="Google Shape;545;p1"/>
            <p:cNvSpPr/>
            <p:nvPr/>
          </p:nvSpPr>
          <p:spPr>
            <a:xfrm>
              <a:off x="2998150" y="3964950"/>
              <a:ext cx="40875" cy="192650"/>
            </a:xfrm>
            <a:custGeom>
              <a:avLst/>
              <a:gdLst/>
              <a:ahLst/>
              <a:cxnLst/>
              <a:rect l="l" t="t" r="r" b="b"/>
              <a:pathLst>
                <a:path w="1635" h="7706" extrusionOk="0">
                  <a:moveTo>
                    <a:pt x="0" y="0"/>
                  </a:moveTo>
                  <a:lnTo>
                    <a:pt x="0" y="7706"/>
                  </a:lnTo>
                  <a:lnTo>
                    <a:pt x="1635" y="7706"/>
                  </a:lnTo>
                  <a:lnTo>
                    <a:pt x="1635" y="0"/>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6" name="Google Shape;546;p1"/>
            <p:cNvSpPr/>
            <p:nvPr/>
          </p:nvSpPr>
          <p:spPr>
            <a:xfrm>
              <a:off x="2136700" y="3772300"/>
              <a:ext cx="1023250" cy="192675"/>
            </a:xfrm>
            <a:custGeom>
              <a:avLst/>
              <a:gdLst/>
              <a:ahLst/>
              <a:cxnLst/>
              <a:rect l="l" t="t" r="r" b="b"/>
              <a:pathLst>
                <a:path w="40930" h="7707" extrusionOk="0">
                  <a:moveTo>
                    <a:pt x="0" y="1"/>
                  </a:moveTo>
                  <a:lnTo>
                    <a:pt x="0" y="7706"/>
                  </a:lnTo>
                  <a:lnTo>
                    <a:pt x="40930" y="7706"/>
                  </a:lnTo>
                  <a:lnTo>
                    <a:pt x="4093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7" name="Google Shape;547;p1"/>
            <p:cNvSpPr/>
            <p:nvPr/>
          </p:nvSpPr>
          <p:spPr>
            <a:xfrm>
              <a:off x="2136700" y="3772300"/>
              <a:ext cx="1023250" cy="21725"/>
            </a:xfrm>
            <a:custGeom>
              <a:avLst/>
              <a:gdLst/>
              <a:ahLst/>
              <a:cxnLst/>
              <a:rect l="l" t="t" r="r" b="b"/>
              <a:pathLst>
                <a:path w="40930" h="869" extrusionOk="0">
                  <a:moveTo>
                    <a:pt x="0" y="1"/>
                  </a:moveTo>
                  <a:lnTo>
                    <a:pt x="0" y="868"/>
                  </a:lnTo>
                  <a:lnTo>
                    <a:pt x="40930" y="868"/>
                  </a:lnTo>
                  <a:lnTo>
                    <a:pt x="4093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8" name="Google Shape;548;p1"/>
            <p:cNvSpPr/>
            <p:nvPr/>
          </p:nvSpPr>
          <p:spPr>
            <a:xfrm>
              <a:off x="2210925" y="3772300"/>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9" name="Google Shape;549;p1"/>
            <p:cNvSpPr/>
            <p:nvPr/>
          </p:nvSpPr>
          <p:spPr>
            <a:xfrm>
              <a:off x="2304325" y="3772300"/>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0" name="Google Shape;550;p1"/>
            <p:cNvSpPr/>
            <p:nvPr/>
          </p:nvSpPr>
          <p:spPr>
            <a:xfrm>
              <a:off x="2396875" y="3772300"/>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1" name="Google Shape;551;p1"/>
            <p:cNvSpPr/>
            <p:nvPr/>
          </p:nvSpPr>
          <p:spPr>
            <a:xfrm>
              <a:off x="2489450" y="3772300"/>
              <a:ext cx="40050" cy="192675"/>
            </a:xfrm>
            <a:custGeom>
              <a:avLst/>
              <a:gdLst/>
              <a:ahLst/>
              <a:cxnLst/>
              <a:rect l="l" t="t" r="r" b="b"/>
              <a:pathLst>
                <a:path w="1602" h="7707" extrusionOk="0">
                  <a:moveTo>
                    <a:pt x="0" y="1"/>
                  </a:moveTo>
                  <a:lnTo>
                    <a:pt x="0"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2" name="Google Shape;552;p1"/>
            <p:cNvSpPr/>
            <p:nvPr/>
          </p:nvSpPr>
          <p:spPr>
            <a:xfrm>
              <a:off x="2582025" y="3772300"/>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3" name="Google Shape;553;p1"/>
            <p:cNvSpPr/>
            <p:nvPr/>
          </p:nvSpPr>
          <p:spPr>
            <a:xfrm>
              <a:off x="2674575" y="3772300"/>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4" name="Google Shape;554;p1"/>
            <p:cNvSpPr/>
            <p:nvPr/>
          </p:nvSpPr>
          <p:spPr>
            <a:xfrm>
              <a:off x="2767150" y="3772300"/>
              <a:ext cx="40050" cy="192675"/>
            </a:xfrm>
            <a:custGeom>
              <a:avLst/>
              <a:gdLst/>
              <a:ahLst/>
              <a:cxnLst/>
              <a:rect l="l" t="t" r="r" b="b"/>
              <a:pathLst>
                <a:path w="1602" h="7707" extrusionOk="0">
                  <a:moveTo>
                    <a:pt x="0" y="1"/>
                  </a:moveTo>
                  <a:lnTo>
                    <a:pt x="0"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5" name="Google Shape;555;p1"/>
            <p:cNvSpPr/>
            <p:nvPr/>
          </p:nvSpPr>
          <p:spPr>
            <a:xfrm>
              <a:off x="2859725" y="3772300"/>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6" name="Google Shape;556;p1"/>
            <p:cNvSpPr/>
            <p:nvPr/>
          </p:nvSpPr>
          <p:spPr>
            <a:xfrm>
              <a:off x="2952275" y="3772300"/>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7" name="Google Shape;557;p1"/>
            <p:cNvSpPr/>
            <p:nvPr/>
          </p:nvSpPr>
          <p:spPr>
            <a:xfrm>
              <a:off x="3044850" y="3772300"/>
              <a:ext cx="40050" cy="192675"/>
            </a:xfrm>
            <a:custGeom>
              <a:avLst/>
              <a:gdLst/>
              <a:ahLst/>
              <a:cxnLst/>
              <a:rect l="l" t="t" r="r" b="b"/>
              <a:pathLst>
                <a:path w="1602" h="7707" extrusionOk="0">
                  <a:moveTo>
                    <a:pt x="0" y="1"/>
                  </a:moveTo>
                  <a:lnTo>
                    <a:pt x="0" y="7706"/>
                  </a:lnTo>
                  <a:lnTo>
                    <a:pt x="1601" y="7706"/>
                  </a:lnTo>
                  <a:lnTo>
                    <a:pt x="1601" y="1"/>
                  </a:lnTo>
                  <a:close/>
                </a:path>
              </a:pathLst>
            </a:custGeom>
            <a:solidFill>
              <a:srgbClr val="000000"/>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8" name="Google Shape;558;p1"/>
            <p:cNvSpPr/>
            <p:nvPr/>
          </p:nvSpPr>
          <p:spPr>
            <a:xfrm>
              <a:off x="2091675" y="3579675"/>
              <a:ext cx="1023250" cy="192650"/>
            </a:xfrm>
            <a:custGeom>
              <a:avLst/>
              <a:gdLst/>
              <a:ahLst/>
              <a:cxnLst/>
              <a:rect l="l" t="t" r="r" b="b"/>
              <a:pathLst>
                <a:path w="40930" h="7706" extrusionOk="0">
                  <a:moveTo>
                    <a:pt x="0" y="0"/>
                  </a:moveTo>
                  <a:lnTo>
                    <a:pt x="0" y="7706"/>
                  </a:lnTo>
                  <a:lnTo>
                    <a:pt x="40929" y="7706"/>
                  </a:lnTo>
                  <a:lnTo>
                    <a:pt x="40929"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9" name="Google Shape;559;p1"/>
            <p:cNvSpPr/>
            <p:nvPr/>
          </p:nvSpPr>
          <p:spPr>
            <a:xfrm>
              <a:off x="2091675" y="3579675"/>
              <a:ext cx="1023250" cy="21700"/>
            </a:xfrm>
            <a:custGeom>
              <a:avLst/>
              <a:gdLst/>
              <a:ahLst/>
              <a:cxnLst/>
              <a:rect l="l" t="t" r="r" b="b"/>
              <a:pathLst>
                <a:path w="40930" h="868" extrusionOk="0">
                  <a:moveTo>
                    <a:pt x="0" y="0"/>
                  </a:moveTo>
                  <a:lnTo>
                    <a:pt x="0" y="868"/>
                  </a:lnTo>
                  <a:lnTo>
                    <a:pt x="40929" y="868"/>
                  </a:lnTo>
                  <a:lnTo>
                    <a:pt x="40929"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0" name="Google Shape;560;p1"/>
            <p:cNvSpPr/>
            <p:nvPr/>
          </p:nvSpPr>
          <p:spPr>
            <a:xfrm>
              <a:off x="2999825" y="3579675"/>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1" name="Google Shape;561;p1"/>
            <p:cNvSpPr/>
            <p:nvPr/>
          </p:nvSpPr>
          <p:spPr>
            <a:xfrm>
              <a:off x="2907250" y="3579675"/>
              <a:ext cx="40050" cy="192650"/>
            </a:xfrm>
            <a:custGeom>
              <a:avLst/>
              <a:gdLst/>
              <a:ahLst/>
              <a:cxnLst/>
              <a:rect l="l" t="t" r="r" b="b"/>
              <a:pathLst>
                <a:path w="1602" h="7706" extrusionOk="0">
                  <a:moveTo>
                    <a:pt x="0" y="0"/>
                  </a:moveTo>
                  <a:lnTo>
                    <a:pt x="0"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2" name="Google Shape;562;p1"/>
            <p:cNvSpPr/>
            <p:nvPr/>
          </p:nvSpPr>
          <p:spPr>
            <a:xfrm>
              <a:off x="2814675" y="3579675"/>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3" name="Google Shape;563;p1"/>
            <p:cNvSpPr/>
            <p:nvPr/>
          </p:nvSpPr>
          <p:spPr>
            <a:xfrm>
              <a:off x="2722125" y="3579675"/>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4" name="Google Shape;564;p1"/>
            <p:cNvSpPr/>
            <p:nvPr/>
          </p:nvSpPr>
          <p:spPr>
            <a:xfrm>
              <a:off x="2629550" y="3579675"/>
              <a:ext cx="40050" cy="192650"/>
            </a:xfrm>
            <a:custGeom>
              <a:avLst/>
              <a:gdLst/>
              <a:ahLst/>
              <a:cxnLst/>
              <a:rect l="l" t="t" r="r" b="b"/>
              <a:pathLst>
                <a:path w="1602" h="7706" extrusionOk="0">
                  <a:moveTo>
                    <a:pt x="0" y="0"/>
                  </a:moveTo>
                  <a:lnTo>
                    <a:pt x="0"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5" name="Google Shape;565;p1"/>
            <p:cNvSpPr/>
            <p:nvPr/>
          </p:nvSpPr>
          <p:spPr>
            <a:xfrm>
              <a:off x="2536975" y="3579675"/>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6" name="Google Shape;566;p1"/>
            <p:cNvSpPr/>
            <p:nvPr/>
          </p:nvSpPr>
          <p:spPr>
            <a:xfrm>
              <a:off x="2444425" y="3579675"/>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7" name="Google Shape;567;p1"/>
            <p:cNvSpPr/>
            <p:nvPr/>
          </p:nvSpPr>
          <p:spPr>
            <a:xfrm>
              <a:off x="2351850" y="3579675"/>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8" name="Google Shape;568;p1"/>
            <p:cNvSpPr/>
            <p:nvPr/>
          </p:nvSpPr>
          <p:spPr>
            <a:xfrm>
              <a:off x="2259275" y="3579675"/>
              <a:ext cx="40075" cy="192650"/>
            </a:xfrm>
            <a:custGeom>
              <a:avLst/>
              <a:gdLst/>
              <a:ahLst/>
              <a:cxnLst/>
              <a:rect l="l" t="t" r="r" b="b"/>
              <a:pathLst>
                <a:path w="1603"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9" name="Google Shape;569;p1"/>
            <p:cNvSpPr/>
            <p:nvPr/>
          </p:nvSpPr>
          <p:spPr>
            <a:xfrm>
              <a:off x="2166725" y="3579675"/>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0" name="Google Shape;570;p1"/>
            <p:cNvSpPr/>
            <p:nvPr/>
          </p:nvSpPr>
          <p:spPr>
            <a:xfrm>
              <a:off x="2133350" y="3387025"/>
              <a:ext cx="1023275" cy="192675"/>
            </a:xfrm>
            <a:custGeom>
              <a:avLst/>
              <a:gdLst/>
              <a:ahLst/>
              <a:cxnLst/>
              <a:rect l="l" t="t" r="r" b="b"/>
              <a:pathLst>
                <a:path w="40931" h="7707" extrusionOk="0">
                  <a:moveTo>
                    <a:pt x="1" y="1"/>
                  </a:moveTo>
                  <a:lnTo>
                    <a:pt x="1" y="7706"/>
                  </a:lnTo>
                  <a:lnTo>
                    <a:pt x="40930" y="7706"/>
                  </a:lnTo>
                  <a:lnTo>
                    <a:pt x="4093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1" name="Google Shape;571;p1"/>
            <p:cNvSpPr/>
            <p:nvPr/>
          </p:nvSpPr>
          <p:spPr>
            <a:xfrm>
              <a:off x="2133350" y="3387025"/>
              <a:ext cx="1023275" cy="21725"/>
            </a:xfrm>
            <a:custGeom>
              <a:avLst/>
              <a:gdLst/>
              <a:ahLst/>
              <a:cxnLst/>
              <a:rect l="l" t="t" r="r" b="b"/>
              <a:pathLst>
                <a:path w="40931" h="869" extrusionOk="0">
                  <a:moveTo>
                    <a:pt x="1" y="1"/>
                  </a:moveTo>
                  <a:lnTo>
                    <a:pt x="1" y="868"/>
                  </a:lnTo>
                  <a:lnTo>
                    <a:pt x="40930" y="868"/>
                  </a:lnTo>
                  <a:lnTo>
                    <a:pt x="4093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2" name="Google Shape;572;p1"/>
            <p:cNvSpPr/>
            <p:nvPr/>
          </p:nvSpPr>
          <p:spPr>
            <a:xfrm>
              <a:off x="3041500" y="3387025"/>
              <a:ext cx="40075" cy="192675"/>
            </a:xfrm>
            <a:custGeom>
              <a:avLst/>
              <a:gdLst/>
              <a:ahLst/>
              <a:cxnLst/>
              <a:rect l="l" t="t" r="r" b="b"/>
              <a:pathLst>
                <a:path w="1603"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3" name="Google Shape;573;p1"/>
            <p:cNvSpPr/>
            <p:nvPr/>
          </p:nvSpPr>
          <p:spPr>
            <a:xfrm>
              <a:off x="2948950" y="3387025"/>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4" name="Google Shape;574;p1"/>
            <p:cNvSpPr/>
            <p:nvPr/>
          </p:nvSpPr>
          <p:spPr>
            <a:xfrm>
              <a:off x="2856375" y="3387025"/>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5" name="Google Shape;575;p1"/>
            <p:cNvSpPr/>
            <p:nvPr/>
          </p:nvSpPr>
          <p:spPr>
            <a:xfrm>
              <a:off x="2763800" y="3387025"/>
              <a:ext cx="40075" cy="192675"/>
            </a:xfrm>
            <a:custGeom>
              <a:avLst/>
              <a:gdLst/>
              <a:ahLst/>
              <a:cxnLst/>
              <a:rect l="l" t="t" r="r" b="b"/>
              <a:pathLst>
                <a:path w="1603"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6" name="Google Shape;576;p1"/>
            <p:cNvSpPr/>
            <p:nvPr/>
          </p:nvSpPr>
          <p:spPr>
            <a:xfrm>
              <a:off x="2671250" y="3387025"/>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7" name="Google Shape;577;p1"/>
            <p:cNvSpPr/>
            <p:nvPr/>
          </p:nvSpPr>
          <p:spPr>
            <a:xfrm>
              <a:off x="2578675" y="3387025"/>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8" name="Google Shape;578;p1"/>
            <p:cNvSpPr/>
            <p:nvPr/>
          </p:nvSpPr>
          <p:spPr>
            <a:xfrm>
              <a:off x="2486125" y="3387025"/>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9" name="Google Shape;579;p1"/>
            <p:cNvSpPr/>
            <p:nvPr/>
          </p:nvSpPr>
          <p:spPr>
            <a:xfrm>
              <a:off x="2393550" y="3387025"/>
              <a:ext cx="40050" cy="192675"/>
            </a:xfrm>
            <a:custGeom>
              <a:avLst/>
              <a:gdLst/>
              <a:ahLst/>
              <a:cxnLst/>
              <a:rect l="l" t="t" r="r" b="b"/>
              <a:pathLst>
                <a:path w="1602" h="7707" extrusionOk="0">
                  <a:moveTo>
                    <a:pt x="0" y="1"/>
                  </a:moveTo>
                  <a:lnTo>
                    <a:pt x="0"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0" name="Google Shape;580;p1"/>
            <p:cNvSpPr/>
            <p:nvPr/>
          </p:nvSpPr>
          <p:spPr>
            <a:xfrm>
              <a:off x="2300975" y="3387025"/>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1" name="Google Shape;581;p1"/>
            <p:cNvSpPr/>
            <p:nvPr/>
          </p:nvSpPr>
          <p:spPr>
            <a:xfrm>
              <a:off x="2207575" y="3387025"/>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2" name="Google Shape;582;p1"/>
            <p:cNvSpPr/>
            <p:nvPr/>
          </p:nvSpPr>
          <p:spPr>
            <a:xfrm>
              <a:off x="2162550" y="3194400"/>
              <a:ext cx="1024100" cy="192650"/>
            </a:xfrm>
            <a:custGeom>
              <a:avLst/>
              <a:gdLst/>
              <a:ahLst/>
              <a:cxnLst/>
              <a:rect l="l" t="t" r="r" b="b"/>
              <a:pathLst>
                <a:path w="40964" h="7706" extrusionOk="0">
                  <a:moveTo>
                    <a:pt x="0" y="0"/>
                  </a:moveTo>
                  <a:lnTo>
                    <a:pt x="0" y="7706"/>
                  </a:lnTo>
                  <a:lnTo>
                    <a:pt x="40963" y="7706"/>
                  </a:lnTo>
                  <a:lnTo>
                    <a:pt x="40963"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3" name="Google Shape;583;p1"/>
            <p:cNvSpPr/>
            <p:nvPr/>
          </p:nvSpPr>
          <p:spPr>
            <a:xfrm>
              <a:off x="2162550" y="3194400"/>
              <a:ext cx="1024100" cy="21700"/>
            </a:xfrm>
            <a:custGeom>
              <a:avLst/>
              <a:gdLst/>
              <a:ahLst/>
              <a:cxnLst/>
              <a:rect l="l" t="t" r="r" b="b"/>
              <a:pathLst>
                <a:path w="40964" h="868" extrusionOk="0">
                  <a:moveTo>
                    <a:pt x="0" y="0"/>
                  </a:moveTo>
                  <a:lnTo>
                    <a:pt x="0" y="868"/>
                  </a:lnTo>
                  <a:lnTo>
                    <a:pt x="40963" y="868"/>
                  </a:lnTo>
                  <a:lnTo>
                    <a:pt x="40963"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4" name="Google Shape;584;p1"/>
            <p:cNvSpPr/>
            <p:nvPr/>
          </p:nvSpPr>
          <p:spPr>
            <a:xfrm>
              <a:off x="3070700" y="3194400"/>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5" name="Google Shape;585;p1"/>
            <p:cNvSpPr/>
            <p:nvPr/>
          </p:nvSpPr>
          <p:spPr>
            <a:xfrm>
              <a:off x="2978125" y="3194400"/>
              <a:ext cx="40900" cy="192650"/>
            </a:xfrm>
            <a:custGeom>
              <a:avLst/>
              <a:gdLst/>
              <a:ahLst/>
              <a:cxnLst/>
              <a:rect l="l" t="t" r="r" b="b"/>
              <a:pathLst>
                <a:path w="1636" h="7706" extrusionOk="0">
                  <a:moveTo>
                    <a:pt x="1" y="0"/>
                  </a:moveTo>
                  <a:lnTo>
                    <a:pt x="1"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6" name="Google Shape;586;p1"/>
            <p:cNvSpPr/>
            <p:nvPr/>
          </p:nvSpPr>
          <p:spPr>
            <a:xfrm>
              <a:off x="2885575" y="3194400"/>
              <a:ext cx="40875" cy="192650"/>
            </a:xfrm>
            <a:custGeom>
              <a:avLst/>
              <a:gdLst/>
              <a:ahLst/>
              <a:cxnLst/>
              <a:rect l="l" t="t" r="r" b="b"/>
              <a:pathLst>
                <a:path w="1635" h="7706" extrusionOk="0">
                  <a:moveTo>
                    <a:pt x="0" y="0"/>
                  </a:moveTo>
                  <a:lnTo>
                    <a:pt x="0" y="7706"/>
                  </a:lnTo>
                  <a:lnTo>
                    <a:pt x="1635" y="7706"/>
                  </a:lnTo>
                  <a:lnTo>
                    <a:pt x="1635"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7" name="Google Shape;587;p1"/>
            <p:cNvSpPr/>
            <p:nvPr/>
          </p:nvSpPr>
          <p:spPr>
            <a:xfrm>
              <a:off x="2793000" y="3194400"/>
              <a:ext cx="40050" cy="192650"/>
            </a:xfrm>
            <a:custGeom>
              <a:avLst/>
              <a:gdLst/>
              <a:ahLst/>
              <a:cxnLst/>
              <a:rect l="l" t="t" r="r" b="b"/>
              <a:pathLst>
                <a:path w="1602" h="7706" extrusionOk="0">
                  <a:moveTo>
                    <a:pt x="0" y="0"/>
                  </a:moveTo>
                  <a:lnTo>
                    <a:pt x="0"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8" name="Google Shape;588;p1"/>
            <p:cNvSpPr/>
            <p:nvPr/>
          </p:nvSpPr>
          <p:spPr>
            <a:xfrm>
              <a:off x="2700425" y="3194400"/>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9" name="Google Shape;589;p1"/>
            <p:cNvSpPr/>
            <p:nvPr/>
          </p:nvSpPr>
          <p:spPr>
            <a:xfrm>
              <a:off x="2607875" y="3194400"/>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0" name="Google Shape;590;p1"/>
            <p:cNvSpPr/>
            <p:nvPr/>
          </p:nvSpPr>
          <p:spPr>
            <a:xfrm>
              <a:off x="2515300" y="3194400"/>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1" name="Google Shape;591;p1"/>
            <p:cNvSpPr/>
            <p:nvPr/>
          </p:nvSpPr>
          <p:spPr>
            <a:xfrm>
              <a:off x="2422725" y="3194400"/>
              <a:ext cx="40075" cy="192650"/>
            </a:xfrm>
            <a:custGeom>
              <a:avLst/>
              <a:gdLst/>
              <a:ahLst/>
              <a:cxnLst/>
              <a:rect l="l" t="t" r="r" b="b"/>
              <a:pathLst>
                <a:path w="1603"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2" name="Google Shape;592;p1"/>
            <p:cNvSpPr/>
            <p:nvPr/>
          </p:nvSpPr>
          <p:spPr>
            <a:xfrm>
              <a:off x="2330175" y="3194400"/>
              <a:ext cx="40050" cy="192650"/>
            </a:xfrm>
            <a:custGeom>
              <a:avLst/>
              <a:gdLst/>
              <a:ahLst/>
              <a:cxnLst/>
              <a:rect l="l" t="t" r="r" b="b"/>
              <a:pathLst>
                <a:path w="1602" h="7706" extrusionOk="0">
                  <a:moveTo>
                    <a:pt x="0" y="0"/>
                  </a:moveTo>
                  <a:lnTo>
                    <a:pt x="0" y="7706"/>
                  </a:lnTo>
                  <a:lnTo>
                    <a:pt x="1601" y="7706"/>
                  </a:lnTo>
                  <a:lnTo>
                    <a:pt x="1601"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3" name="Google Shape;593;p1"/>
            <p:cNvSpPr/>
            <p:nvPr/>
          </p:nvSpPr>
          <p:spPr>
            <a:xfrm>
              <a:off x="2237600" y="3194400"/>
              <a:ext cx="40050" cy="192650"/>
            </a:xfrm>
            <a:custGeom>
              <a:avLst/>
              <a:gdLst/>
              <a:ahLst/>
              <a:cxnLst/>
              <a:rect l="l" t="t" r="r" b="b"/>
              <a:pathLst>
                <a:path w="1602" h="7706" extrusionOk="0">
                  <a:moveTo>
                    <a:pt x="1" y="0"/>
                  </a:moveTo>
                  <a:lnTo>
                    <a:pt x="1" y="7706"/>
                  </a:lnTo>
                  <a:lnTo>
                    <a:pt x="1602" y="7706"/>
                  </a:lnTo>
                  <a:lnTo>
                    <a:pt x="1602"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4" name="Google Shape;594;p1"/>
            <p:cNvSpPr/>
            <p:nvPr/>
          </p:nvSpPr>
          <p:spPr>
            <a:xfrm>
              <a:off x="2116675" y="3001750"/>
              <a:ext cx="1023275" cy="192675"/>
            </a:xfrm>
            <a:custGeom>
              <a:avLst/>
              <a:gdLst/>
              <a:ahLst/>
              <a:cxnLst/>
              <a:rect l="l" t="t" r="r" b="b"/>
              <a:pathLst>
                <a:path w="40931" h="7707" extrusionOk="0">
                  <a:moveTo>
                    <a:pt x="1" y="1"/>
                  </a:moveTo>
                  <a:lnTo>
                    <a:pt x="1" y="7706"/>
                  </a:lnTo>
                  <a:lnTo>
                    <a:pt x="40930" y="7706"/>
                  </a:lnTo>
                  <a:lnTo>
                    <a:pt x="4093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5" name="Google Shape;595;p1"/>
            <p:cNvSpPr/>
            <p:nvPr/>
          </p:nvSpPr>
          <p:spPr>
            <a:xfrm>
              <a:off x="2116675" y="3001750"/>
              <a:ext cx="1023275" cy="21725"/>
            </a:xfrm>
            <a:custGeom>
              <a:avLst/>
              <a:gdLst/>
              <a:ahLst/>
              <a:cxnLst/>
              <a:rect l="l" t="t" r="r" b="b"/>
              <a:pathLst>
                <a:path w="40931" h="869" extrusionOk="0">
                  <a:moveTo>
                    <a:pt x="1" y="1"/>
                  </a:moveTo>
                  <a:lnTo>
                    <a:pt x="1" y="868"/>
                  </a:lnTo>
                  <a:lnTo>
                    <a:pt x="40930" y="868"/>
                  </a:lnTo>
                  <a:lnTo>
                    <a:pt x="4093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6" name="Google Shape;596;p1"/>
            <p:cNvSpPr/>
            <p:nvPr/>
          </p:nvSpPr>
          <p:spPr>
            <a:xfrm>
              <a:off x="3024825" y="3001750"/>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7" name="Google Shape;597;p1"/>
            <p:cNvSpPr/>
            <p:nvPr/>
          </p:nvSpPr>
          <p:spPr>
            <a:xfrm>
              <a:off x="2932275" y="3001750"/>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8" name="Google Shape;598;p1"/>
            <p:cNvSpPr/>
            <p:nvPr/>
          </p:nvSpPr>
          <p:spPr>
            <a:xfrm>
              <a:off x="2839700" y="3001750"/>
              <a:ext cx="40050" cy="192675"/>
            </a:xfrm>
            <a:custGeom>
              <a:avLst/>
              <a:gdLst/>
              <a:ahLst/>
              <a:cxnLst/>
              <a:rect l="l" t="t" r="r" b="b"/>
              <a:pathLst>
                <a:path w="1602" h="7707" extrusionOk="0">
                  <a:moveTo>
                    <a:pt x="0" y="1"/>
                  </a:moveTo>
                  <a:lnTo>
                    <a:pt x="0"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9" name="Google Shape;599;p1"/>
            <p:cNvSpPr/>
            <p:nvPr/>
          </p:nvSpPr>
          <p:spPr>
            <a:xfrm>
              <a:off x="2746300" y="3001750"/>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0" name="Google Shape;600;p1"/>
            <p:cNvSpPr/>
            <p:nvPr/>
          </p:nvSpPr>
          <p:spPr>
            <a:xfrm>
              <a:off x="2654575" y="3001750"/>
              <a:ext cx="40050" cy="192675"/>
            </a:xfrm>
            <a:custGeom>
              <a:avLst/>
              <a:gdLst/>
              <a:ahLst/>
              <a:cxnLst/>
              <a:rect l="l" t="t" r="r" b="b"/>
              <a:pathLst>
                <a:path w="1602" h="7707" extrusionOk="0">
                  <a:moveTo>
                    <a:pt x="0" y="1"/>
                  </a:moveTo>
                  <a:lnTo>
                    <a:pt x="0" y="7706"/>
                  </a:lnTo>
                  <a:lnTo>
                    <a:pt x="1601" y="7706"/>
                  </a:lnTo>
                  <a:lnTo>
                    <a:pt x="1601"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1" name="Google Shape;601;p1"/>
            <p:cNvSpPr/>
            <p:nvPr/>
          </p:nvSpPr>
          <p:spPr>
            <a:xfrm>
              <a:off x="2562000" y="3001750"/>
              <a:ext cx="40050" cy="192675"/>
            </a:xfrm>
            <a:custGeom>
              <a:avLst/>
              <a:gdLst/>
              <a:ahLst/>
              <a:cxnLst/>
              <a:rect l="l" t="t" r="r" b="b"/>
              <a:pathLst>
                <a:path w="1602" h="7707" extrusionOk="0">
                  <a:moveTo>
                    <a:pt x="1" y="1"/>
                  </a:moveTo>
                  <a:lnTo>
                    <a:pt x="1" y="7706"/>
                  </a:lnTo>
                  <a:lnTo>
                    <a:pt x="1602" y="7706"/>
                  </a:lnTo>
                  <a:lnTo>
                    <a:pt x="160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2" name="Google Shape;602;p1"/>
            <p:cNvSpPr/>
            <p:nvPr/>
          </p:nvSpPr>
          <p:spPr>
            <a:xfrm>
              <a:off x="2468600" y="3001750"/>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3" name="Google Shape;603;p1"/>
            <p:cNvSpPr/>
            <p:nvPr/>
          </p:nvSpPr>
          <p:spPr>
            <a:xfrm>
              <a:off x="2376025" y="3001750"/>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4" name="Google Shape;604;p1"/>
            <p:cNvSpPr/>
            <p:nvPr/>
          </p:nvSpPr>
          <p:spPr>
            <a:xfrm>
              <a:off x="2283475" y="3001750"/>
              <a:ext cx="40875" cy="192675"/>
            </a:xfrm>
            <a:custGeom>
              <a:avLst/>
              <a:gdLst/>
              <a:ahLst/>
              <a:cxnLst/>
              <a:rect l="l" t="t" r="r" b="b"/>
              <a:pathLst>
                <a:path w="1635" h="7707" extrusionOk="0">
                  <a:moveTo>
                    <a:pt x="0" y="1"/>
                  </a:moveTo>
                  <a:lnTo>
                    <a:pt x="0"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5" name="Google Shape;605;p1"/>
            <p:cNvSpPr/>
            <p:nvPr/>
          </p:nvSpPr>
          <p:spPr>
            <a:xfrm>
              <a:off x="2190900" y="3001750"/>
              <a:ext cx="40900" cy="192675"/>
            </a:xfrm>
            <a:custGeom>
              <a:avLst/>
              <a:gdLst/>
              <a:ahLst/>
              <a:cxnLst/>
              <a:rect l="l" t="t" r="r" b="b"/>
              <a:pathLst>
                <a:path w="1636" h="7707" extrusionOk="0">
                  <a:moveTo>
                    <a:pt x="1" y="1"/>
                  </a:moveTo>
                  <a:lnTo>
                    <a:pt x="1" y="7706"/>
                  </a:lnTo>
                  <a:lnTo>
                    <a:pt x="1635" y="7706"/>
                  </a:lnTo>
                  <a:lnTo>
                    <a:pt x="1635"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6" name="Google Shape;606;p1"/>
            <p:cNvSpPr/>
            <p:nvPr/>
          </p:nvSpPr>
          <p:spPr>
            <a:xfrm>
              <a:off x="2400225" y="2239050"/>
              <a:ext cx="3086825" cy="2320525"/>
            </a:xfrm>
            <a:custGeom>
              <a:avLst/>
              <a:gdLst/>
              <a:ahLst/>
              <a:cxnLst/>
              <a:rect l="l" t="t" r="r" b="b"/>
              <a:pathLst>
                <a:path w="123473" h="92821" extrusionOk="0">
                  <a:moveTo>
                    <a:pt x="118905" y="1"/>
                  </a:moveTo>
                  <a:cubicBezTo>
                    <a:pt x="118821" y="1"/>
                    <a:pt x="118737" y="7"/>
                    <a:pt x="118652" y="20"/>
                  </a:cubicBezTo>
                  <a:lnTo>
                    <a:pt x="102340" y="2822"/>
                  </a:lnTo>
                  <a:cubicBezTo>
                    <a:pt x="100906" y="3056"/>
                    <a:pt x="100505" y="4890"/>
                    <a:pt x="101673" y="5724"/>
                  </a:cubicBezTo>
                  <a:lnTo>
                    <a:pt x="104675" y="7859"/>
                  </a:lnTo>
                  <a:lnTo>
                    <a:pt x="86228" y="33945"/>
                  </a:lnTo>
                  <a:cubicBezTo>
                    <a:pt x="85923" y="34372"/>
                    <a:pt x="85432" y="34600"/>
                    <a:pt x="84937" y="34600"/>
                  </a:cubicBezTo>
                  <a:cubicBezTo>
                    <a:pt x="84619" y="34600"/>
                    <a:pt x="84300" y="34507"/>
                    <a:pt x="84027" y="34312"/>
                  </a:cubicBezTo>
                  <a:lnTo>
                    <a:pt x="56908" y="15131"/>
                  </a:lnTo>
                  <a:cubicBezTo>
                    <a:pt x="56624" y="14938"/>
                    <a:pt x="56301" y="14844"/>
                    <a:pt x="55982" y="14844"/>
                  </a:cubicBezTo>
                  <a:cubicBezTo>
                    <a:pt x="55475" y="14844"/>
                    <a:pt x="54980" y="15081"/>
                    <a:pt x="54673" y="15531"/>
                  </a:cubicBezTo>
                  <a:lnTo>
                    <a:pt x="0" y="92820"/>
                  </a:lnTo>
                  <a:lnTo>
                    <a:pt x="19648" y="92820"/>
                  </a:lnTo>
                  <a:lnTo>
                    <a:pt x="58509" y="37881"/>
                  </a:lnTo>
                  <a:cubicBezTo>
                    <a:pt x="58816" y="37430"/>
                    <a:pt x="59311" y="37193"/>
                    <a:pt x="59810" y="37193"/>
                  </a:cubicBezTo>
                  <a:cubicBezTo>
                    <a:pt x="60124" y="37193"/>
                    <a:pt x="60440" y="37287"/>
                    <a:pt x="60710" y="37480"/>
                  </a:cubicBezTo>
                  <a:lnTo>
                    <a:pt x="87863" y="56661"/>
                  </a:lnTo>
                  <a:cubicBezTo>
                    <a:pt x="88134" y="56868"/>
                    <a:pt x="88451" y="56964"/>
                    <a:pt x="88766" y="56964"/>
                  </a:cubicBezTo>
                  <a:cubicBezTo>
                    <a:pt x="89264" y="56964"/>
                    <a:pt x="89758" y="56723"/>
                    <a:pt x="90065" y="56294"/>
                  </a:cubicBezTo>
                  <a:lnTo>
                    <a:pt x="117784" y="17099"/>
                  </a:lnTo>
                  <a:lnTo>
                    <a:pt x="120820" y="19234"/>
                  </a:lnTo>
                  <a:cubicBezTo>
                    <a:pt x="121107" y="19431"/>
                    <a:pt x="121416" y="19519"/>
                    <a:pt x="121716" y="19519"/>
                  </a:cubicBezTo>
                  <a:cubicBezTo>
                    <a:pt x="122637" y="19519"/>
                    <a:pt x="123473" y="18690"/>
                    <a:pt x="123322" y="17633"/>
                  </a:cubicBezTo>
                  <a:lnTo>
                    <a:pt x="120520" y="1321"/>
                  </a:lnTo>
                  <a:cubicBezTo>
                    <a:pt x="120369" y="539"/>
                    <a:pt x="119676" y="1"/>
                    <a:pt x="11890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7" name="Google Shape;607;p1"/>
            <p:cNvSpPr/>
            <p:nvPr/>
          </p:nvSpPr>
          <p:spPr>
            <a:xfrm>
              <a:off x="2400225" y="2239050"/>
              <a:ext cx="3086825" cy="2320525"/>
            </a:xfrm>
            <a:custGeom>
              <a:avLst/>
              <a:gdLst/>
              <a:ahLst/>
              <a:cxnLst/>
              <a:rect l="l" t="t" r="r" b="b"/>
              <a:pathLst>
                <a:path w="123473" h="92821" extrusionOk="0">
                  <a:moveTo>
                    <a:pt x="118905" y="1"/>
                  </a:moveTo>
                  <a:cubicBezTo>
                    <a:pt x="118821" y="1"/>
                    <a:pt x="118737" y="7"/>
                    <a:pt x="118652" y="20"/>
                  </a:cubicBezTo>
                  <a:lnTo>
                    <a:pt x="102340" y="2822"/>
                  </a:lnTo>
                  <a:cubicBezTo>
                    <a:pt x="100906" y="3056"/>
                    <a:pt x="100505" y="4890"/>
                    <a:pt x="101673" y="5724"/>
                  </a:cubicBezTo>
                  <a:lnTo>
                    <a:pt x="104675" y="7859"/>
                  </a:lnTo>
                  <a:lnTo>
                    <a:pt x="86228" y="33945"/>
                  </a:lnTo>
                  <a:cubicBezTo>
                    <a:pt x="85923" y="34372"/>
                    <a:pt x="85432" y="34600"/>
                    <a:pt x="84937" y="34600"/>
                  </a:cubicBezTo>
                  <a:cubicBezTo>
                    <a:pt x="84619" y="34600"/>
                    <a:pt x="84300" y="34507"/>
                    <a:pt x="84027" y="34312"/>
                  </a:cubicBezTo>
                  <a:lnTo>
                    <a:pt x="56908" y="15131"/>
                  </a:lnTo>
                  <a:cubicBezTo>
                    <a:pt x="56624" y="14938"/>
                    <a:pt x="56301" y="14844"/>
                    <a:pt x="55982" y="14844"/>
                  </a:cubicBezTo>
                  <a:cubicBezTo>
                    <a:pt x="55475" y="14844"/>
                    <a:pt x="54980" y="15081"/>
                    <a:pt x="54673" y="15531"/>
                  </a:cubicBezTo>
                  <a:lnTo>
                    <a:pt x="0" y="92820"/>
                  </a:lnTo>
                  <a:lnTo>
                    <a:pt x="19648" y="92820"/>
                  </a:lnTo>
                  <a:lnTo>
                    <a:pt x="58509" y="37881"/>
                  </a:lnTo>
                  <a:cubicBezTo>
                    <a:pt x="58816" y="37430"/>
                    <a:pt x="59311" y="37193"/>
                    <a:pt x="59810" y="37193"/>
                  </a:cubicBezTo>
                  <a:cubicBezTo>
                    <a:pt x="60124" y="37193"/>
                    <a:pt x="60440" y="37287"/>
                    <a:pt x="60710" y="37480"/>
                  </a:cubicBezTo>
                  <a:lnTo>
                    <a:pt x="87863" y="56661"/>
                  </a:lnTo>
                  <a:cubicBezTo>
                    <a:pt x="88134" y="56868"/>
                    <a:pt x="88451" y="56964"/>
                    <a:pt x="88766" y="56964"/>
                  </a:cubicBezTo>
                  <a:cubicBezTo>
                    <a:pt x="89264" y="56964"/>
                    <a:pt x="89758" y="56723"/>
                    <a:pt x="90065" y="56294"/>
                  </a:cubicBezTo>
                  <a:lnTo>
                    <a:pt x="117784" y="17099"/>
                  </a:lnTo>
                  <a:lnTo>
                    <a:pt x="120820" y="19234"/>
                  </a:lnTo>
                  <a:cubicBezTo>
                    <a:pt x="121107" y="19431"/>
                    <a:pt x="121416" y="19519"/>
                    <a:pt x="121716" y="19519"/>
                  </a:cubicBezTo>
                  <a:cubicBezTo>
                    <a:pt x="122637" y="19519"/>
                    <a:pt x="123473" y="18690"/>
                    <a:pt x="123322" y="17633"/>
                  </a:cubicBezTo>
                  <a:lnTo>
                    <a:pt x="120520" y="1321"/>
                  </a:lnTo>
                  <a:cubicBezTo>
                    <a:pt x="120369" y="539"/>
                    <a:pt x="119676" y="1"/>
                    <a:pt x="118905"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8" name="Google Shape;608;p1"/>
            <p:cNvSpPr/>
            <p:nvPr/>
          </p:nvSpPr>
          <p:spPr>
            <a:xfrm>
              <a:off x="2511975" y="2297925"/>
              <a:ext cx="2908750" cy="2204925"/>
            </a:xfrm>
            <a:custGeom>
              <a:avLst/>
              <a:gdLst/>
              <a:ahLst/>
              <a:cxnLst/>
              <a:rect l="l" t="t" r="r" b="b"/>
              <a:pathLst>
                <a:path w="116350" h="88197" extrusionOk="0">
                  <a:moveTo>
                    <a:pt x="113748" y="267"/>
                  </a:moveTo>
                  <a:lnTo>
                    <a:pt x="116050" y="13610"/>
                  </a:lnTo>
                  <a:lnTo>
                    <a:pt x="112814" y="11308"/>
                  </a:lnTo>
                  <a:lnTo>
                    <a:pt x="112747" y="11308"/>
                  </a:lnTo>
                  <a:cubicBezTo>
                    <a:pt x="112714" y="11308"/>
                    <a:pt x="112681" y="11342"/>
                    <a:pt x="112681" y="11342"/>
                  </a:cubicBezTo>
                  <a:lnTo>
                    <a:pt x="84961" y="50536"/>
                  </a:lnTo>
                  <a:cubicBezTo>
                    <a:pt x="84653" y="50947"/>
                    <a:pt x="84192" y="51169"/>
                    <a:pt x="83728" y="51169"/>
                  </a:cubicBezTo>
                  <a:cubicBezTo>
                    <a:pt x="83439" y="51169"/>
                    <a:pt x="83149" y="51083"/>
                    <a:pt x="82893" y="50903"/>
                  </a:cubicBezTo>
                  <a:lnTo>
                    <a:pt x="55740" y="31723"/>
                  </a:lnTo>
                  <a:cubicBezTo>
                    <a:pt x="55448" y="31520"/>
                    <a:pt x="55118" y="31423"/>
                    <a:pt x="54792" y="31423"/>
                  </a:cubicBezTo>
                  <a:cubicBezTo>
                    <a:pt x="54259" y="31423"/>
                    <a:pt x="53736" y="31681"/>
                    <a:pt x="53405" y="32157"/>
                  </a:cubicBezTo>
                  <a:lnTo>
                    <a:pt x="13877" y="87997"/>
                  </a:lnTo>
                  <a:lnTo>
                    <a:pt x="300" y="87997"/>
                  </a:lnTo>
                  <a:lnTo>
                    <a:pt x="50870" y="16512"/>
                  </a:lnTo>
                  <a:cubicBezTo>
                    <a:pt x="51153" y="16108"/>
                    <a:pt x="51607" y="15888"/>
                    <a:pt x="52076" y="15888"/>
                  </a:cubicBezTo>
                  <a:cubicBezTo>
                    <a:pt x="52382" y="15888"/>
                    <a:pt x="52695" y="15981"/>
                    <a:pt x="52971" y="16179"/>
                  </a:cubicBezTo>
                  <a:lnTo>
                    <a:pt x="80091" y="35359"/>
                  </a:lnTo>
                  <a:cubicBezTo>
                    <a:pt x="80364" y="35558"/>
                    <a:pt x="80674" y="35664"/>
                    <a:pt x="80994" y="35664"/>
                  </a:cubicBezTo>
                  <a:cubicBezTo>
                    <a:pt x="81103" y="35664"/>
                    <a:pt x="81214" y="35651"/>
                    <a:pt x="81325" y="35626"/>
                  </a:cubicBezTo>
                  <a:cubicBezTo>
                    <a:pt x="81792" y="35559"/>
                    <a:pt x="82159" y="35326"/>
                    <a:pt x="82426" y="34959"/>
                  </a:cubicBezTo>
                  <a:lnTo>
                    <a:pt x="103641" y="4971"/>
                  </a:lnTo>
                  <a:cubicBezTo>
                    <a:pt x="103641" y="4937"/>
                    <a:pt x="103641" y="4937"/>
                    <a:pt x="103641" y="4904"/>
                  </a:cubicBezTo>
                  <a:cubicBezTo>
                    <a:pt x="103641" y="4870"/>
                    <a:pt x="103607" y="4837"/>
                    <a:pt x="103607" y="4837"/>
                  </a:cubicBezTo>
                  <a:lnTo>
                    <a:pt x="100372" y="2535"/>
                  </a:lnTo>
                  <a:lnTo>
                    <a:pt x="113748" y="267"/>
                  </a:lnTo>
                  <a:close/>
                  <a:moveTo>
                    <a:pt x="113881" y="0"/>
                  </a:moveTo>
                  <a:lnTo>
                    <a:pt x="100105" y="2369"/>
                  </a:lnTo>
                  <a:cubicBezTo>
                    <a:pt x="100072" y="2369"/>
                    <a:pt x="100038" y="2402"/>
                    <a:pt x="100038" y="2435"/>
                  </a:cubicBezTo>
                  <a:cubicBezTo>
                    <a:pt x="100005" y="2469"/>
                    <a:pt x="100038" y="2502"/>
                    <a:pt x="100072" y="2535"/>
                  </a:cubicBezTo>
                  <a:lnTo>
                    <a:pt x="103407" y="4904"/>
                  </a:lnTo>
                  <a:lnTo>
                    <a:pt x="82259" y="34792"/>
                  </a:lnTo>
                  <a:cubicBezTo>
                    <a:pt x="81975" y="35217"/>
                    <a:pt x="81520" y="35433"/>
                    <a:pt x="81049" y="35433"/>
                  </a:cubicBezTo>
                  <a:cubicBezTo>
                    <a:pt x="80744" y="35433"/>
                    <a:pt x="80433" y="35342"/>
                    <a:pt x="80157" y="35159"/>
                  </a:cubicBezTo>
                  <a:lnTo>
                    <a:pt x="53038" y="15978"/>
                  </a:lnTo>
                  <a:cubicBezTo>
                    <a:pt x="52737" y="15769"/>
                    <a:pt x="52396" y="15668"/>
                    <a:pt x="52059" y="15668"/>
                  </a:cubicBezTo>
                  <a:cubicBezTo>
                    <a:pt x="51537" y="15668"/>
                    <a:pt x="51028" y="15912"/>
                    <a:pt x="50703" y="16379"/>
                  </a:cubicBezTo>
                  <a:lnTo>
                    <a:pt x="33" y="88030"/>
                  </a:lnTo>
                  <a:cubicBezTo>
                    <a:pt x="0" y="88063"/>
                    <a:pt x="0" y="88097"/>
                    <a:pt x="33" y="88130"/>
                  </a:cubicBezTo>
                  <a:cubicBezTo>
                    <a:pt x="33" y="88163"/>
                    <a:pt x="67" y="88197"/>
                    <a:pt x="100" y="88197"/>
                  </a:cubicBezTo>
                  <a:lnTo>
                    <a:pt x="13943" y="88197"/>
                  </a:lnTo>
                  <a:cubicBezTo>
                    <a:pt x="13977" y="88197"/>
                    <a:pt x="14010" y="88163"/>
                    <a:pt x="14043" y="88163"/>
                  </a:cubicBezTo>
                  <a:lnTo>
                    <a:pt x="53638" y="32290"/>
                  </a:lnTo>
                  <a:cubicBezTo>
                    <a:pt x="53926" y="31879"/>
                    <a:pt x="54378" y="31658"/>
                    <a:pt x="54839" y="31658"/>
                  </a:cubicBezTo>
                  <a:cubicBezTo>
                    <a:pt x="55126" y="31658"/>
                    <a:pt x="55417" y="31744"/>
                    <a:pt x="55673" y="31923"/>
                  </a:cubicBezTo>
                  <a:lnTo>
                    <a:pt x="82826" y="51104"/>
                  </a:lnTo>
                  <a:cubicBezTo>
                    <a:pt x="83117" y="51306"/>
                    <a:pt x="83448" y="51403"/>
                    <a:pt x="83774" y="51403"/>
                  </a:cubicBezTo>
                  <a:cubicBezTo>
                    <a:pt x="84307" y="51403"/>
                    <a:pt x="84830" y="51146"/>
                    <a:pt x="85161" y="50670"/>
                  </a:cubicBezTo>
                  <a:lnTo>
                    <a:pt x="112847" y="11575"/>
                  </a:lnTo>
                  <a:lnTo>
                    <a:pt x="116183" y="13944"/>
                  </a:lnTo>
                  <a:cubicBezTo>
                    <a:pt x="116200" y="13960"/>
                    <a:pt x="116216" y="13969"/>
                    <a:pt x="116233" y="13969"/>
                  </a:cubicBezTo>
                  <a:cubicBezTo>
                    <a:pt x="116250" y="13969"/>
                    <a:pt x="116266" y="13960"/>
                    <a:pt x="116283" y="13944"/>
                  </a:cubicBezTo>
                  <a:cubicBezTo>
                    <a:pt x="116316" y="13910"/>
                    <a:pt x="116350" y="13877"/>
                    <a:pt x="116350" y="13844"/>
                  </a:cubicBezTo>
                  <a:lnTo>
                    <a:pt x="113981" y="67"/>
                  </a:lnTo>
                  <a:cubicBezTo>
                    <a:pt x="113981" y="34"/>
                    <a:pt x="113915" y="0"/>
                    <a:pt x="11388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9" name="Google Shape;609;p1"/>
            <p:cNvSpPr/>
            <p:nvPr/>
          </p:nvSpPr>
          <p:spPr>
            <a:xfrm>
              <a:off x="4775250" y="3904900"/>
              <a:ext cx="43375" cy="637975"/>
            </a:xfrm>
            <a:custGeom>
              <a:avLst/>
              <a:gdLst/>
              <a:ahLst/>
              <a:cxnLst/>
              <a:rect l="l" t="t" r="r" b="b"/>
              <a:pathLst>
                <a:path w="1735" h="25519" extrusionOk="0">
                  <a:moveTo>
                    <a:pt x="0" y="1"/>
                  </a:moveTo>
                  <a:lnTo>
                    <a:pt x="0" y="25519"/>
                  </a:lnTo>
                  <a:lnTo>
                    <a:pt x="1735" y="25519"/>
                  </a:lnTo>
                  <a:lnTo>
                    <a:pt x="1735"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0" name="Google Shape;610;p1"/>
            <p:cNvSpPr/>
            <p:nvPr/>
          </p:nvSpPr>
          <p:spPr>
            <a:xfrm>
              <a:off x="5150525" y="3558000"/>
              <a:ext cx="42550" cy="984875"/>
            </a:xfrm>
            <a:custGeom>
              <a:avLst/>
              <a:gdLst/>
              <a:ahLst/>
              <a:cxnLst/>
              <a:rect l="l" t="t" r="r" b="b"/>
              <a:pathLst>
                <a:path w="1702" h="39395" extrusionOk="0">
                  <a:moveTo>
                    <a:pt x="0" y="0"/>
                  </a:moveTo>
                  <a:lnTo>
                    <a:pt x="0" y="39395"/>
                  </a:lnTo>
                  <a:lnTo>
                    <a:pt x="1701" y="39395"/>
                  </a:lnTo>
                  <a:lnTo>
                    <a:pt x="1701"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1" name="Google Shape;611;p1"/>
            <p:cNvSpPr/>
            <p:nvPr/>
          </p:nvSpPr>
          <p:spPr>
            <a:xfrm>
              <a:off x="5531625" y="3794000"/>
              <a:ext cx="43375" cy="748875"/>
            </a:xfrm>
            <a:custGeom>
              <a:avLst/>
              <a:gdLst/>
              <a:ahLst/>
              <a:cxnLst/>
              <a:rect l="l" t="t" r="r" b="b"/>
              <a:pathLst>
                <a:path w="1735" h="29955" extrusionOk="0">
                  <a:moveTo>
                    <a:pt x="0" y="0"/>
                  </a:moveTo>
                  <a:lnTo>
                    <a:pt x="0" y="29955"/>
                  </a:lnTo>
                  <a:lnTo>
                    <a:pt x="1735" y="29955"/>
                  </a:lnTo>
                  <a:lnTo>
                    <a:pt x="1735"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2" name="Google Shape;612;p1"/>
            <p:cNvSpPr/>
            <p:nvPr/>
          </p:nvSpPr>
          <p:spPr>
            <a:xfrm>
              <a:off x="4475025" y="3904900"/>
              <a:ext cx="300250" cy="637975"/>
            </a:xfrm>
            <a:custGeom>
              <a:avLst/>
              <a:gdLst/>
              <a:ahLst/>
              <a:cxnLst/>
              <a:rect l="l" t="t" r="r" b="b"/>
              <a:pathLst>
                <a:path w="12010" h="25519" extrusionOk="0">
                  <a:moveTo>
                    <a:pt x="1" y="1"/>
                  </a:moveTo>
                  <a:lnTo>
                    <a:pt x="1" y="25519"/>
                  </a:lnTo>
                  <a:lnTo>
                    <a:pt x="12009" y="25519"/>
                  </a:lnTo>
                  <a:lnTo>
                    <a:pt x="12009"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3" name="Google Shape;613;p1"/>
            <p:cNvSpPr/>
            <p:nvPr/>
          </p:nvSpPr>
          <p:spPr>
            <a:xfrm>
              <a:off x="4475025" y="3904900"/>
              <a:ext cx="150150" cy="378625"/>
            </a:xfrm>
            <a:custGeom>
              <a:avLst/>
              <a:gdLst/>
              <a:ahLst/>
              <a:cxnLst/>
              <a:rect l="l" t="t" r="r" b="b"/>
              <a:pathLst>
                <a:path w="6006" h="15145" extrusionOk="0">
                  <a:moveTo>
                    <a:pt x="1" y="1"/>
                  </a:moveTo>
                  <a:lnTo>
                    <a:pt x="1" y="15145"/>
                  </a:lnTo>
                  <a:lnTo>
                    <a:pt x="6005"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4" name="Google Shape;614;p1"/>
            <p:cNvSpPr/>
            <p:nvPr/>
          </p:nvSpPr>
          <p:spPr>
            <a:xfrm>
              <a:off x="4849475" y="3558000"/>
              <a:ext cx="301075" cy="984875"/>
            </a:xfrm>
            <a:custGeom>
              <a:avLst/>
              <a:gdLst/>
              <a:ahLst/>
              <a:cxnLst/>
              <a:rect l="l" t="t" r="r" b="b"/>
              <a:pathLst>
                <a:path w="12043" h="39395" extrusionOk="0">
                  <a:moveTo>
                    <a:pt x="0" y="0"/>
                  </a:moveTo>
                  <a:lnTo>
                    <a:pt x="0" y="39395"/>
                  </a:lnTo>
                  <a:lnTo>
                    <a:pt x="12042" y="39395"/>
                  </a:lnTo>
                  <a:lnTo>
                    <a:pt x="12042"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5" name="Google Shape;615;p1"/>
            <p:cNvSpPr/>
            <p:nvPr/>
          </p:nvSpPr>
          <p:spPr>
            <a:xfrm>
              <a:off x="4850300" y="3558000"/>
              <a:ext cx="150125" cy="377775"/>
            </a:xfrm>
            <a:custGeom>
              <a:avLst/>
              <a:gdLst/>
              <a:ahLst/>
              <a:cxnLst/>
              <a:rect l="l" t="t" r="r" b="b"/>
              <a:pathLst>
                <a:path w="6005" h="15111" extrusionOk="0">
                  <a:moveTo>
                    <a:pt x="1" y="0"/>
                  </a:moveTo>
                  <a:lnTo>
                    <a:pt x="1" y="15111"/>
                  </a:lnTo>
                  <a:lnTo>
                    <a:pt x="6005"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6" name="Google Shape;616;p1"/>
            <p:cNvSpPr/>
            <p:nvPr/>
          </p:nvSpPr>
          <p:spPr>
            <a:xfrm>
              <a:off x="5231400" y="3794000"/>
              <a:ext cx="301075" cy="748875"/>
            </a:xfrm>
            <a:custGeom>
              <a:avLst/>
              <a:gdLst/>
              <a:ahLst/>
              <a:cxnLst/>
              <a:rect l="l" t="t" r="r" b="b"/>
              <a:pathLst>
                <a:path w="12043" h="29955" extrusionOk="0">
                  <a:moveTo>
                    <a:pt x="1" y="0"/>
                  </a:moveTo>
                  <a:lnTo>
                    <a:pt x="1" y="29955"/>
                  </a:lnTo>
                  <a:lnTo>
                    <a:pt x="12043" y="29955"/>
                  </a:lnTo>
                  <a:lnTo>
                    <a:pt x="12043"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7" name="Google Shape;617;p1"/>
            <p:cNvSpPr/>
            <p:nvPr/>
          </p:nvSpPr>
          <p:spPr>
            <a:xfrm>
              <a:off x="5231400" y="3794000"/>
              <a:ext cx="150975" cy="336925"/>
            </a:xfrm>
            <a:custGeom>
              <a:avLst/>
              <a:gdLst/>
              <a:ahLst/>
              <a:cxnLst/>
              <a:rect l="l" t="t" r="r" b="b"/>
              <a:pathLst>
                <a:path w="6039" h="13477" extrusionOk="0">
                  <a:moveTo>
                    <a:pt x="1" y="0"/>
                  </a:moveTo>
                  <a:lnTo>
                    <a:pt x="1" y="13476"/>
                  </a:lnTo>
                  <a:lnTo>
                    <a:pt x="603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8" name="Google Shape;618;p1"/>
            <p:cNvSpPr/>
            <p:nvPr/>
          </p:nvSpPr>
          <p:spPr>
            <a:xfrm>
              <a:off x="3695300" y="4285175"/>
              <a:ext cx="94275" cy="205175"/>
            </a:xfrm>
            <a:custGeom>
              <a:avLst/>
              <a:gdLst/>
              <a:ahLst/>
              <a:cxnLst/>
              <a:rect l="l" t="t" r="r" b="b"/>
              <a:pathLst>
                <a:path w="3771" h="8207" extrusionOk="0">
                  <a:moveTo>
                    <a:pt x="568" y="1"/>
                  </a:moveTo>
                  <a:lnTo>
                    <a:pt x="1" y="7606"/>
                  </a:lnTo>
                  <a:lnTo>
                    <a:pt x="3237" y="8206"/>
                  </a:lnTo>
                  <a:lnTo>
                    <a:pt x="3770" y="601"/>
                  </a:lnTo>
                  <a:lnTo>
                    <a:pt x="568" y="1"/>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9" name="Google Shape;619;p1"/>
            <p:cNvSpPr/>
            <p:nvPr/>
          </p:nvSpPr>
          <p:spPr>
            <a:xfrm>
              <a:off x="4215675" y="4298525"/>
              <a:ext cx="102600" cy="190150"/>
            </a:xfrm>
            <a:custGeom>
              <a:avLst/>
              <a:gdLst/>
              <a:ahLst/>
              <a:cxnLst/>
              <a:rect l="l" t="t" r="r" b="b"/>
              <a:pathLst>
                <a:path w="4104" h="7606" extrusionOk="0">
                  <a:moveTo>
                    <a:pt x="1" y="0"/>
                  </a:moveTo>
                  <a:lnTo>
                    <a:pt x="835" y="7606"/>
                  </a:lnTo>
                  <a:lnTo>
                    <a:pt x="4104" y="7606"/>
                  </a:lnTo>
                  <a:lnTo>
                    <a:pt x="3303" y="0"/>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0" name="Google Shape;620;p1"/>
            <p:cNvSpPr/>
            <p:nvPr/>
          </p:nvSpPr>
          <p:spPr>
            <a:xfrm>
              <a:off x="4071400" y="4478650"/>
              <a:ext cx="282750" cy="93425"/>
            </a:xfrm>
            <a:custGeom>
              <a:avLst/>
              <a:gdLst/>
              <a:ahLst/>
              <a:cxnLst/>
              <a:rect l="l" t="t" r="r" b="b"/>
              <a:pathLst>
                <a:path w="11310" h="3737" extrusionOk="0">
                  <a:moveTo>
                    <a:pt x="6339" y="0"/>
                  </a:moveTo>
                  <a:cubicBezTo>
                    <a:pt x="6139" y="0"/>
                    <a:pt x="5939" y="67"/>
                    <a:pt x="5805" y="234"/>
                  </a:cubicBezTo>
                  <a:cubicBezTo>
                    <a:pt x="5005" y="934"/>
                    <a:pt x="3103" y="1702"/>
                    <a:pt x="568" y="2269"/>
                  </a:cubicBezTo>
                  <a:cubicBezTo>
                    <a:pt x="1" y="2369"/>
                    <a:pt x="168" y="3736"/>
                    <a:pt x="1569" y="3736"/>
                  </a:cubicBezTo>
                  <a:cubicBezTo>
                    <a:pt x="2936" y="3736"/>
                    <a:pt x="5939" y="3636"/>
                    <a:pt x="6939" y="3636"/>
                  </a:cubicBezTo>
                  <a:cubicBezTo>
                    <a:pt x="8540" y="3636"/>
                    <a:pt x="9508" y="3703"/>
                    <a:pt x="10775" y="3736"/>
                  </a:cubicBezTo>
                  <a:cubicBezTo>
                    <a:pt x="11076" y="3736"/>
                    <a:pt x="11309" y="3470"/>
                    <a:pt x="11242" y="3169"/>
                  </a:cubicBezTo>
                  <a:lnTo>
                    <a:pt x="10609" y="234"/>
                  </a:lnTo>
                  <a:cubicBezTo>
                    <a:pt x="10575" y="100"/>
                    <a:pt x="10475" y="0"/>
                    <a:pt x="1034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1" name="Google Shape;621;p1"/>
            <p:cNvSpPr/>
            <p:nvPr/>
          </p:nvSpPr>
          <p:spPr>
            <a:xfrm>
              <a:off x="3506000" y="4457475"/>
              <a:ext cx="289400" cy="109050"/>
            </a:xfrm>
            <a:custGeom>
              <a:avLst/>
              <a:gdLst/>
              <a:ahLst/>
              <a:cxnLst/>
              <a:rect l="l" t="t" r="r" b="b"/>
              <a:pathLst>
                <a:path w="11576" h="4362" extrusionOk="0">
                  <a:moveTo>
                    <a:pt x="7435" y="1"/>
                  </a:moveTo>
                  <a:cubicBezTo>
                    <a:pt x="7227" y="1"/>
                    <a:pt x="7014" y="39"/>
                    <a:pt x="6839" y="114"/>
                  </a:cubicBezTo>
                  <a:cubicBezTo>
                    <a:pt x="5359" y="722"/>
                    <a:pt x="4445" y="813"/>
                    <a:pt x="3365" y="813"/>
                  </a:cubicBezTo>
                  <a:cubicBezTo>
                    <a:pt x="2907" y="813"/>
                    <a:pt x="2418" y="796"/>
                    <a:pt x="1843" y="796"/>
                  </a:cubicBezTo>
                  <a:cubicBezTo>
                    <a:pt x="1544" y="796"/>
                    <a:pt x="1222" y="801"/>
                    <a:pt x="868" y="814"/>
                  </a:cubicBezTo>
                  <a:cubicBezTo>
                    <a:pt x="301" y="847"/>
                    <a:pt x="1" y="2282"/>
                    <a:pt x="1335" y="2515"/>
                  </a:cubicBezTo>
                  <a:cubicBezTo>
                    <a:pt x="3537" y="2916"/>
                    <a:pt x="4437" y="3149"/>
                    <a:pt x="6305" y="3449"/>
                  </a:cubicBezTo>
                  <a:cubicBezTo>
                    <a:pt x="7906" y="3716"/>
                    <a:pt x="9741" y="4116"/>
                    <a:pt x="11009" y="4350"/>
                  </a:cubicBezTo>
                  <a:cubicBezTo>
                    <a:pt x="11044" y="4358"/>
                    <a:pt x="11078" y="4361"/>
                    <a:pt x="11112" y="4361"/>
                  </a:cubicBezTo>
                  <a:cubicBezTo>
                    <a:pt x="11367" y="4361"/>
                    <a:pt x="11576" y="4148"/>
                    <a:pt x="11576" y="3883"/>
                  </a:cubicBezTo>
                  <a:lnTo>
                    <a:pt x="11409" y="881"/>
                  </a:lnTo>
                  <a:cubicBezTo>
                    <a:pt x="11409" y="747"/>
                    <a:pt x="11309" y="647"/>
                    <a:pt x="11175" y="614"/>
                  </a:cubicBezTo>
                  <a:lnTo>
                    <a:pt x="7640" y="13"/>
                  </a:lnTo>
                  <a:cubicBezTo>
                    <a:pt x="7573" y="5"/>
                    <a:pt x="7504" y="1"/>
                    <a:pt x="7435"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2" name="Google Shape;622;p1"/>
            <p:cNvSpPr/>
            <p:nvPr/>
          </p:nvSpPr>
          <p:spPr>
            <a:xfrm>
              <a:off x="3438450" y="1939325"/>
              <a:ext cx="539575" cy="381125"/>
            </a:xfrm>
            <a:custGeom>
              <a:avLst/>
              <a:gdLst/>
              <a:ahLst/>
              <a:cxnLst/>
              <a:rect l="l" t="t" r="r" b="b"/>
              <a:pathLst>
                <a:path w="21583" h="15245" extrusionOk="0">
                  <a:moveTo>
                    <a:pt x="16880" y="1"/>
                  </a:moveTo>
                  <a:lnTo>
                    <a:pt x="16646" y="668"/>
                  </a:lnTo>
                  <a:lnTo>
                    <a:pt x="16346" y="1335"/>
                  </a:lnTo>
                  <a:cubicBezTo>
                    <a:pt x="16179" y="1802"/>
                    <a:pt x="15979" y="2236"/>
                    <a:pt x="15745" y="2703"/>
                  </a:cubicBezTo>
                  <a:cubicBezTo>
                    <a:pt x="15312" y="3570"/>
                    <a:pt x="14878" y="4471"/>
                    <a:pt x="14411" y="5305"/>
                  </a:cubicBezTo>
                  <a:cubicBezTo>
                    <a:pt x="13944" y="6138"/>
                    <a:pt x="13410" y="6939"/>
                    <a:pt x="12843" y="7706"/>
                  </a:cubicBezTo>
                  <a:cubicBezTo>
                    <a:pt x="12310" y="8407"/>
                    <a:pt x="11709" y="9074"/>
                    <a:pt x="11042" y="9674"/>
                  </a:cubicBezTo>
                  <a:cubicBezTo>
                    <a:pt x="10742" y="9908"/>
                    <a:pt x="10442" y="10175"/>
                    <a:pt x="10075" y="10375"/>
                  </a:cubicBezTo>
                  <a:cubicBezTo>
                    <a:pt x="9941" y="10475"/>
                    <a:pt x="9741" y="10575"/>
                    <a:pt x="9608" y="10642"/>
                  </a:cubicBezTo>
                  <a:cubicBezTo>
                    <a:pt x="9474" y="10708"/>
                    <a:pt x="9374" y="10775"/>
                    <a:pt x="9241" y="10808"/>
                  </a:cubicBezTo>
                  <a:cubicBezTo>
                    <a:pt x="8807" y="10942"/>
                    <a:pt x="8407" y="11042"/>
                    <a:pt x="7973" y="11075"/>
                  </a:cubicBezTo>
                  <a:cubicBezTo>
                    <a:pt x="7506" y="11142"/>
                    <a:pt x="7039" y="11209"/>
                    <a:pt x="6539" y="11275"/>
                  </a:cubicBezTo>
                  <a:cubicBezTo>
                    <a:pt x="4537" y="11442"/>
                    <a:pt x="2436" y="11509"/>
                    <a:pt x="334" y="11576"/>
                  </a:cubicBezTo>
                  <a:lnTo>
                    <a:pt x="1" y="14011"/>
                  </a:lnTo>
                  <a:cubicBezTo>
                    <a:pt x="2136" y="14645"/>
                    <a:pt x="4337" y="15011"/>
                    <a:pt x="6539" y="15212"/>
                  </a:cubicBezTo>
                  <a:cubicBezTo>
                    <a:pt x="7106" y="15245"/>
                    <a:pt x="7706" y="15245"/>
                    <a:pt x="8307" y="15245"/>
                  </a:cubicBezTo>
                  <a:cubicBezTo>
                    <a:pt x="8941" y="15245"/>
                    <a:pt x="9574" y="15212"/>
                    <a:pt x="10208" y="15112"/>
                  </a:cubicBezTo>
                  <a:cubicBezTo>
                    <a:pt x="10575" y="15011"/>
                    <a:pt x="10975" y="14911"/>
                    <a:pt x="11342" y="14778"/>
                  </a:cubicBezTo>
                  <a:cubicBezTo>
                    <a:pt x="11509" y="14711"/>
                    <a:pt x="11676" y="14645"/>
                    <a:pt x="11809" y="14578"/>
                  </a:cubicBezTo>
                  <a:cubicBezTo>
                    <a:pt x="11976" y="14511"/>
                    <a:pt x="12143" y="14444"/>
                    <a:pt x="12276" y="14344"/>
                  </a:cubicBezTo>
                  <a:cubicBezTo>
                    <a:pt x="12877" y="14044"/>
                    <a:pt x="13444" y="13677"/>
                    <a:pt x="13944" y="13310"/>
                  </a:cubicBezTo>
                  <a:cubicBezTo>
                    <a:pt x="15846" y="11776"/>
                    <a:pt x="17413" y="9941"/>
                    <a:pt x="18648" y="7840"/>
                  </a:cubicBezTo>
                  <a:cubicBezTo>
                    <a:pt x="19248" y="6872"/>
                    <a:pt x="19782" y="5838"/>
                    <a:pt x="20282" y="4804"/>
                  </a:cubicBezTo>
                  <a:cubicBezTo>
                    <a:pt x="20516" y="4304"/>
                    <a:pt x="20749" y="3770"/>
                    <a:pt x="20949" y="3270"/>
                  </a:cubicBezTo>
                  <a:cubicBezTo>
                    <a:pt x="21083" y="3003"/>
                    <a:pt x="21183" y="2703"/>
                    <a:pt x="21283" y="2469"/>
                  </a:cubicBezTo>
                  <a:cubicBezTo>
                    <a:pt x="21383" y="2202"/>
                    <a:pt x="21483" y="1969"/>
                    <a:pt x="21583" y="1635"/>
                  </a:cubicBezTo>
                  <a:lnTo>
                    <a:pt x="16880" y="1"/>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3" name="Google Shape;623;p1"/>
            <p:cNvSpPr/>
            <p:nvPr/>
          </p:nvSpPr>
          <p:spPr>
            <a:xfrm>
              <a:off x="3732825" y="1883375"/>
              <a:ext cx="355300" cy="323675"/>
            </a:xfrm>
            <a:custGeom>
              <a:avLst/>
              <a:gdLst/>
              <a:ahLst/>
              <a:cxnLst/>
              <a:rect l="l" t="t" r="r" b="b"/>
              <a:pathLst>
                <a:path w="14212" h="12947" extrusionOk="0">
                  <a:moveTo>
                    <a:pt x="8063" y="1"/>
                  </a:moveTo>
                  <a:cubicBezTo>
                    <a:pt x="6129" y="1"/>
                    <a:pt x="4344" y="1057"/>
                    <a:pt x="3470" y="2772"/>
                  </a:cubicBezTo>
                  <a:cubicBezTo>
                    <a:pt x="2069" y="5374"/>
                    <a:pt x="1" y="9844"/>
                    <a:pt x="1" y="9844"/>
                  </a:cubicBezTo>
                  <a:lnTo>
                    <a:pt x="7640" y="12946"/>
                  </a:lnTo>
                  <a:cubicBezTo>
                    <a:pt x="7640" y="12946"/>
                    <a:pt x="14211" y="4"/>
                    <a:pt x="8240" y="4"/>
                  </a:cubicBezTo>
                  <a:cubicBezTo>
                    <a:pt x="8181" y="2"/>
                    <a:pt x="8122" y="1"/>
                    <a:pt x="8063"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4" name="Google Shape;624;p1"/>
            <p:cNvSpPr/>
            <p:nvPr/>
          </p:nvSpPr>
          <p:spPr>
            <a:xfrm>
              <a:off x="3732825" y="1883375"/>
              <a:ext cx="355300" cy="323675"/>
            </a:xfrm>
            <a:custGeom>
              <a:avLst/>
              <a:gdLst/>
              <a:ahLst/>
              <a:cxnLst/>
              <a:rect l="l" t="t" r="r" b="b"/>
              <a:pathLst>
                <a:path w="14212" h="12947" extrusionOk="0">
                  <a:moveTo>
                    <a:pt x="8063" y="1"/>
                  </a:moveTo>
                  <a:cubicBezTo>
                    <a:pt x="6129" y="1"/>
                    <a:pt x="4344" y="1057"/>
                    <a:pt x="3470" y="2772"/>
                  </a:cubicBezTo>
                  <a:cubicBezTo>
                    <a:pt x="2069" y="5374"/>
                    <a:pt x="1" y="9844"/>
                    <a:pt x="1" y="9844"/>
                  </a:cubicBezTo>
                  <a:lnTo>
                    <a:pt x="7640" y="12946"/>
                  </a:lnTo>
                  <a:cubicBezTo>
                    <a:pt x="7640" y="12946"/>
                    <a:pt x="14211" y="4"/>
                    <a:pt x="8240" y="4"/>
                  </a:cubicBezTo>
                  <a:cubicBezTo>
                    <a:pt x="8181" y="2"/>
                    <a:pt x="8122" y="1"/>
                    <a:pt x="806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5" name="Google Shape;625;p1"/>
            <p:cNvSpPr/>
            <p:nvPr/>
          </p:nvSpPr>
          <p:spPr>
            <a:xfrm>
              <a:off x="3798725" y="1988525"/>
              <a:ext cx="185150" cy="211850"/>
            </a:xfrm>
            <a:custGeom>
              <a:avLst/>
              <a:gdLst/>
              <a:ahLst/>
              <a:cxnLst/>
              <a:rect l="l" t="t" r="r" b="b"/>
              <a:pathLst>
                <a:path w="7406" h="8474" extrusionOk="0">
                  <a:moveTo>
                    <a:pt x="4136" y="1"/>
                  </a:moveTo>
                  <a:cubicBezTo>
                    <a:pt x="1935" y="1535"/>
                    <a:pt x="400" y="4371"/>
                    <a:pt x="0" y="6706"/>
                  </a:cubicBezTo>
                  <a:lnTo>
                    <a:pt x="4337" y="8474"/>
                  </a:lnTo>
                  <a:cubicBezTo>
                    <a:pt x="5137" y="7273"/>
                    <a:pt x="5904" y="5905"/>
                    <a:pt x="6772" y="4671"/>
                  </a:cubicBezTo>
                  <a:cubicBezTo>
                    <a:pt x="7005" y="4037"/>
                    <a:pt x="7239" y="3370"/>
                    <a:pt x="7405" y="2669"/>
                  </a:cubicBezTo>
                  <a:lnTo>
                    <a:pt x="413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6" name="Google Shape;626;p1"/>
            <p:cNvSpPr/>
            <p:nvPr/>
          </p:nvSpPr>
          <p:spPr>
            <a:xfrm>
              <a:off x="3378425" y="2199525"/>
              <a:ext cx="115925" cy="97475"/>
            </a:xfrm>
            <a:custGeom>
              <a:avLst/>
              <a:gdLst/>
              <a:ahLst/>
              <a:cxnLst/>
              <a:rect l="l" t="t" r="r" b="b"/>
              <a:pathLst>
                <a:path w="4637" h="3899" extrusionOk="0">
                  <a:moveTo>
                    <a:pt x="2002" y="0"/>
                  </a:moveTo>
                  <a:lnTo>
                    <a:pt x="0" y="3770"/>
                  </a:lnTo>
                  <a:cubicBezTo>
                    <a:pt x="486" y="3855"/>
                    <a:pt x="985" y="3898"/>
                    <a:pt x="1487" y="3898"/>
                  </a:cubicBezTo>
                  <a:cubicBezTo>
                    <a:pt x="2158" y="3898"/>
                    <a:pt x="2836" y="3822"/>
                    <a:pt x="3503" y="3669"/>
                  </a:cubicBezTo>
                  <a:lnTo>
                    <a:pt x="4637" y="1501"/>
                  </a:lnTo>
                  <a:lnTo>
                    <a:pt x="2002" y="0"/>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7" name="Google Shape;627;p1"/>
            <p:cNvSpPr/>
            <p:nvPr/>
          </p:nvSpPr>
          <p:spPr>
            <a:xfrm>
              <a:off x="3329225" y="2199525"/>
              <a:ext cx="98425" cy="94250"/>
            </a:xfrm>
            <a:custGeom>
              <a:avLst/>
              <a:gdLst/>
              <a:ahLst/>
              <a:cxnLst/>
              <a:rect l="l" t="t" r="r" b="b"/>
              <a:pathLst>
                <a:path w="3937" h="3770" extrusionOk="0">
                  <a:moveTo>
                    <a:pt x="1468" y="0"/>
                  </a:moveTo>
                  <a:lnTo>
                    <a:pt x="0" y="3303"/>
                  </a:lnTo>
                  <a:lnTo>
                    <a:pt x="1935" y="3770"/>
                  </a:lnTo>
                  <a:lnTo>
                    <a:pt x="3936" y="0"/>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8" name="Google Shape;628;p1"/>
            <p:cNvSpPr/>
            <p:nvPr/>
          </p:nvSpPr>
          <p:spPr>
            <a:xfrm>
              <a:off x="3701975" y="4285175"/>
              <a:ext cx="87600" cy="113450"/>
            </a:xfrm>
            <a:custGeom>
              <a:avLst/>
              <a:gdLst/>
              <a:ahLst/>
              <a:cxnLst/>
              <a:rect l="l" t="t" r="r" b="b"/>
              <a:pathLst>
                <a:path w="3504" h="4538" extrusionOk="0">
                  <a:moveTo>
                    <a:pt x="301" y="1"/>
                  </a:moveTo>
                  <a:lnTo>
                    <a:pt x="1" y="3903"/>
                  </a:lnTo>
                  <a:lnTo>
                    <a:pt x="3236" y="4537"/>
                  </a:lnTo>
                  <a:lnTo>
                    <a:pt x="3503" y="601"/>
                  </a:lnTo>
                  <a:lnTo>
                    <a:pt x="301" y="1"/>
                  </a:lnTo>
                  <a:close/>
                </a:path>
              </a:pathLst>
            </a:custGeom>
            <a:solidFill>
              <a:srgbClr val="630F0F"/>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9" name="Google Shape;629;p1"/>
            <p:cNvSpPr/>
            <p:nvPr/>
          </p:nvSpPr>
          <p:spPr>
            <a:xfrm>
              <a:off x="4215675" y="4298525"/>
              <a:ext cx="92600" cy="98425"/>
            </a:xfrm>
            <a:custGeom>
              <a:avLst/>
              <a:gdLst/>
              <a:ahLst/>
              <a:cxnLst/>
              <a:rect l="l" t="t" r="r" b="b"/>
              <a:pathLst>
                <a:path w="3704" h="3937" extrusionOk="0">
                  <a:moveTo>
                    <a:pt x="1" y="0"/>
                  </a:moveTo>
                  <a:lnTo>
                    <a:pt x="434" y="3936"/>
                  </a:lnTo>
                  <a:lnTo>
                    <a:pt x="3703" y="3936"/>
                  </a:lnTo>
                  <a:lnTo>
                    <a:pt x="3303" y="0"/>
                  </a:lnTo>
                  <a:close/>
                </a:path>
              </a:pathLst>
            </a:custGeom>
            <a:solidFill>
              <a:srgbClr val="630F0F"/>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0" name="Google Shape;630;p1"/>
            <p:cNvSpPr/>
            <p:nvPr/>
          </p:nvSpPr>
          <p:spPr>
            <a:xfrm>
              <a:off x="3773700" y="1878450"/>
              <a:ext cx="572925" cy="750575"/>
            </a:xfrm>
            <a:custGeom>
              <a:avLst/>
              <a:gdLst/>
              <a:ahLst/>
              <a:cxnLst/>
              <a:rect l="l" t="t" r="r" b="b"/>
              <a:pathLst>
                <a:path w="22917" h="30023" extrusionOk="0">
                  <a:moveTo>
                    <a:pt x="9641" y="1"/>
                  </a:moveTo>
                  <a:cubicBezTo>
                    <a:pt x="9307" y="1"/>
                    <a:pt x="9007" y="34"/>
                    <a:pt x="8707" y="34"/>
                  </a:cubicBezTo>
                  <a:cubicBezTo>
                    <a:pt x="7339" y="101"/>
                    <a:pt x="5938" y="267"/>
                    <a:pt x="4537" y="534"/>
                  </a:cubicBezTo>
                  <a:cubicBezTo>
                    <a:pt x="4537" y="534"/>
                    <a:pt x="0" y="10141"/>
                    <a:pt x="2369" y="28788"/>
                  </a:cubicBezTo>
                  <a:cubicBezTo>
                    <a:pt x="7673" y="29188"/>
                    <a:pt x="17346" y="29855"/>
                    <a:pt x="19881" y="30022"/>
                  </a:cubicBezTo>
                  <a:cubicBezTo>
                    <a:pt x="20048" y="28688"/>
                    <a:pt x="19948" y="24752"/>
                    <a:pt x="20215" y="19581"/>
                  </a:cubicBezTo>
                  <a:cubicBezTo>
                    <a:pt x="20315" y="17380"/>
                    <a:pt x="20515" y="14978"/>
                    <a:pt x="20815" y="12443"/>
                  </a:cubicBezTo>
                  <a:cubicBezTo>
                    <a:pt x="21249" y="8774"/>
                    <a:pt x="21949" y="5171"/>
                    <a:pt x="22917" y="1635"/>
                  </a:cubicBezTo>
                  <a:cubicBezTo>
                    <a:pt x="22917" y="1635"/>
                    <a:pt x="20849" y="1068"/>
                    <a:pt x="18480" y="701"/>
                  </a:cubicBezTo>
                  <a:cubicBezTo>
                    <a:pt x="18013" y="634"/>
                    <a:pt x="17546" y="568"/>
                    <a:pt x="17079" y="501"/>
                  </a:cubicBezTo>
                  <a:cubicBezTo>
                    <a:pt x="14611" y="201"/>
                    <a:pt x="12109" y="1"/>
                    <a:pt x="964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1" name="Google Shape;631;p1"/>
            <p:cNvSpPr/>
            <p:nvPr/>
          </p:nvSpPr>
          <p:spPr>
            <a:xfrm>
              <a:off x="4234850" y="2037725"/>
              <a:ext cx="82600" cy="189325"/>
            </a:xfrm>
            <a:custGeom>
              <a:avLst/>
              <a:gdLst/>
              <a:ahLst/>
              <a:cxnLst/>
              <a:rect l="l" t="t" r="r" b="b"/>
              <a:pathLst>
                <a:path w="3304" h="7573" extrusionOk="0">
                  <a:moveTo>
                    <a:pt x="34" y="1"/>
                  </a:moveTo>
                  <a:lnTo>
                    <a:pt x="34" y="1"/>
                  </a:lnTo>
                  <a:cubicBezTo>
                    <a:pt x="1" y="2669"/>
                    <a:pt x="768" y="5305"/>
                    <a:pt x="2203" y="7573"/>
                  </a:cubicBezTo>
                  <a:cubicBezTo>
                    <a:pt x="2269" y="7073"/>
                    <a:pt x="2336" y="6572"/>
                    <a:pt x="2369" y="6072"/>
                  </a:cubicBezTo>
                  <a:cubicBezTo>
                    <a:pt x="2603" y="4137"/>
                    <a:pt x="2903" y="2169"/>
                    <a:pt x="3303" y="168"/>
                  </a:cubicBezTo>
                  <a:lnTo>
                    <a:pt x="34"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2" name="Google Shape;632;p1"/>
            <p:cNvSpPr/>
            <p:nvPr/>
          </p:nvSpPr>
          <p:spPr>
            <a:xfrm>
              <a:off x="4002200" y="1679975"/>
              <a:ext cx="199325" cy="259100"/>
            </a:xfrm>
            <a:custGeom>
              <a:avLst/>
              <a:gdLst/>
              <a:ahLst/>
              <a:cxnLst/>
              <a:rect l="l" t="t" r="r" b="b"/>
              <a:pathLst>
                <a:path w="7973" h="10364" extrusionOk="0">
                  <a:moveTo>
                    <a:pt x="7806" y="1"/>
                  </a:moveTo>
                  <a:lnTo>
                    <a:pt x="2969" y="3603"/>
                  </a:lnTo>
                  <a:cubicBezTo>
                    <a:pt x="3303" y="5471"/>
                    <a:pt x="3236" y="7473"/>
                    <a:pt x="534" y="7906"/>
                  </a:cubicBezTo>
                  <a:cubicBezTo>
                    <a:pt x="0" y="8673"/>
                    <a:pt x="0" y="10141"/>
                    <a:pt x="2068" y="10308"/>
                  </a:cubicBezTo>
                  <a:cubicBezTo>
                    <a:pt x="2368" y="10345"/>
                    <a:pt x="2668" y="10364"/>
                    <a:pt x="2967" y="10364"/>
                  </a:cubicBezTo>
                  <a:cubicBezTo>
                    <a:pt x="4801" y="10364"/>
                    <a:pt x="6596" y="9673"/>
                    <a:pt x="7973" y="8440"/>
                  </a:cubicBezTo>
                  <a:cubicBezTo>
                    <a:pt x="6405" y="6705"/>
                    <a:pt x="7172" y="2369"/>
                    <a:pt x="7806" y="1"/>
                  </a:cubicBez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3" name="Google Shape;633;p1"/>
            <p:cNvSpPr/>
            <p:nvPr/>
          </p:nvSpPr>
          <p:spPr>
            <a:xfrm>
              <a:off x="4016375" y="1938500"/>
              <a:ext cx="79250" cy="57900"/>
            </a:xfrm>
            <a:custGeom>
              <a:avLst/>
              <a:gdLst/>
              <a:ahLst/>
              <a:cxnLst/>
              <a:rect l="l" t="t" r="r" b="b"/>
              <a:pathLst>
                <a:path w="3170" h="2316" extrusionOk="0">
                  <a:moveTo>
                    <a:pt x="1902" y="0"/>
                  </a:moveTo>
                  <a:cubicBezTo>
                    <a:pt x="1902" y="0"/>
                    <a:pt x="234" y="434"/>
                    <a:pt x="0" y="768"/>
                  </a:cubicBezTo>
                  <a:cubicBezTo>
                    <a:pt x="34" y="1135"/>
                    <a:pt x="134" y="1468"/>
                    <a:pt x="267" y="1835"/>
                  </a:cubicBezTo>
                  <a:cubicBezTo>
                    <a:pt x="334" y="2069"/>
                    <a:pt x="534" y="2202"/>
                    <a:pt x="768" y="2202"/>
                  </a:cubicBezTo>
                  <a:cubicBezTo>
                    <a:pt x="1135" y="2202"/>
                    <a:pt x="1468" y="2235"/>
                    <a:pt x="1802" y="2302"/>
                  </a:cubicBezTo>
                  <a:cubicBezTo>
                    <a:pt x="1837" y="2311"/>
                    <a:pt x="1876" y="2315"/>
                    <a:pt x="1915" y="2315"/>
                  </a:cubicBezTo>
                  <a:cubicBezTo>
                    <a:pt x="2022" y="2315"/>
                    <a:pt x="2138" y="2284"/>
                    <a:pt x="2235" y="2235"/>
                  </a:cubicBezTo>
                  <a:cubicBezTo>
                    <a:pt x="2636" y="1968"/>
                    <a:pt x="3169" y="1568"/>
                    <a:pt x="3036" y="1101"/>
                  </a:cubicBezTo>
                  <a:cubicBezTo>
                    <a:pt x="2869" y="534"/>
                    <a:pt x="1902" y="0"/>
                    <a:pt x="19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4" name="Google Shape;634;p1"/>
            <p:cNvSpPr/>
            <p:nvPr/>
          </p:nvSpPr>
          <p:spPr>
            <a:xfrm>
              <a:off x="3973000" y="1984375"/>
              <a:ext cx="87600" cy="445325"/>
            </a:xfrm>
            <a:custGeom>
              <a:avLst/>
              <a:gdLst/>
              <a:ahLst/>
              <a:cxnLst/>
              <a:rect l="l" t="t" r="r" b="b"/>
              <a:pathLst>
                <a:path w="3504" h="17813" extrusionOk="0">
                  <a:moveTo>
                    <a:pt x="2603" y="0"/>
                  </a:moveTo>
                  <a:cubicBezTo>
                    <a:pt x="1936" y="1468"/>
                    <a:pt x="401" y="10874"/>
                    <a:pt x="201" y="12275"/>
                  </a:cubicBezTo>
                  <a:cubicBezTo>
                    <a:pt x="1" y="13710"/>
                    <a:pt x="668" y="16011"/>
                    <a:pt x="1569" y="17813"/>
                  </a:cubicBezTo>
                  <a:cubicBezTo>
                    <a:pt x="2603" y="16378"/>
                    <a:pt x="3203" y="14677"/>
                    <a:pt x="3270" y="12909"/>
                  </a:cubicBezTo>
                  <a:cubicBezTo>
                    <a:pt x="3403" y="10975"/>
                    <a:pt x="3503" y="234"/>
                    <a:pt x="3503" y="234"/>
                  </a:cubicBezTo>
                  <a:lnTo>
                    <a:pt x="2603"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5" name="Google Shape;635;p1"/>
            <p:cNvSpPr/>
            <p:nvPr/>
          </p:nvSpPr>
          <p:spPr>
            <a:xfrm>
              <a:off x="4063075" y="1883975"/>
              <a:ext cx="180975" cy="101250"/>
            </a:xfrm>
            <a:custGeom>
              <a:avLst/>
              <a:gdLst/>
              <a:ahLst/>
              <a:cxnLst/>
              <a:rect l="l" t="t" r="r" b="b"/>
              <a:pathLst>
                <a:path w="7239" h="4050" extrusionOk="0">
                  <a:moveTo>
                    <a:pt x="5457" y="1"/>
                  </a:moveTo>
                  <a:cubicBezTo>
                    <a:pt x="5404" y="1"/>
                    <a:pt x="5363" y="14"/>
                    <a:pt x="5338" y="46"/>
                  </a:cubicBezTo>
                  <a:cubicBezTo>
                    <a:pt x="5104" y="380"/>
                    <a:pt x="3136" y="1548"/>
                    <a:pt x="0" y="2181"/>
                  </a:cubicBezTo>
                  <a:cubicBezTo>
                    <a:pt x="634" y="2715"/>
                    <a:pt x="1135" y="3349"/>
                    <a:pt x="1535" y="4049"/>
                  </a:cubicBezTo>
                  <a:cubicBezTo>
                    <a:pt x="2569" y="3983"/>
                    <a:pt x="7239" y="1948"/>
                    <a:pt x="6572" y="347"/>
                  </a:cubicBezTo>
                  <a:cubicBezTo>
                    <a:pt x="6114" y="239"/>
                    <a:pt x="5678" y="1"/>
                    <a:pt x="5457"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6" name="Google Shape;636;p1"/>
            <p:cNvSpPr/>
            <p:nvPr/>
          </p:nvSpPr>
          <p:spPr>
            <a:xfrm>
              <a:off x="3966325" y="1872575"/>
              <a:ext cx="96775" cy="106800"/>
            </a:xfrm>
            <a:custGeom>
              <a:avLst/>
              <a:gdLst/>
              <a:ahLst/>
              <a:cxnLst/>
              <a:rect l="l" t="t" r="r" b="b"/>
              <a:pathLst>
                <a:path w="3871" h="4272" extrusionOk="0">
                  <a:moveTo>
                    <a:pt x="2083" y="1"/>
                  </a:moveTo>
                  <a:cubicBezTo>
                    <a:pt x="1854" y="1"/>
                    <a:pt x="1421" y="177"/>
                    <a:pt x="968" y="202"/>
                  </a:cubicBezTo>
                  <a:cubicBezTo>
                    <a:pt x="1" y="1637"/>
                    <a:pt x="601" y="3805"/>
                    <a:pt x="1669" y="4272"/>
                  </a:cubicBezTo>
                  <a:cubicBezTo>
                    <a:pt x="2102" y="3271"/>
                    <a:pt x="3870" y="2637"/>
                    <a:pt x="3870" y="2637"/>
                  </a:cubicBezTo>
                  <a:cubicBezTo>
                    <a:pt x="1969" y="1436"/>
                    <a:pt x="2403" y="436"/>
                    <a:pt x="2236" y="69"/>
                  </a:cubicBezTo>
                  <a:cubicBezTo>
                    <a:pt x="2211" y="19"/>
                    <a:pt x="2158" y="1"/>
                    <a:pt x="2083"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7" name="Google Shape;637;p1"/>
            <p:cNvSpPr/>
            <p:nvPr/>
          </p:nvSpPr>
          <p:spPr>
            <a:xfrm>
              <a:off x="4076425" y="1716675"/>
              <a:ext cx="73400" cy="86750"/>
            </a:xfrm>
            <a:custGeom>
              <a:avLst/>
              <a:gdLst/>
              <a:ahLst/>
              <a:cxnLst/>
              <a:rect l="l" t="t" r="r" b="b"/>
              <a:pathLst>
                <a:path w="2936" h="3470" extrusionOk="0">
                  <a:moveTo>
                    <a:pt x="2869" y="0"/>
                  </a:moveTo>
                  <a:lnTo>
                    <a:pt x="0" y="2102"/>
                  </a:lnTo>
                  <a:cubicBezTo>
                    <a:pt x="100" y="2569"/>
                    <a:pt x="134" y="3002"/>
                    <a:pt x="134" y="3469"/>
                  </a:cubicBezTo>
                  <a:cubicBezTo>
                    <a:pt x="1168" y="3369"/>
                    <a:pt x="2635" y="2369"/>
                    <a:pt x="2835" y="1301"/>
                  </a:cubicBezTo>
                  <a:cubicBezTo>
                    <a:pt x="2936" y="868"/>
                    <a:pt x="2936" y="434"/>
                    <a:pt x="2869" y="0"/>
                  </a:cubicBezTo>
                  <a:close/>
                </a:path>
              </a:pathLst>
            </a:custGeom>
            <a:solidFill>
              <a:srgbClr val="630F0F"/>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8" name="Google Shape;638;p1"/>
            <p:cNvSpPr/>
            <p:nvPr/>
          </p:nvSpPr>
          <p:spPr>
            <a:xfrm>
              <a:off x="3981625" y="1487575"/>
              <a:ext cx="121125" cy="124850"/>
            </a:xfrm>
            <a:custGeom>
              <a:avLst/>
              <a:gdLst/>
              <a:ahLst/>
              <a:cxnLst/>
              <a:rect l="l" t="t" r="r" b="b"/>
              <a:pathLst>
                <a:path w="4845" h="4994" extrusionOk="0">
                  <a:moveTo>
                    <a:pt x="2291" y="1"/>
                  </a:moveTo>
                  <a:cubicBezTo>
                    <a:pt x="2104" y="1"/>
                    <a:pt x="1903" y="40"/>
                    <a:pt x="1691" y="125"/>
                  </a:cubicBezTo>
                  <a:cubicBezTo>
                    <a:pt x="481" y="570"/>
                    <a:pt x="1" y="4993"/>
                    <a:pt x="2189" y="4993"/>
                  </a:cubicBezTo>
                  <a:cubicBezTo>
                    <a:pt x="2295" y="4993"/>
                    <a:pt x="2407" y="4983"/>
                    <a:pt x="2525" y="4961"/>
                  </a:cubicBezTo>
                  <a:cubicBezTo>
                    <a:pt x="4844" y="4534"/>
                    <a:pt x="4315" y="1"/>
                    <a:pt x="229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9" name="Google Shape;639;p1"/>
            <p:cNvSpPr/>
            <p:nvPr/>
          </p:nvSpPr>
          <p:spPr>
            <a:xfrm>
              <a:off x="3980900" y="1464500"/>
              <a:ext cx="274725" cy="315725"/>
            </a:xfrm>
            <a:custGeom>
              <a:avLst/>
              <a:gdLst/>
              <a:ahLst/>
              <a:cxnLst/>
              <a:rect l="l" t="t" r="r" b="b"/>
              <a:pathLst>
                <a:path w="10989" h="12629" extrusionOk="0">
                  <a:moveTo>
                    <a:pt x="5831" y="1"/>
                  </a:moveTo>
                  <a:cubicBezTo>
                    <a:pt x="5620" y="1"/>
                    <a:pt x="5406" y="16"/>
                    <a:pt x="5189" y="47"/>
                  </a:cubicBezTo>
                  <a:cubicBezTo>
                    <a:pt x="1786" y="480"/>
                    <a:pt x="118" y="5017"/>
                    <a:pt x="52" y="8019"/>
                  </a:cubicBezTo>
                  <a:cubicBezTo>
                    <a:pt x="1" y="10579"/>
                    <a:pt x="2052" y="12629"/>
                    <a:pt x="4381" y="12629"/>
                  </a:cubicBezTo>
                  <a:cubicBezTo>
                    <a:pt x="5086" y="12629"/>
                    <a:pt x="5817" y="12441"/>
                    <a:pt x="6523" y="12022"/>
                  </a:cubicBezTo>
                  <a:cubicBezTo>
                    <a:pt x="8524" y="10821"/>
                    <a:pt x="8958" y="8953"/>
                    <a:pt x="9992" y="5884"/>
                  </a:cubicBezTo>
                  <a:cubicBezTo>
                    <a:pt x="10989" y="2957"/>
                    <a:pt x="8787" y="1"/>
                    <a:pt x="5831" y="1"/>
                  </a:cubicBez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0" name="Google Shape;640;p1"/>
            <p:cNvSpPr/>
            <p:nvPr/>
          </p:nvSpPr>
          <p:spPr>
            <a:xfrm>
              <a:off x="3950500" y="1351550"/>
              <a:ext cx="386125" cy="381650"/>
            </a:xfrm>
            <a:custGeom>
              <a:avLst/>
              <a:gdLst/>
              <a:ahLst/>
              <a:cxnLst/>
              <a:rect l="l" t="t" r="r" b="b"/>
              <a:pathLst>
                <a:path w="15445" h="15266" extrusionOk="0">
                  <a:moveTo>
                    <a:pt x="7895" y="1"/>
                  </a:moveTo>
                  <a:cubicBezTo>
                    <a:pt x="6095" y="1"/>
                    <a:pt x="5204" y="1477"/>
                    <a:pt x="5537" y="2597"/>
                  </a:cubicBezTo>
                  <a:cubicBezTo>
                    <a:pt x="5051" y="2251"/>
                    <a:pt x="4260" y="2063"/>
                    <a:pt x="3451" y="2063"/>
                  </a:cubicBezTo>
                  <a:cubicBezTo>
                    <a:pt x="1764" y="2063"/>
                    <a:pt x="1" y="2882"/>
                    <a:pt x="767" y="4798"/>
                  </a:cubicBezTo>
                  <a:cubicBezTo>
                    <a:pt x="1902" y="7634"/>
                    <a:pt x="8239" y="7267"/>
                    <a:pt x="10274" y="7500"/>
                  </a:cubicBezTo>
                  <a:cubicBezTo>
                    <a:pt x="7683" y="8596"/>
                    <a:pt x="8731" y="12504"/>
                    <a:pt x="10024" y="12504"/>
                  </a:cubicBezTo>
                  <a:cubicBezTo>
                    <a:pt x="10030" y="12504"/>
                    <a:pt x="10035" y="12504"/>
                    <a:pt x="10041" y="12504"/>
                  </a:cubicBezTo>
                  <a:lnTo>
                    <a:pt x="10041" y="12504"/>
                  </a:lnTo>
                  <a:cubicBezTo>
                    <a:pt x="10041" y="12504"/>
                    <a:pt x="9374" y="12604"/>
                    <a:pt x="9273" y="13938"/>
                  </a:cubicBezTo>
                  <a:cubicBezTo>
                    <a:pt x="9195" y="14699"/>
                    <a:pt x="9813" y="15265"/>
                    <a:pt x="10359" y="15265"/>
                  </a:cubicBezTo>
                  <a:cubicBezTo>
                    <a:pt x="10747" y="15265"/>
                    <a:pt x="11100" y="14979"/>
                    <a:pt x="11141" y="14272"/>
                  </a:cubicBezTo>
                  <a:cubicBezTo>
                    <a:pt x="11399" y="14332"/>
                    <a:pt x="11640" y="14360"/>
                    <a:pt x="11864" y="14360"/>
                  </a:cubicBezTo>
                  <a:cubicBezTo>
                    <a:pt x="13992" y="14360"/>
                    <a:pt x="14615" y="11840"/>
                    <a:pt x="13710" y="10602"/>
                  </a:cubicBezTo>
                  <a:cubicBezTo>
                    <a:pt x="15445" y="10135"/>
                    <a:pt x="15144" y="6666"/>
                    <a:pt x="13577" y="6266"/>
                  </a:cubicBezTo>
                  <a:cubicBezTo>
                    <a:pt x="13910" y="5499"/>
                    <a:pt x="13943" y="2930"/>
                    <a:pt x="10474" y="829"/>
                  </a:cubicBezTo>
                  <a:cubicBezTo>
                    <a:pt x="9482" y="237"/>
                    <a:pt x="8616" y="1"/>
                    <a:pt x="7895"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1" name="Google Shape;641;p1"/>
            <p:cNvSpPr/>
            <p:nvPr/>
          </p:nvSpPr>
          <p:spPr>
            <a:xfrm>
              <a:off x="4055575" y="1669350"/>
              <a:ext cx="55900" cy="16575"/>
            </a:xfrm>
            <a:custGeom>
              <a:avLst/>
              <a:gdLst/>
              <a:ahLst/>
              <a:cxnLst/>
              <a:rect l="l" t="t" r="r" b="b"/>
              <a:pathLst>
                <a:path w="2236" h="663" extrusionOk="0">
                  <a:moveTo>
                    <a:pt x="2152" y="0"/>
                  </a:moveTo>
                  <a:cubicBezTo>
                    <a:pt x="2135" y="0"/>
                    <a:pt x="2118" y="9"/>
                    <a:pt x="2102" y="25"/>
                  </a:cubicBezTo>
                  <a:cubicBezTo>
                    <a:pt x="1695" y="336"/>
                    <a:pt x="1187" y="510"/>
                    <a:pt x="685" y="510"/>
                  </a:cubicBezTo>
                  <a:cubicBezTo>
                    <a:pt x="487" y="510"/>
                    <a:pt x="290" y="482"/>
                    <a:pt x="100" y="426"/>
                  </a:cubicBezTo>
                  <a:cubicBezTo>
                    <a:pt x="34" y="426"/>
                    <a:pt x="0" y="459"/>
                    <a:pt x="0" y="492"/>
                  </a:cubicBezTo>
                  <a:cubicBezTo>
                    <a:pt x="0" y="526"/>
                    <a:pt x="34" y="559"/>
                    <a:pt x="67" y="559"/>
                  </a:cubicBezTo>
                  <a:cubicBezTo>
                    <a:pt x="286" y="629"/>
                    <a:pt x="512" y="663"/>
                    <a:pt x="736" y="663"/>
                  </a:cubicBezTo>
                  <a:cubicBezTo>
                    <a:pt x="1262" y="663"/>
                    <a:pt x="1781" y="476"/>
                    <a:pt x="2202" y="125"/>
                  </a:cubicBezTo>
                  <a:cubicBezTo>
                    <a:pt x="2235" y="92"/>
                    <a:pt x="2235" y="59"/>
                    <a:pt x="2202" y="25"/>
                  </a:cubicBezTo>
                  <a:cubicBezTo>
                    <a:pt x="2185" y="9"/>
                    <a:pt x="2168" y="0"/>
                    <a:pt x="215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2" name="Google Shape;642;p1"/>
            <p:cNvSpPr/>
            <p:nvPr/>
          </p:nvSpPr>
          <p:spPr>
            <a:xfrm>
              <a:off x="4158975" y="1632575"/>
              <a:ext cx="106775" cy="81675"/>
            </a:xfrm>
            <a:custGeom>
              <a:avLst/>
              <a:gdLst/>
              <a:ahLst/>
              <a:cxnLst/>
              <a:rect l="l" t="t" r="r" b="b"/>
              <a:pathLst>
                <a:path w="4271" h="3267" extrusionOk="0">
                  <a:moveTo>
                    <a:pt x="2679" y="0"/>
                  </a:moveTo>
                  <a:cubicBezTo>
                    <a:pt x="1868" y="0"/>
                    <a:pt x="999" y="709"/>
                    <a:pt x="568" y="1330"/>
                  </a:cubicBezTo>
                  <a:cubicBezTo>
                    <a:pt x="0" y="2163"/>
                    <a:pt x="201" y="3198"/>
                    <a:pt x="1301" y="3264"/>
                  </a:cubicBezTo>
                  <a:cubicBezTo>
                    <a:pt x="1342" y="3266"/>
                    <a:pt x="1382" y="3267"/>
                    <a:pt x="1422" y="3267"/>
                  </a:cubicBezTo>
                  <a:cubicBezTo>
                    <a:pt x="2182" y="3267"/>
                    <a:pt x="2933" y="2969"/>
                    <a:pt x="3503" y="2430"/>
                  </a:cubicBezTo>
                  <a:cubicBezTo>
                    <a:pt x="4270" y="1797"/>
                    <a:pt x="4137" y="562"/>
                    <a:pt x="3236" y="129"/>
                  </a:cubicBezTo>
                  <a:cubicBezTo>
                    <a:pt x="3058" y="40"/>
                    <a:pt x="2870" y="0"/>
                    <a:pt x="2679" y="0"/>
                  </a:cubicBez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3" name="Google Shape;643;p1"/>
            <p:cNvSpPr/>
            <p:nvPr/>
          </p:nvSpPr>
          <p:spPr>
            <a:xfrm>
              <a:off x="3644450" y="2598125"/>
              <a:ext cx="477025" cy="1785475"/>
            </a:xfrm>
            <a:custGeom>
              <a:avLst/>
              <a:gdLst/>
              <a:ahLst/>
              <a:cxnLst/>
              <a:rect l="l" t="t" r="r" b="b"/>
              <a:pathLst>
                <a:path w="19081" h="71419" extrusionOk="0">
                  <a:moveTo>
                    <a:pt x="7606" y="1"/>
                  </a:moveTo>
                  <a:cubicBezTo>
                    <a:pt x="7606" y="1"/>
                    <a:pt x="1368" y="27154"/>
                    <a:pt x="701" y="37094"/>
                  </a:cubicBezTo>
                  <a:cubicBezTo>
                    <a:pt x="0" y="47502"/>
                    <a:pt x="1234" y="70118"/>
                    <a:pt x="1234" y="70118"/>
                  </a:cubicBezTo>
                  <a:lnTo>
                    <a:pt x="6638" y="71419"/>
                  </a:lnTo>
                  <a:cubicBezTo>
                    <a:pt x="6638" y="71419"/>
                    <a:pt x="8573" y="50304"/>
                    <a:pt x="10207" y="38695"/>
                  </a:cubicBezTo>
                  <a:cubicBezTo>
                    <a:pt x="10641" y="35593"/>
                    <a:pt x="11342" y="31290"/>
                    <a:pt x="12342" y="26653"/>
                  </a:cubicBezTo>
                  <a:cubicBezTo>
                    <a:pt x="13643" y="20849"/>
                    <a:pt x="15278" y="14578"/>
                    <a:pt x="16612" y="9641"/>
                  </a:cubicBezTo>
                  <a:cubicBezTo>
                    <a:pt x="18013" y="4471"/>
                    <a:pt x="19080" y="801"/>
                    <a:pt x="19080" y="801"/>
                  </a:cubicBezTo>
                  <a:lnTo>
                    <a:pt x="7606"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4" name="Google Shape;644;p1"/>
            <p:cNvSpPr/>
            <p:nvPr/>
          </p:nvSpPr>
          <p:spPr>
            <a:xfrm>
              <a:off x="3938825" y="2774925"/>
              <a:ext cx="120100" cy="489550"/>
            </a:xfrm>
            <a:custGeom>
              <a:avLst/>
              <a:gdLst/>
              <a:ahLst/>
              <a:cxnLst/>
              <a:rect l="l" t="t" r="r" b="b"/>
              <a:pathLst>
                <a:path w="4804" h="19582" extrusionOk="0">
                  <a:moveTo>
                    <a:pt x="3603" y="1"/>
                  </a:moveTo>
                  <a:cubicBezTo>
                    <a:pt x="767" y="3403"/>
                    <a:pt x="0" y="13911"/>
                    <a:pt x="567" y="19581"/>
                  </a:cubicBezTo>
                  <a:cubicBezTo>
                    <a:pt x="1835" y="13777"/>
                    <a:pt x="3469" y="7506"/>
                    <a:pt x="4804" y="2569"/>
                  </a:cubicBezTo>
                  <a:lnTo>
                    <a:pt x="3603"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5" name="Google Shape;645;p1"/>
            <p:cNvSpPr/>
            <p:nvPr/>
          </p:nvSpPr>
          <p:spPr>
            <a:xfrm>
              <a:off x="3988850" y="2608975"/>
              <a:ext cx="350275" cy="1768800"/>
            </a:xfrm>
            <a:custGeom>
              <a:avLst/>
              <a:gdLst/>
              <a:ahLst/>
              <a:cxnLst/>
              <a:rect l="l" t="t" r="r" b="b"/>
              <a:pathLst>
                <a:path w="14011" h="70752" extrusionOk="0">
                  <a:moveTo>
                    <a:pt x="1" y="1"/>
                  </a:moveTo>
                  <a:cubicBezTo>
                    <a:pt x="1" y="1"/>
                    <a:pt x="1268" y="28087"/>
                    <a:pt x="2636" y="37594"/>
                  </a:cubicBezTo>
                  <a:cubicBezTo>
                    <a:pt x="4137" y="48002"/>
                    <a:pt x="8006" y="70751"/>
                    <a:pt x="8006" y="70751"/>
                  </a:cubicBezTo>
                  <a:lnTo>
                    <a:pt x="14011" y="70751"/>
                  </a:lnTo>
                  <a:cubicBezTo>
                    <a:pt x="14011" y="70751"/>
                    <a:pt x="12343" y="49102"/>
                    <a:pt x="11209" y="38928"/>
                  </a:cubicBezTo>
                  <a:cubicBezTo>
                    <a:pt x="9908" y="27320"/>
                    <a:pt x="11309" y="801"/>
                    <a:pt x="11309" y="801"/>
                  </a:cubicBezTo>
                  <a:lnTo>
                    <a:pt x="1"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6" name="Google Shape;646;p1"/>
            <p:cNvSpPr/>
            <p:nvPr/>
          </p:nvSpPr>
          <p:spPr>
            <a:xfrm>
              <a:off x="4160650" y="4324375"/>
              <a:ext cx="195150" cy="56725"/>
            </a:xfrm>
            <a:custGeom>
              <a:avLst/>
              <a:gdLst/>
              <a:ahLst/>
              <a:cxnLst/>
              <a:rect l="l" t="t" r="r" b="b"/>
              <a:pathLst>
                <a:path w="7806" h="2269" extrusionOk="0">
                  <a:moveTo>
                    <a:pt x="0" y="0"/>
                  </a:moveTo>
                  <a:lnTo>
                    <a:pt x="400" y="2269"/>
                  </a:lnTo>
                  <a:lnTo>
                    <a:pt x="7472" y="2269"/>
                  </a:lnTo>
                  <a:lnTo>
                    <a:pt x="7806" y="134"/>
                  </a:lnTo>
                  <a:lnTo>
                    <a:pt x="0" y="0"/>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7" name="Google Shape;647;p1"/>
            <p:cNvSpPr/>
            <p:nvPr/>
          </p:nvSpPr>
          <p:spPr>
            <a:xfrm>
              <a:off x="3661950" y="4302700"/>
              <a:ext cx="175975" cy="86750"/>
            </a:xfrm>
            <a:custGeom>
              <a:avLst/>
              <a:gdLst/>
              <a:ahLst/>
              <a:cxnLst/>
              <a:rect l="l" t="t" r="r" b="b"/>
              <a:pathLst>
                <a:path w="7039" h="3470" extrusionOk="0">
                  <a:moveTo>
                    <a:pt x="1" y="0"/>
                  </a:moveTo>
                  <a:lnTo>
                    <a:pt x="167" y="2302"/>
                  </a:lnTo>
                  <a:lnTo>
                    <a:pt x="6338" y="3469"/>
                  </a:lnTo>
                  <a:lnTo>
                    <a:pt x="7039" y="1334"/>
                  </a:lnTo>
                  <a:lnTo>
                    <a:pt x="1" y="0"/>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8" name="Google Shape;648;p1"/>
            <p:cNvSpPr/>
            <p:nvPr/>
          </p:nvSpPr>
          <p:spPr>
            <a:xfrm>
              <a:off x="4094750" y="1591475"/>
              <a:ext cx="18375" cy="23575"/>
            </a:xfrm>
            <a:custGeom>
              <a:avLst/>
              <a:gdLst/>
              <a:ahLst/>
              <a:cxnLst/>
              <a:rect l="l" t="t" r="r" b="b"/>
              <a:pathLst>
                <a:path w="735" h="943" extrusionOk="0">
                  <a:moveTo>
                    <a:pt x="458" y="1"/>
                  </a:moveTo>
                  <a:cubicBezTo>
                    <a:pt x="301" y="1"/>
                    <a:pt x="129" y="158"/>
                    <a:pt x="68" y="372"/>
                  </a:cubicBezTo>
                  <a:cubicBezTo>
                    <a:pt x="1" y="639"/>
                    <a:pt x="101" y="905"/>
                    <a:pt x="268" y="939"/>
                  </a:cubicBezTo>
                  <a:cubicBezTo>
                    <a:pt x="279" y="942"/>
                    <a:pt x="291" y="943"/>
                    <a:pt x="303" y="943"/>
                  </a:cubicBezTo>
                  <a:cubicBezTo>
                    <a:pt x="434" y="943"/>
                    <a:pt x="607" y="783"/>
                    <a:pt x="668" y="538"/>
                  </a:cubicBezTo>
                  <a:cubicBezTo>
                    <a:pt x="735" y="305"/>
                    <a:pt x="635" y="38"/>
                    <a:pt x="501" y="5"/>
                  </a:cubicBezTo>
                  <a:cubicBezTo>
                    <a:pt x="487" y="2"/>
                    <a:pt x="472" y="1"/>
                    <a:pt x="45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9" name="Google Shape;649;p1"/>
            <p:cNvSpPr/>
            <p:nvPr/>
          </p:nvSpPr>
          <p:spPr>
            <a:xfrm>
              <a:off x="4023050" y="1572300"/>
              <a:ext cx="17525" cy="23575"/>
            </a:xfrm>
            <a:custGeom>
              <a:avLst/>
              <a:gdLst/>
              <a:ahLst/>
              <a:cxnLst/>
              <a:rect l="l" t="t" r="r" b="b"/>
              <a:pathLst>
                <a:path w="701" h="943" extrusionOk="0">
                  <a:moveTo>
                    <a:pt x="424" y="0"/>
                  </a:moveTo>
                  <a:cubicBezTo>
                    <a:pt x="268" y="0"/>
                    <a:pt x="97" y="161"/>
                    <a:pt x="67" y="405"/>
                  </a:cubicBezTo>
                  <a:cubicBezTo>
                    <a:pt x="0" y="638"/>
                    <a:pt x="67" y="905"/>
                    <a:pt x="234" y="939"/>
                  </a:cubicBezTo>
                  <a:cubicBezTo>
                    <a:pt x="248" y="941"/>
                    <a:pt x="262" y="943"/>
                    <a:pt x="277" y="943"/>
                  </a:cubicBezTo>
                  <a:cubicBezTo>
                    <a:pt x="428" y="943"/>
                    <a:pt x="573" y="785"/>
                    <a:pt x="634" y="572"/>
                  </a:cubicBezTo>
                  <a:cubicBezTo>
                    <a:pt x="701" y="305"/>
                    <a:pt x="634" y="38"/>
                    <a:pt x="467" y="5"/>
                  </a:cubicBezTo>
                  <a:cubicBezTo>
                    <a:pt x="453" y="2"/>
                    <a:pt x="439" y="0"/>
                    <a:pt x="42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0" name="Google Shape;650;p1"/>
            <p:cNvSpPr/>
            <p:nvPr/>
          </p:nvSpPr>
          <p:spPr>
            <a:xfrm>
              <a:off x="4010525" y="1592425"/>
              <a:ext cx="45075" cy="58450"/>
            </a:xfrm>
            <a:custGeom>
              <a:avLst/>
              <a:gdLst/>
              <a:ahLst/>
              <a:cxnLst/>
              <a:rect l="l" t="t" r="r" b="b"/>
              <a:pathLst>
                <a:path w="1803" h="2338" extrusionOk="0">
                  <a:moveTo>
                    <a:pt x="1802" y="0"/>
                  </a:moveTo>
                  <a:cubicBezTo>
                    <a:pt x="1268" y="701"/>
                    <a:pt x="668" y="1301"/>
                    <a:pt x="1" y="1868"/>
                  </a:cubicBezTo>
                  <a:cubicBezTo>
                    <a:pt x="268" y="2295"/>
                    <a:pt x="876" y="2338"/>
                    <a:pt x="1109" y="2338"/>
                  </a:cubicBezTo>
                  <a:cubicBezTo>
                    <a:pt x="1167" y="2338"/>
                    <a:pt x="1202" y="2335"/>
                    <a:pt x="1202" y="2335"/>
                  </a:cubicBezTo>
                  <a:lnTo>
                    <a:pt x="1802" y="0"/>
                  </a:lnTo>
                  <a:close/>
                </a:path>
              </a:pathLst>
            </a:custGeom>
            <a:solidFill>
              <a:srgbClr val="630F0F"/>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1" name="Google Shape;651;p1"/>
            <p:cNvSpPr/>
            <p:nvPr/>
          </p:nvSpPr>
          <p:spPr>
            <a:xfrm>
              <a:off x="4105025" y="1555650"/>
              <a:ext cx="33950" cy="28450"/>
            </a:xfrm>
            <a:custGeom>
              <a:avLst/>
              <a:gdLst/>
              <a:ahLst/>
              <a:cxnLst/>
              <a:rect l="l" t="t" r="r" b="b"/>
              <a:pathLst>
                <a:path w="1358" h="1138" extrusionOk="0">
                  <a:moveTo>
                    <a:pt x="227" y="1"/>
                  </a:moveTo>
                  <a:cubicBezTo>
                    <a:pt x="51" y="1"/>
                    <a:pt x="1" y="272"/>
                    <a:pt x="190" y="304"/>
                  </a:cubicBezTo>
                  <a:cubicBezTo>
                    <a:pt x="557" y="404"/>
                    <a:pt x="891" y="671"/>
                    <a:pt x="1024" y="1071"/>
                  </a:cubicBezTo>
                  <a:cubicBezTo>
                    <a:pt x="1058" y="1104"/>
                    <a:pt x="1091" y="1138"/>
                    <a:pt x="1158" y="1138"/>
                  </a:cubicBezTo>
                  <a:lnTo>
                    <a:pt x="1224" y="1138"/>
                  </a:lnTo>
                  <a:cubicBezTo>
                    <a:pt x="1291" y="1104"/>
                    <a:pt x="1358" y="1004"/>
                    <a:pt x="1325" y="937"/>
                  </a:cubicBezTo>
                  <a:cubicBezTo>
                    <a:pt x="1124" y="470"/>
                    <a:pt x="724" y="103"/>
                    <a:pt x="257" y="3"/>
                  </a:cubicBezTo>
                  <a:cubicBezTo>
                    <a:pt x="247" y="2"/>
                    <a:pt x="236" y="1"/>
                    <a:pt x="227"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2" name="Google Shape;652;p1"/>
            <p:cNvSpPr/>
            <p:nvPr/>
          </p:nvSpPr>
          <p:spPr>
            <a:xfrm>
              <a:off x="4004700" y="1528950"/>
              <a:ext cx="37550" cy="20950"/>
            </a:xfrm>
            <a:custGeom>
              <a:avLst/>
              <a:gdLst/>
              <a:ahLst/>
              <a:cxnLst/>
              <a:rect l="l" t="t" r="r" b="b"/>
              <a:pathLst>
                <a:path w="1502" h="838" extrusionOk="0">
                  <a:moveTo>
                    <a:pt x="1273" y="1"/>
                  </a:moveTo>
                  <a:cubicBezTo>
                    <a:pt x="809" y="1"/>
                    <a:pt x="380" y="227"/>
                    <a:pt x="67" y="571"/>
                  </a:cubicBezTo>
                  <a:cubicBezTo>
                    <a:pt x="0" y="638"/>
                    <a:pt x="0" y="738"/>
                    <a:pt x="67" y="805"/>
                  </a:cubicBezTo>
                  <a:cubicBezTo>
                    <a:pt x="100" y="805"/>
                    <a:pt x="134" y="838"/>
                    <a:pt x="167" y="838"/>
                  </a:cubicBezTo>
                  <a:cubicBezTo>
                    <a:pt x="201" y="838"/>
                    <a:pt x="267" y="838"/>
                    <a:pt x="301" y="771"/>
                  </a:cubicBezTo>
                  <a:cubicBezTo>
                    <a:pt x="545" y="496"/>
                    <a:pt x="873" y="333"/>
                    <a:pt x="1234" y="333"/>
                  </a:cubicBezTo>
                  <a:cubicBezTo>
                    <a:pt x="1267" y="333"/>
                    <a:pt x="1301" y="335"/>
                    <a:pt x="1335" y="338"/>
                  </a:cubicBezTo>
                  <a:cubicBezTo>
                    <a:pt x="1401" y="338"/>
                    <a:pt x="1501" y="271"/>
                    <a:pt x="1501" y="204"/>
                  </a:cubicBezTo>
                  <a:cubicBezTo>
                    <a:pt x="1501" y="104"/>
                    <a:pt x="1468" y="37"/>
                    <a:pt x="1368" y="4"/>
                  </a:cubicBezTo>
                  <a:cubicBezTo>
                    <a:pt x="1336" y="2"/>
                    <a:pt x="1305" y="1"/>
                    <a:pt x="127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3" name="Google Shape;653;p1"/>
            <p:cNvSpPr/>
            <p:nvPr/>
          </p:nvSpPr>
          <p:spPr>
            <a:xfrm>
              <a:off x="4182325" y="4472675"/>
              <a:ext cx="43400" cy="21000"/>
            </a:xfrm>
            <a:custGeom>
              <a:avLst/>
              <a:gdLst/>
              <a:ahLst/>
              <a:cxnLst/>
              <a:rect l="l" t="t" r="r" b="b"/>
              <a:pathLst>
                <a:path w="1736" h="840" extrusionOk="0">
                  <a:moveTo>
                    <a:pt x="334" y="139"/>
                  </a:moveTo>
                  <a:cubicBezTo>
                    <a:pt x="734" y="206"/>
                    <a:pt x="1101" y="373"/>
                    <a:pt x="1435" y="606"/>
                  </a:cubicBezTo>
                  <a:cubicBezTo>
                    <a:pt x="1282" y="662"/>
                    <a:pt x="1117" y="689"/>
                    <a:pt x="950" y="689"/>
                  </a:cubicBezTo>
                  <a:cubicBezTo>
                    <a:pt x="718" y="689"/>
                    <a:pt x="481" y="637"/>
                    <a:pt x="267" y="540"/>
                  </a:cubicBezTo>
                  <a:cubicBezTo>
                    <a:pt x="201" y="473"/>
                    <a:pt x="167" y="373"/>
                    <a:pt x="167" y="273"/>
                  </a:cubicBezTo>
                  <a:cubicBezTo>
                    <a:pt x="167" y="206"/>
                    <a:pt x="201" y="173"/>
                    <a:pt x="234" y="173"/>
                  </a:cubicBezTo>
                  <a:cubicBezTo>
                    <a:pt x="267" y="139"/>
                    <a:pt x="301" y="139"/>
                    <a:pt x="334" y="139"/>
                  </a:cubicBezTo>
                  <a:close/>
                  <a:moveTo>
                    <a:pt x="348" y="0"/>
                  </a:moveTo>
                  <a:cubicBezTo>
                    <a:pt x="278" y="0"/>
                    <a:pt x="217" y="12"/>
                    <a:pt x="167" y="39"/>
                  </a:cubicBezTo>
                  <a:cubicBezTo>
                    <a:pt x="67" y="73"/>
                    <a:pt x="34" y="139"/>
                    <a:pt x="34" y="239"/>
                  </a:cubicBezTo>
                  <a:cubicBezTo>
                    <a:pt x="0" y="406"/>
                    <a:pt x="67" y="540"/>
                    <a:pt x="201" y="673"/>
                  </a:cubicBezTo>
                  <a:cubicBezTo>
                    <a:pt x="367" y="773"/>
                    <a:pt x="601" y="840"/>
                    <a:pt x="834" y="840"/>
                  </a:cubicBezTo>
                  <a:cubicBezTo>
                    <a:pt x="1101" y="806"/>
                    <a:pt x="1401" y="773"/>
                    <a:pt x="1668" y="706"/>
                  </a:cubicBezTo>
                  <a:cubicBezTo>
                    <a:pt x="1702" y="706"/>
                    <a:pt x="1735" y="673"/>
                    <a:pt x="1735" y="640"/>
                  </a:cubicBezTo>
                  <a:cubicBezTo>
                    <a:pt x="1735" y="606"/>
                    <a:pt x="1735" y="573"/>
                    <a:pt x="1702" y="573"/>
                  </a:cubicBezTo>
                  <a:cubicBezTo>
                    <a:pt x="1586" y="486"/>
                    <a:pt x="797" y="0"/>
                    <a:pt x="3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4" name="Google Shape;654;p1"/>
            <p:cNvSpPr/>
            <p:nvPr/>
          </p:nvSpPr>
          <p:spPr>
            <a:xfrm>
              <a:off x="4198175" y="4453625"/>
              <a:ext cx="27550" cy="36725"/>
            </a:xfrm>
            <a:custGeom>
              <a:avLst/>
              <a:gdLst/>
              <a:ahLst/>
              <a:cxnLst/>
              <a:rect l="l" t="t" r="r" b="b"/>
              <a:pathLst>
                <a:path w="1102" h="1469" extrusionOk="0">
                  <a:moveTo>
                    <a:pt x="367" y="134"/>
                  </a:moveTo>
                  <a:cubicBezTo>
                    <a:pt x="434" y="134"/>
                    <a:pt x="501" y="167"/>
                    <a:pt x="534" y="201"/>
                  </a:cubicBezTo>
                  <a:cubicBezTo>
                    <a:pt x="767" y="501"/>
                    <a:pt x="901" y="868"/>
                    <a:pt x="934" y="1235"/>
                  </a:cubicBezTo>
                  <a:cubicBezTo>
                    <a:pt x="601" y="968"/>
                    <a:pt x="167" y="434"/>
                    <a:pt x="200" y="234"/>
                  </a:cubicBezTo>
                  <a:cubicBezTo>
                    <a:pt x="200" y="201"/>
                    <a:pt x="234" y="134"/>
                    <a:pt x="334" y="134"/>
                  </a:cubicBezTo>
                  <a:close/>
                  <a:moveTo>
                    <a:pt x="300" y="1"/>
                  </a:moveTo>
                  <a:cubicBezTo>
                    <a:pt x="167" y="1"/>
                    <a:pt x="67" y="101"/>
                    <a:pt x="67" y="234"/>
                  </a:cubicBezTo>
                  <a:cubicBezTo>
                    <a:pt x="0" y="568"/>
                    <a:pt x="634" y="1302"/>
                    <a:pt x="968" y="1468"/>
                  </a:cubicBezTo>
                  <a:lnTo>
                    <a:pt x="1068" y="1468"/>
                  </a:lnTo>
                  <a:cubicBezTo>
                    <a:pt x="1068" y="1468"/>
                    <a:pt x="1101" y="1435"/>
                    <a:pt x="1101" y="1402"/>
                  </a:cubicBezTo>
                  <a:cubicBezTo>
                    <a:pt x="1101" y="1368"/>
                    <a:pt x="1001" y="434"/>
                    <a:pt x="634" y="101"/>
                  </a:cubicBezTo>
                  <a:cubicBezTo>
                    <a:pt x="534" y="34"/>
                    <a:pt x="434" y="1"/>
                    <a:pt x="30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5" name="Google Shape;655;p1"/>
            <p:cNvSpPr/>
            <p:nvPr/>
          </p:nvSpPr>
          <p:spPr>
            <a:xfrm>
              <a:off x="3639425" y="4442450"/>
              <a:ext cx="50075" cy="25375"/>
            </a:xfrm>
            <a:custGeom>
              <a:avLst/>
              <a:gdLst/>
              <a:ahLst/>
              <a:cxnLst/>
              <a:rect l="l" t="t" r="r" b="b"/>
              <a:pathLst>
                <a:path w="2003" h="1015" extrusionOk="0">
                  <a:moveTo>
                    <a:pt x="334" y="173"/>
                  </a:moveTo>
                  <a:cubicBezTo>
                    <a:pt x="633" y="173"/>
                    <a:pt x="1239" y="539"/>
                    <a:pt x="1702" y="848"/>
                  </a:cubicBezTo>
                  <a:cubicBezTo>
                    <a:pt x="968" y="848"/>
                    <a:pt x="435" y="715"/>
                    <a:pt x="268" y="514"/>
                  </a:cubicBezTo>
                  <a:cubicBezTo>
                    <a:pt x="201" y="414"/>
                    <a:pt x="201" y="348"/>
                    <a:pt x="234" y="248"/>
                  </a:cubicBezTo>
                  <a:cubicBezTo>
                    <a:pt x="234" y="214"/>
                    <a:pt x="234" y="181"/>
                    <a:pt x="268" y="181"/>
                  </a:cubicBezTo>
                  <a:cubicBezTo>
                    <a:pt x="288" y="176"/>
                    <a:pt x="310" y="173"/>
                    <a:pt x="334" y="173"/>
                  </a:cubicBezTo>
                  <a:close/>
                  <a:moveTo>
                    <a:pt x="331" y="0"/>
                  </a:moveTo>
                  <a:cubicBezTo>
                    <a:pt x="295" y="0"/>
                    <a:pt x="263" y="5"/>
                    <a:pt x="234" y="14"/>
                  </a:cubicBezTo>
                  <a:cubicBezTo>
                    <a:pt x="134" y="47"/>
                    <a:pt x="68" y="114"/>
                    <a:pt x="68" y="181"/>
                  </a:cubicBezTo>
                  <a:cubicBezTo>
                    <a:pt x="1" y="348"/>
                    <a:pt x="34" y="481"/>
                    <a:pt x="134" y="614"/>
                  </a:cubicBezTo>
                  <a:cubicBezTo>
                    <a:pt x="435" y="981"/>
                    <a:pt x="1402" y="1015"/>
                    <a:pt x="1936" y="1015"/>
                  </a:cubicBezTo>
                  <a:cubicBezTo>
                    <a:pt x="1969" y="1015"/>
                    <a:pt x="2002" y="981"/>
                    <a:pt x="2002" y="948"/>
                  </a:cubicBezTo>
                  <a:cubicBezTo>
                    <a:pt x="2002" y="915"/>
                    <a:pt x="2002" y="881"/>
                    <a:pt x="1969" y="848"/>
                  </a:cubicBezTo>
                  <a:cubicBezTo>
                    <a:pt x="1845" y="755"/>
                    <a:pt x="800" y="0"/>
                    <a:pt x="331"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6" name="Google Shape;656;p1"/>
            <p:cNvSpPr/>
            <p:nvPr/>
          </p:nvSpPr>
          <p:spPr>
            <a:xfrm>
              <a:off x="3661125" y="4427625"/>
              <a:ext cx="30050" cy="40200"/>
            </a:xfrm>
            <a:custGeom>
              <a:avLst/>
              <a:gdLst/>
              <a:ahLst/>
              <a:cxnLst/>
              <a:rect l="l" t="t" r="r" b="b"/>
              <a:pathLst>
                <a:path w="1202" h="1608" extrusionOk="0">
                  <a:moveTo>
                    <a:pt x="434" y="140"/>
                  </a:moveTo>
                  <a:cubicBezTo>
                    <a:pt x="534" y="140"/>
                    <a:pt x="634" y="207"/>
                    <a:pt x="701" y="307"/>
                  </a:cubicBezTo>
                  <a:cubicBezTo>
                    <a:pt x="901" y="607"/>
                    <a:pt x="1001" y="974"/>
                    <a:pt x="968" y="1374"/>
                  </a:cubicBezTo>
                  <a:cubicBezTo>
                    <a:pt x="601" y="1074"/>
                    <a:pt x="200" y="407"/>
                    <a:pt x="267" y="207"/>
                  </a:cubicBezTo>
                  <a:cubicBezTo>
                    <a:pt x="267" y="207"/>
                    <a:pt x="267" y="140"/>
                    <a:pt x="334" y="140"/>
                  </a:cubicBezTo>
                  <a:close/>
                  <a:moveTo>
                    <a:pt x="359" y="0"/>
                  </a:moveTo>
                  <a:cubicBezTo>
                    <a:pt x="208" y="0"/>
                    <a:pt x="129" y="87"/>
                    <a:pt x="100" y="173"/>
                  </a:cubicBezTo>
                  <a:cubicBezTo>
                    <a:pt x="0" y="507"/>
                    <a:pt x="634" y="1341"/>
                    <a:pt x="1001" y="1608"/>
                  </a:cubicBezTo>
                  <a:lnTo>
                    <a:pt x="1101" y="1608"/>
                  </a:lnTo>
                  <a:cubicBezTo>
                    <a:pt x="1101" y="1574"/>
                    <a:pt x="1134" y="1574"/>
                    <a:pt x="1134" y="1541"/>
                  </a:cubicBezTo>
                  <a:cubicBezTo>
                    <a:pt x="1134" y="1508"/>
                    <a:pt x="1201" y="607"/>
                    <a:pt x="834" y="207"/>
                  </a:cubicBezTo>
                  <a:cubicBezTo>
                    <a:pt x="734" y="73"/>
                    <a:pt x="601" y="7"/>
                    <a:pt x="434" y="7"/>
                  </a:cubicBezTo>
                  <a:cubicBezTo>
                    <a:pt x="407" y="2"/>
                    <a:pt x="382" y="0"/>
                    <a:pt x="359"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7" name="Google Shape;657;p1"/>
            <p:cNvSpPr/>
            <p:nvPr/>
          </p:nvSpPr>
          <p:spPr>
            <a:xfrm>
              <a:off x="3395925" y="2262050"/>
              <a:ext cx="826450" cy="867625"/>
            </a:xfrm>
            <a:custGeom>
              <a:avLst/>
              <a:gdLst/>
              <a:ahLst/>
              <a:cxnLst/>
              <a:rect l="l" t="t" r="r" b="b"/>
              <a:pathLst>
                <a:path w="33058" h="34705" extrusionOk="0">
                  <a:moveTo>
                    <a:pt x="21816" y="1"/>
                  </a:moveTo>
                  <a:lnTo>
                    <a:pt x="1" y="30523"/>
                  </a:lnTo>
                  <a:lnTo>
                    <a:pt x="1335" y="31457"/>
                  </a:lnTo>
                  <a:cubicBezTo>
                    <a:pt x="4563" y="33652"/>
                    <a:pt x="8231" y="34704"/>
                    <a:pt x="11860" y="34704"/>
                  </a:cubicBezTo>
                  <a:cubicBezTo>
                    <a:pt x="17717" y="34704"/>
                    <a:pt x="23474" y="31962"/>
                    <a:pt x="27120" y="26854"/>
                  </a:cubicBezTo>
                  <a:cubicBezTo>
                    <a:pt x="33058" y="18548"/>
                    <a:pt x="31290" y="7073"/>
                    <a:pt x="23151" y="935"/>
                  </a:cubicBezTo>
                  <a:lnTo>
                    <a:pt x="21816"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8" name="Google Shape;658;p1"/>
            <p:cNvSpPr/>
            <p:nvPr/>
          </p:nvSpPr>
          <p:spPr>
            <a:xfrm>
              <a:off x="3395925" y="2262050"/>
              <a:ext cx="826450" cy="867625"/>
            </a:xfrm>
            <a:custGeom>
              <a:avLst/>
              <a:gdLst/>
              <a:ahLst/>
              <a:cxnLst/>
              <a:rect l="l" t="t" r="r" b="b"/>
              <a:pathLst>
                <a:path w="33058" h="34705" extrusionOk="0">
                  <a:moveTo>
                    <a:pt x="21816" y="1"/>
                  </a:moveTo>
                  <a:lnTo>
                    <a:pt x="1" y="30523"/>
                  </a:lnTo>
                  <a:lnTo>
                    <a:pt x="1335" y="31457"/>
                  </a:lnTo>
                  <a:cubicBezTo>
                    <a:pt x="4563" y="33652"/>
                    <a:pt x="8231" y="34704"/>
                    <a:pt x="11860" y="34704"/>
                  </a:cubicBezTo>
                  <a:cubicBezTo>
                    <a:pt x="17717" y="34704"/>
                    <a:pt x="23474" y="31962"/>
                    <a:pt x="27120" y="26854"/>
                  </a:cubicBezTo>
                  <a:cubicBezTo>
                    <a:pt x="33058" y="18548"/>
                    <a:pt x="31290" y="7073"/>
                    <a:pt x="23151" y="935"/>
                  </a:cubicBezTo>
                  <a:lnTo>
                    <a:pt x="2181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9" name="Google Shape;659;p1"/>
            <p:cNvSpPr/>
            <p:nvPr/>
          </p:nvSpPr>
          <p:spPr>
            <a:xfrm>
              <a:off x="3159100" y="2510575"/>
              <a:ext cx="32550" cy="192650"/>
            </a:xfrm>
            <a:custGeom>
              <a:avLst/>
              <a:gdLst/>
              <a:ahLst/>
              <a:cxnLst/>
              <a:rect l="l" t="t" r="r" b="b"/>
              <a:pathLst>
                <a:path w="1302" h="7706" extrusionOk="0">
                  <a:moveTo>
                    <a:pt x="901" y="0"/>
                  </a:moveTo>
                  <a:cubicBezTo>
                    <a:pt x="200" y="2502"/>
                    <a:pt x="0" y="5137"/>
                    <a:pt x="334" y="7706"/>
                  </a:cubicBezTo>
                  <a:lnTo>
                    <a:pt x="767" y="7673"/>
                  </a:lnTo>
                  <a:cubicBezTo>
                    <a:pt x="434" y="5137"/>
                    <a:pt x="634" y="2569"/>
                    <a:pt x="1301" y="100"/>
                  </a:cubicBezTo>
                  <a:lnTo>
                    <a:pt x="901"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0" name="Google Shape;660;p1"/>
            <p:cNvSpPr/>
            <p:nvPr/>
          </p:nvSpPr>
          <p:spPr>
            <a:xfrm>
              <a:off x="3176600" y="2754075"/>
              <a:ext cx="32550" cy="75075"/>
            </a:xfrm>
            <a:custGeom>
              <a:avLst/>
              <a:gdLst/>
              <a:ahLst/>
              <a:cxnLst/>
              <a:rect l="l" t="t" r="r" b="b"/>
              <a:pathLst>
                <a:path w="1302" h="3003" extrusionOk="0">
                  <a:moveTo>
                    <a:pt x="401" y="1"/>
                  </a:moveTo>
                  <a:lnTo>
                    <a:pt x="1" y="67"/>
                  </a:lnTo>
                  <a:cubicBezTo>
                    <a:pt x="201" y="1068"/>
                    <a:pt x="501" y="2035"/>
                    <a:pt x="901" y="3003"/>
                  </a:cubicBezTo>
                  <a:lnTo>
                    <a:pt x="1302" y="2836"/>
                  </a:lnTo>
                  <a:cubicBezTo>
                    <a:pt x="935" y="1902"/>
                    <a:pt x="635" y="968"/>
                    <a:pt x="40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1" name="Google Shape;661;p1"/>
            <p:cNvSpPr/>
            <p:nvPr/>
          </p:nvSpPr>
          <p:spPr>
            <a:xfrm>
              <a:off x="3157425" y="2174125"/>
              <a:ext cx="1023250" cy="938150"/>
            </a:xfrm>
            <a:custGeom>
              <a:avLst/>
              <a:gdLst/>
              <a:ahLst/>
              <a:cxnLst/>
              <a:rect l="l" t="t" r="r" b="b"/>
              <a:pathLst>
                <a:path w="40930" h="37526" extrusionOk="0">
                  <a:moveTo>
                    <a:pt x="20446" y="0"/>
                  </a:moveTo>
                  <a:cubicBezTo>
                    <a:pt x="19204" y="0"/>
                    <a:pt x="17943" y="125"/>
                    <a:pt x="16679" y="382"/>
                  </a:cubicBezTo>
                  <a:cubicBezTo>
                    <a:pt x="6539" y="2484"/>
                    <a:pt x="1" y="12391"/>
                    <a:pt x="2102" y="22565"/>
                  </a:cubicBezTo>
                  <a:cubicBezTo>
                    <a:pt x="3911" y="31437"/>
                    <a:pt x="11746" y="37525"/>
                    <a:pt x="20469" y="37525"/>
                  </a:cubicBezTo>
                  <a:cubicBezTo>
                    <a:pt x="21717" y="37525"/>
                    <a:pt x="22982" y="37401"/>
                    <a:pt x="24251" y="37142"/>
                  </a:cubicBezTo>
                  <a:cubicBezTo>
                    <a:pt x="34392" y="35041"/>
                    <a:pt x="40930" y="25133"/>
                    <a:pt x="38828" y="14993"/>
                  </a:cubicBezTo>
                  <a:cubicBezTo>
                    <a:pt x="36989" y="6117"/>
                    <a:pt x="29169" y="0"/>
                    <a:pt x="2044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2" name="Google Shape;662;p1"/>
            <p:cNvSpPr/>
            <p:nvPr/>
          </p:nvSpPr>
          <p:spPr>
            <a:xfrm>
              <a:off x="3465150" y="2426350"/>
              <a:ext cx="398650" cy="444500"/>
            </a:xfrm>
            <a:custGeom>
              <a:avLst/>
              <a:gdLst/>
              <a:ahLst/>
              <a:cxnLst/>
              <a:rect l="l" t="t" r="r" b="b"/>
              <a:pathLst>
                <a:path w="15946" h="17780" extrusionOk="0">
                  <a:moveTo>
                    <a:pt x="10387" y="3002"/>
                  </a:moveTo>
                  <a:cubicBezTo>
                    <a:pt x="10625" y="3002"/>
                    <a:pt x="10858" y="3036"/>
                    <a:pt x="11075" y="3103"/>
                  </a:cubicBezTo>
                  <a:lnTo>
                    <a:pt x="8640" y="6505"/>
                  </a:lnTo>
                  <a:cubicBezTo>
                    <a:pt x="8373" y="6071"/>
                    <a:pt x="8240" y="5604"/>
                    <a:pt x="8206" y="5104"/>
                  </a:cubicBezTo>
                  <a:cubicBezTo>
                    <a:pt x="8206" y="4670"/>
                    <a:pt x="8340" y="4237"/>
                    <a:pt x="8606" y="3903"/>
                  </a:cubicBezTo>
                  <a:cubicBezTo>
                    <a:pt x="8873" y="3536"/>
                    <a:pt x="9240" y="3236"/>
                    <a:pt x="9674" y="3103"/>
                  </a:cubicBezTo>
                  <a:cubicBezTo>
                    <a:pt x="9907" y="3036"/>
                    <a:pt x="10149" y="3002"/>
                    <a:pt x="10387" y="3002"/>
                  </a:cubicBezTo>
                  <a:close/>
                  <a:moveTo>
                    <a:pt x="7773" y="10741"/>
                  </a:moveTo>
                  <a:cubicBezTo>
                    <a:pt x="8173" y="11208"/>
                    <a:pt x="8440" y="11775"/>
                    <a:pt x="8506" y="12409"/>
                  </a:cubicBezTo>
                  <a:cubicBezTo>
                    <a:pt x="8540" y="12910"/>
                    <a:pt x="8406" y="13410"/>
                    <a:pt x="8106" y="13810"/>
                  </a:cubicBezTo>
                  <a:cubicBezTo>
                    <a:pt x="7773" y="14277"/>
                    <a:pt x="7272" y="14611"/>
                    <a:pt x="6705" y="14744"/>
                  </a:cubicBezTo>
                  <a:cubicBezTo>
                    <a:pt x="6497" y="14805"/>
                    <a:pt x="6289" y="14835"/>
                    <a:pt x="6083" y="14835"/>
                  </a:cubicBezTo>
                  <a:cubicBezTo>
                    <a:pt x="5727" y="14835"/>
                    <a:pt x="5375" y="14746"/>
                    <a:pt x="5037" y="14577"/>
                  </a:cubicBezTo>
                  <a:lnTo>
                    <a:pt x="7773" y="10741"/>
                  </a:lnTo>
                  <a:close/>
                  <a:moveTo>
                    <a:pt x="13343" y="0"/>
                  </a:moveTo>
                  <a:lnTo>
                    <a:pt x="12609" y="968"/>
                  </a:lnTo>
                  <a:cubicBezTo>
                    <a:pt x="11811" y="469"/>
                    <a:pt x="10882" y="212"/>
                    <a:pt x="9949" y="212"/>
                  </a:cubicBezTo>
                  <a:cubicBezTo>
                    <a:pt x="9634" y="212"/>
                    <a:pt x="9318" y="242"/>
                    <a:pt x="9007" y="301"/>
                  </a:cubicBezTo>
                  <a:cubicBezTo>
                    <a:pt x="7806" y="567"/>
                    <a:pt x="6738" y="1268"/>
                    <a:pt x="6071" y="2302"/>
                  </a:cubicBezTo>
                  <a:cubicBezTo>
                    <a:pt x="5337" y="3236"/>
                    <a:pt x="4971" y="4437"/>
                    <a:pt x="5037" y="5638"/>
                  </a:cubicBezTo>
                  <a:cubicBezTo>
                    <a:pt x="5104" y="6805"/>
                    <a:pt x="5638" y="8039"/>
                    <a:pt x="6672" y="9307"/>
                  </a:cubicBezTo>
                  <a:lnTo>
                    <a:pt x="3703" y="13443"/>
                  </a:lnTo>
                  <a:cubicBezTo>
                    <a:pt x="3469" y="12976"/>
                    <a:pt x="3336" y="12443"/>
                    <a:pt x="3336" y="11942"/>
                  </a:cubicBezTo>
                  <a:cubicBezTo>
                    <a:pt x="3336" y="11308"/>
                    <a:pt x="3469" y="10708"/>
                    <a:pt x="3736" y="10141"/>
                  </a:cubicBezTo>
                  <a:lnTo>
                    <a:pt x="968" y="8606"/>
                  </a:lnTo>
                  <a:cubicBezTo>
                    <a:pt x="267" y="9807"/>
                    <a:pt x="0" y="11175"/>
                    <a:pt x="167" y="12576"/>
                  </a:cubicBezTo>
                  <a:cubicBezTo>
                    <a:pt x="401" y="13810"/>
                    <a:pt x="1068" y="14978"/>
                    <a:pt x="2035" y="15812"/>
                  </a:cubicBezTo>
                  <a:lnTo>
                    <a:pt x="1368" y="16746"/>
                  </a:lnTo>
                  <a:lnTo>
                    <a:pt x="2769" y="17780"/>
                  </a:lnTo>
                  <a:lnTo>
                    <a:pt x="3503" y="16779"/>
                  </a:lnTo>
                  <a:cubicBezTo>
                    <a:pt x="4384" y="17279"/>
                    <a:pt x="5366" y="17541"/>
                    <a:pt x="6354" y="17541"/>
                  </a:cubicBezTo>
                  <a:cubicBezTo>
                    <a:pt x="6750" y="17541"/>
                    <a:pt x="7147" y="17499"/>
                    <a:pt x="7539" y="17413"/>
                  </a:cubicBezTo>
                  <a:cubicBezTo>
                    <a:pt x="8873" y="17113"/>
                    <a:pt x="10007" y="16312"/>
                    <a:pt x="10775" y="15178"/>
                  </a:cubicBezTo>
                  <a:cubicBezTo>
                    <a:pt x="11475" y="14277"/>
                    <a:pt x="11842" y="13143"/>
                    <a:pt x="11775" y="11976"/>
                  </a:cubicBezTo>
                  <a:cubicBezTo>
                    <a:pt x="11709" y="10875"/>
                    <a:pt x="11008" y="9574"/>
                    <a:pt x="9741" y="8006"/>
                  </a:cubicBezTo>
                  <a:lnTo>
                    <a:pt x="12509" y="4170"/>
                  </a:lnTo>
                  <a:cubicBezTo>
                    <a:pt x="12943" y="4904"/>
                    <a:pt x="12943" y="5838"/>
                    <a:pt x="12543" y="6605"/>
                  </a:cubicBezTo>
                  <a:lnTo>
                    <a:pt x="15278" y="8039"/>
                  </a:lnTo>
                  <a:cubicBezTo>
                    <a:pt x="15778" y="7072"/>
                    <a:pt x="15945" y="5938"/>
                    <a:pt x="15778" y="4837"/>
                  </a:cubicBezTo>
                  <a:cubicBezTo>
                    <a:pt x="15511" y="3736"/>
                    <a:pt x="14911" y="2736"/>
                    <a:pt x="14044" y="2002"/>
                  </a:cubicBezTo>
                  <a:lnTo>
                    <a:pt x="14744" y="1001"/>
                  </a:lnTo>
                  <a:lnTo>
                    <a:pt x="13343"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3" name="Google Shape;663;p1"/>
            <p:cNvSpPr/>
            <p:nvPr/>
          </p:nvSpPr>
          <p:spPr>
            <a:xfrm>
              <a:off x="3246650" y="2261875"/>
              <a:ext cx="802275" cy="468050"/>
            </a:xfrm>
            <a:custGeom>
              <a:avLst/>
              <a:gdLst/>
              <a:ahLst/>
              <a:cxnLst/>
              <a:rect l="l" t="t" r="r" b="b"/>
              <a:pathLst>
                <a:path w="32091" h="18722" extrusionOk="0">
                  <a:moveTo>
                    <a:pt x="16890" y="1"/>
                  </a:moveTo>
                  <a:cubicBezTo>
                    <a:pt x="16062" y="1"/>
                    <a:pt x="15223" y="68"/>
                    <a:pt x="14378" y="208"/>
                  </a:cubicBezTo>
                  <a:cubicBezTo>
                    <a:pt x="5671" y="1642"/>
                    <a:pt x="1" y="10115"/>
                    <a:pt x="2002" y="18721"/>
                  </a:cubicBezTo>
                  <a:lnTo>
                    <a:pt x="2002" y="18721"/>
                  </a:lnTo>
                  <a:cubicBezTo>
                    <a:pt x="1168" y="10682"/>
                    <a:pt x="6706" y="3377"/>
                    <a:pt x="14678" y="2076"/>
                  </a:cubicBezTo>
                  <a:cubicBezTo>
                    <a:pt x="15530" y="1933"/>
                    <a:pt x="16378" y="1864"/>
                    <a:pt x="17215" y="1864"/>
                  </a:cubicBezTo>
                  <a:cubicBezTo>
                    <a:pt x="24210" y="1864"/>
                    <a:pt x="30452" y="6687"/>
                    <a:pt x="32090" y="13718"/>
                  </a:cubicBezTo>
                  <a:cubicBezTo>
                    <a:pt x="31247" y="5799"/>
                    <a:pt x="24562" y="1"/>
                    <a:pt x="16890"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4" name="Google Shape;664;p1"/>
            <p:cNvSpPr/>
            <p:nvPr/>
          </p:nvSpPr>
          <p:spPr>
            <a:xfrm>
              <a:off x="4218175" y="1964350"/>
              <a:ext cx="312750" cy="621300"/>
            </a:xfrm>
            <a:custGeom>
              <a:avLst/>
              <a:gdLst/>
              <a:ahLst/>
              <a:cxnLst/>
              <a:rect l="l" t="t" r="r" b="b"/>
              <a:pathLst>
                <a:path w="12510" h="24852" extrusionOk="0">
                  <a:moveTo>
                    <a:pt x="5538" y="0"/>
                  </a:moveTo>
                  <a:lnTo>
                    <a:pt x="1602" y="3036"/>
                  </a:lnTo>
                  <a:lnTo>
                    <a:pt x="2536" y="4370"/>
                  </a:lnTo>
                  <a:cubicBezTo>
                    <a:pt x="2870" y="4837"/>
                    <a:pt x="3170" y="5304"/>
                    <a:pt x="3470" y="5805"/>
                  </a:cubicBezTo>
                  <a:cubicBezTo>
                    <a:pt x="4104" y="6739"/>
                    <a:pt x="4704" y="7706"/>
                    <a:pt x="5271" y="8673"/>
                  </a:cubicBezTo>
                  <a:cubicBezTo>
                    <a:pt x="5838" y="9607"/>
                    <a:pt x="6372" y="10608"/>
                    <a:pt x="6872" y="11575"/>
                  </a:cubicBezTo>
                  <a:lnTo>
                    <a:pt x="7239" y="12309"/>
                  </a:lnTo>
                  <a:lnTo>
                    <a:pt x="7573" y="13043"/>
                  </a:lnTo>
                  <a:cubicBezTo>
                    <a:pt x="7673" y="13310"/>
                    <a:pt x="7773" y="13543"/>
                    <a:pt x="7873" y="13810"/>
                  </a:cubicBezTo>
                  <a:lnTo>
                    <a:pt x="8007" y="14177"/>
                  </a:lnTo>
                  <a:lnTo>
                    <a:pt x="8030" y="14223"/>
                  </a:lnTo>
                  <a:lnTo>
                    <a:pt x="8030" y="14223"/>
                  </a:lnTo>
                  <a:cubicBezTo>
                    <a:pt x="8008" y="14340"/>
                    <a:pt x="7957" y="14442"/>
                    <a:pt x="7906" y="14544"/>
                  </a:cubicBezTo>
                  <a:cubicBezTo>
                    <a:pt x="7706" y="14944"/>
                    <a:pt x="7473" y="15345"/>
                    <a:pt x="7206" y="15712"/>
                  </a:cubicBezTo>
                  <a:cubicBezTo>
                    <a:pt x="6539" y="16546"/>
                    <a:pt x="5838" y="17380"/>
                    <a:pt x="5071" y="18147"/>
                  </a:cubicBezTo>
                  <a:cubicBezTo>
                    <a:pt x="3470" y="19715"/>
                    <a:pt x="1735" y="21282"/>
                    <a:pt x="1" y="22783"/>
                  </a:cubicBezTo>
                  <a:lnTo>
                    <a:pt x="1335" y="24852"/>
                  </a:lnTo>
                  <a:cubicBezTo>
                    <a:pt x="3503" y="23717"/>
                    <a:pt x="5571" y="22416"/>
                    <a:pt x="7506" y="20915"/>
                  </a:cubicBezTo>
                  <a:cubicBezTo>
                    <a:pt x="8540" y="20148"/>
                    <a:pt x="9508" y="19281"/>
                    <a:pt x="10375" y="18347"/>
                  </a:cubicBezTo>
                  <a:cubicBezTo>
                    <a:pt x="10875" y="17813"/>
                    <a:pt x="11309" y="17246"/>
                    <a:pt x="11676" y="16612"/>
                  </a:cubicBezTo>
                  <a:cubicBezTo>
                    <a:pt x="11909" y="16245"/>
                    <a:pt x="12109" y="15845"/>
                    <a:pt x="12243" y="15411"/>
                  </a:cubicBezTo>
                  <a:cubicBezTo>
                    <a:pt x="12443" y="14844"/>
                    <a:pt x="12510" y="14277"/>
                    <a:pt x="12476" y="13677"/>
                  </a:cubicBezTo>
                  <a:cubicBezTo>
                    <a:pt x="12476" y="13510"/>
                    <a:pt x="12443" y="13343"/>
                    <a:pt x="12410" y="13143"/>
                  </a:cubicBezTo>
                  <a:lnTo>
                    <a:pt x="12343" y="12910"/>
                  </a:lnTo>
                  <a:lnTo>
                    <a:pt x="12310" y="12776"/>
                  </a:lnTo>
                  <a:lnTo>
                    <a:pt x="12176" y="12309"/>
                  </a:lnTo>
                  <a:cubicBezTo>
                    <a:pt x="12076" y="12009"/>
                    <a:pt x="11976" y="11709"/>
                    <a:pt x="11876" y="11409"/>
                  </a:cubicBezTo>
                  <a:lnTo>
                    <a:pt x="11542" y="10508"/>
                  </a:lnTo>
                  <a:lnTo>
                    <a:pt x="11175" y="9607"/>
                  </a:lnTo>
                  <a:cubicBezTo>
                    <a:pt x="10708" y="8440"/>
                    <a:pt x="10141" y="7339"/>
                    <a:pt x="9574" y="6238"/>
                  </a:cubicBezTo>
                  <a:cubicBezTo>
                    <a:pt x="8974" y="5137"/>
                    <a:pt x="8340" y="4070"/>
                    <a:pt x="7706" y="3069"/>
                  </a:cubicBezTo>
                  <a:cubicBezTo>
                    <a:pt x="7373" y="2536"/>
                    <a:pt x="7006" y="2035"/>
                    <a:pt x="6672" y="1535"/>
                  </a:cubicBezTo>
                  <a:cubicBezTo>
                    <a:pt x="6305" y="1001"/>
                    <a:pt x="5972" y="534"/>
                    <a:pt x="5538" y="0"/>
                  </a:cubicBez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5" name="Google Shape;665;p1"/>
            <p:cNvSpPr/>
            <p:nvPr/>
          </p:nvSpPr>
          <p:spPr>
            <a:xfrm>
              <a:off x="4195100" y="1916200"/>
              <a:ext cx="295800" cy="337550"/>
            </a:xfrm>
            <a:custGeom>
              <a:avLst/>
              <a:gdLst/>
              <a:ahLst/>
              <a:cxnLst/>
              <a:rect l="l" t="t" r="r" b="b"/>
              <a:pathLst>
                <a:path w="11832" h="13502" extrusionOk="0">
                  <a:moveTo>
                    <a:pt x="4827" y="0"/>
                  </a:moveTo>
                  <a:cubicBezTo>
                    <a:pt x="1800" y="0"/>
                    <a:pt x="0" y="2423"/>
                    <a:pt x="1624" y="5996"/>
                  </a:cubicBezTo>
                  <a:cubicBezTo>
                    <a:pt x="3326" y="9665"/>
                    <a:pt x="5394" y="13501"/>
                    <a:pt x="5394" y="13501"/>
                  </a:cubicBezTo>
                  <a:lnTo>
                    <a:pt x="11832" y="8264"/>
                  </a:lnTo>
                  <a:cubicBezTo>
                    <a:pt x="11832" y="8264"/>
                    <a:pt x="9130" y="759"/>
                    <a:pt x="6061" y="125"/>
                  </a:cubicBezTo>
                  <a:cubicBezTo>
                    <a:pt x="5632" y="41"/>
                    <a:pt x="5219" y="0"/>
                    <a:pt x="4827"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6" name="Google Shape;666;p1"/>
            <p:cNvSpPr/>
            <p:nvPr/>
          </p:nvSpPr>
          <p:spPr>
            <a:xfrm>
              <a:off x="4153975" y="2526425"/>
              <a:ext cx="122600" cy="99250"/>
            </a:xfrm>
            <a:custGeom>
              <a:avLst/>
              <a:gdLst/>
              <a:ahLst/>
              <a:cxnLst/>
              <a:rect l="l" t="t" r="r" b="b"/>
              <a:pathLst>
                <a:path w="4904" h="3970" extrusionOk="0">
                  <a:moveTo>
                    <a:pt x="3303" y="0"/>
                  </a:moveTo>
                  <a:lnTo>
                    <a:pt x="0" y="367"/>
                  </a:lnTo>
                  <a:lnTo>
                    <a:pt x="2135" y="3970"/>
                  </a:lnTo>
                  <a:cubicBezTo>
                    <a:pt x="2135" y="3970"/>
                    <a:pt x="4904" y="3036"/>
                    <a:pt x="4570" y="1535"/>
                  </a:cubicBezTo>
                  <a:lnTo>
                    <a:pt x="3303" y="0"/>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7" name="Google Shape;667;p1"/>
            <p:cNvSpPr/>
            <p:nvPr/>
          </p:nvSpPr>
          <p:spPr>
            <a:xfrm>
              <a:off x="4104775" y="2535600"/>
              <a:ext cx="103425" cy="120100"/>
            </a:xfrm>
            <a:custGeom>
              <a:avLst/>
              <a:gdLst/>
              <a:ahLst/>
              <a:cxnLst/>
              <a:rect l="l" t="t" r="r" b="b"/>
              <a:pathLst>
                <a:path w="4137" h="4804" extrusionOk="0">
                  <a:moveTo>
                    <a:pt x="1968" y="0"/>
                  </a:moveTo>
                  <a:lnTo>
                    <a:pt x="0" y="1901"/>
                  </a:lnTo>
                  <a:lnTo>
                    <a:pt x="1902" y="4804"/>
                  </a:lnTo>
                  <a:lnTo>
                    <a:pt x="4137" y="3603"/>
                  </a:lnTo>
                  <a:lnTo>
                    <a:pt x="1968" y="0"/>
                  </a:lnTo>
                  <a:close/>
                </a:path>
              </a:pathLst>
            </a:custGeom>
            <a:solidFill>
              <a:srgbClr val="7F3E3B"/>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9"/>
        <p:cNvGrpSpPr/>
        <p:nvPr/>
      </p:nvGrpSpPr>
      <p:grpSpPr>
        <a:xfrm>
          <a:off x="0" y="0"/>
          <a:ext cx="0" cy="0"/>
          <a:chOff x="0" y="0"/>
          <a:chExt cx="0" cy="0"/>
        </a:xfrm>
      </p:grpSpPr>
      <p:sp>
        <p:nvSpPr>
          <p:cNvPr id="760" name="Google Shape;760;p10"/>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61" name="Google Shape;761;p10"/>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a:solidFill>
                  <a:schemeClr val="dk1"/>
                </a:solidFill>
              </a:rPr>
              <a:t>_الإستفادة من القوانين المشجعة للإستثمار والإعفاءات الضريبية المقررة التي تمنحها الدول المضيفة للمستثمرين من أجل جذب الإستثمارت الأجنبية إليها.</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6_ إيجاد أسواق جديدة لمنتجات وبضائع الشركات الأجنبية خاصة لتسويق فائض كبير من السلع الراكدة والتي لا تستطيع هذه الشركات تسويقها في موطنها.</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7_ الإستفادة من ميزة هامة في الدول النامية وأغلب الدول المستثمرة فيها حيث أن أجرة الأيدي العاملة عادة ما تكون منخفضة بالنسبة للدول المتقدمة صناعيا وكذلك تكلفة الحصول على المواد الخام وتكلفة نقل ضئيلة وبالتالي عامل مشجع أيضا للإستثمار وهدف يسعى المستثمرين للحصول عليه.</a:t>
            </a:r>
            <a:endParaRPr>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762" name="Google Shape;762;p10"/>
          <p:cNvSpPr/>
          <p:nvPr/>
        </p:nvSpPr>
        <p:spPr>
          <a:xfrm>
            <a:off x="3422775" y="88955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6"/>
        <p:cNvGrpSpPr/>
        <p:nvPr/>
      </p:nvGrpSpPr>
      <p:grpSpPr>
        <a:xfrm>
          <a:off x="0" y="0"/>
          <a:ext cx="0" cy="0"/>
          <a:chOff x="0" y="0"/>
          <a:chExt cx="0" cy="0"/>
        </a:xfrm>
      </p:grpSpPr>
      <p:sp>
        <p:nvSpPr>
          <p:cNvPr id="767" name="Google Shape;767;p11"/>
          <p:cNvSpPr txBox="1">
            <a:spLocks noGrp="1"/>
          </p:cNvSpPr>
          <p:nvPr>
            <p:ph type="title"/>
          </p:nvPr>
        </p:nvSpPr>
        <p:spPr>
          <a:xfrm>
            <a:off x="1115616" y="188640"/>
            <a:ext cx="6719020" cy="967132"/>
          </a:xfrm>
          <a:prstGeom prst="rect">
            <a:avLst/>
          </a:prstGeom>
          <a:noFill/>
          <a:ln>
            <a:noFill/>
          </a:ln>
        </p:spPr>
        <p:txBody>
          <a:bodyPr spcFirstLastPara="1" wrap="square" lIns="91425" tIns="91425" rIns="91425" bIns="91425" anchor="t" anchorCtr="0">
            <a:normAutofit/>
          </a:bodyPr>
          <a:lstStyle/>
          <a:p>
            <a:pPr marL="0" lvl="0" indent="0" algn="ctr" rtl="1">
              <a:lnSpc>
                <a:spcPct val="100000"/>
              </a:lnSpc>
              <a:spcBef>
                <a:spcPts val="0"/>
              </a:spcBef>
              <a:spcAft>
                <a:spcPts val="0"/>
              </a:spcAft>
              <a:buSzPts val="2800"/>
              <a:buNone/>
            </a:pPr>
            <a:r>
              <a:rPr lang="ar-SA">
                <a:latin typeface="Times New Roman"/>
                <a:ea typeface="Times New Roman"/>
                <a:cs typeface="Times New Roman"/>
                <a:sym typeface="Times New Roman"/>
              </a:rPr>
              <a:t>المبحث الأول : ماهية الإستثمار</a:t>
            </a:r>
            <a:endParaRPr/>
          </a:p>
        </p:txBody>
      </p:sp>
      <p:sp>
        <p:nvSpPr>
          <p:cNvPr id="768" name="Google Shape;768;p11"/>
          <p:cNvSpPr txBox="1">
            <a:spLocks noGrp="1"/>
          </p:cNvSpPr>
          <p:nvPr>
            <p:ph idx="1"/>
          </p:nvPr>
        </p:nvSpPr>
        <p:spPr>
          <a:xfrm>
            <a:off x="601670" y="1596540"/>
            <a:ext cx="7426714" cy="4477808"/>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a:solidFill>
                  <a:schemeClr val="dk1"/>
                </a:solidFill>
              </a:rPr>
              <a:t>8_من أهداف الشركات الأجنبية المستثمرة تحقيق الربح في الدول المضيفة تفوق بكثير أرباحها من عملياتها داخل موطنها.</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9_ سهولة قيام الشركات الأجنبية منافسة الشركات المحلية من حيث جودة الإنتاج وإنخفاض الأسعار وأنواع الخدمة وذلك بسبب تملكها للتكنولوجيا المتقدمة ووفرة رأس المال لديها.</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10_ إستفادة الشركات الأجنبية من إستثمراتها في الدول المضيفة من قلة المخاطر إذ أنه كلما توزعت وإنتشرت الإستثمارات على عدد أكبر من الدول كلما قلت بالتالي مخاطر هذه الإستثمارات.</a:t>
            </a:r>
            <a:br>
              <a:rPr lang="ar-SA" sz="2400">
                <a:solidFill>
                  <a:schemeClr val="dk1"/>
                </a:solidFill>
              </a:rPr>
            </a:br>
            <a:r>
              <a:rPr lang="ar-SA" sz="2400">
                <a:solidFill>
                  <a:schemeClr val="dk1"/>
                </a:solidFill>
              </a:rPr>
              <a:t>وهذه مجموعة من الأهداف التي يسعى المستثمرين لتحقيقها من خلال قيامهم بالاستثمار </a:t>
            </a:r>
            <a:r>
              <a:rPr lang="ar-SA"/>
              <a:t>.</a:t>
            </a:r>
            <a:endParaRPr/>
          </a:p>
          <a:p>
            <a:pPr marL="127000" lvl="0" indent="0" algn="r" rtl="1">
              <a:lnSpc>
                <a:spcPct val="115000"/>
              </a:lnSpc>
              <a:spcBef>
                <a:spcPts val="0"/>
              </a:spcBef>
              <a:spcAft>
                <a:spcPts val="0"/>
              </a:spcAft>
              <a:buSzPts val="1600"/>
              <a:buNone/>
            </a:pPr>
            <a:endParaRPr>
              <a:solidFill>
                <a:schemeClr val="dk1"/>
              </a:solidFill>
            </a:endParaRPr>
          </a:p>
          <a:p>
            <a:pPr marL="127000" lvl="0" indent="0" algn="r" rtl="1">
              <a:lnSpc>
                <a:spcPct val="115000"/>
              </a:lnSpc>
              <a:spcBef>
                <a:spcPts val="0"/>
              </a:spcBef>
              <a:spcAft>
                <a:spcPts val="0"/>
              </a:spcAft>
              <a:buSzPts val="1600"/>
              <a:buNone/>
            </a:pPr>
            <a:endParaRPr>
              <a:solidFill>
                <a:schemeClr val="dk1"/>
              </a:solidFill>
            </a:endParaRPr>
          </a:p>
        </p:txBody>
      </p:sp>
      <p:sp>
        <p:nvSpPr>
          <p:cNvPr id="769" name="Google Shape;769;p11"/>
          <p:cNvSpPr/>
          <p:nvPr/>
        </p:nvSpPr>
        <p:spPr>
          <a:xfrm>
            <a:off x="3635896" y="111454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12"/>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75" name="Google Shape;775;p12"/>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b="1" u="sng">
                <a:solidFill>
                  <a:schemeClr val="dk1"/>
                </a:solidFill>
              </a:rPr>
              <a:t>ثانيا : أدوات الإستثمار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تعرف أداة الإستثمار بأنها الأصل الحقيقي أو المالي الذي يحصل عليه المستثمر لقاء المبلغ الذي يستثمره، و يطلق البعض على أدوات الإستثمار مصطلح وسائط الإستثمار ، و أدوات الإستثمار المتاحة للمستثمر في مجالات مختلفة و كثيرة جدا و نتناولها فيما  يلي :</a:t>
            </a:r>
            <a:endParaRPr>
              <a:solidFill>
                <a:schemeClr val="dk1"/>
              </a:solidFill>
            </a:endParaRPr>
          </a:p>
          <a:p>
            <a:pPr marL="457200" lvl="0" indent="-330200" algn="r" rtl="1">
              <a:lnSpc>
                <a:spcPct val="115000"/>
              </a:lnSpc>
              <a:spcBef>
                <a:spcPts val="0"/>
              </a:spcBef>
              <a:spcAft>
                <a:spcPts val="0"/>
              </a:spcAft>
              <a:buSzPts val="1600"/>
              <a:buChar char="●"/>
            </a:pPr>
            <a:r>
              <a:rPr lang="ar-SA" b="1" u="sng">
                <a:solidFill>
                  <a:schemeClr val="dk1"/>
                </a:solidFill>
              </a:rPr>
              <a:t>⁄ أدوات الإستثمار الحقيقي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  </a:t>
            </a:r>
            <a:r>
              <a:rPr lang="ar-SA" b="1">
                <a:solidFill>
                  <a:schemeClr val="dk1"/>
                </a:solidFill>
              </a:rPr>
              <a:t>_العقار: </a:t>
            </a:r>
            <a:r>
              <a:rPr lang="ar-SA">
                <a:solidFill>
                  <a:schemeClr val="dk1"/>
                </a:solidFill>
              </a:rPr>
              <a:t>تحتل المتاجرة بالعقارات المركز الثاني في عالم الإستثمارات بعد الأوراق المالية و تتم بشكل مباشر عند شراء عقار حقيقي أو بشكل غير مباشر عند شراء سند عقاري صادر عن بنك عقاري .</a:t>
            </a:r>
            <a:endParaRPr>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776" name="Google Shape;776;p12"/>
          <p:cNvSpPr/>
          <p:nvPr/>
        </p:nvSpPr>
        <p:spPr>
          <a:xfrm>
            <a:off x="3422775" y="88955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13"/>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82" name="Google Shape;782;p13"/>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a:solidFill>
                  <a:schemeClr val="dk1"/>
                </a:solidFill>
              </a:rPr>
              <a:t>_السلع: </a:t>
            </a:r>
            <a:r>
              <a:rPr lang="ar-SA" sz="2400">
                <a:solidFill>
                  <a:schemeClr val="dk1"/>
                </a:solidFill>
              </a:rPr>
              <a:t>المتاجرة بالسلع تشبه المتاجرة بالأوراق المالية في كثير من الوجوه إلا أن الإتجار بالسلع يكون غالبا أكبر مخاطرة من الإتجار الأخر. </a:t>
            </a:r>
            <a:endParaRPr sz="2400">
              <a:solidFill>
                <a:schemeClr val="dk1"/>
              </a:solidFill>
            </a:endParaRPr>
          </a:p>
          <a:p>
            <a:pPr marL="127000" lvl="0" indent="0" algn="r" rtl="1">
              <a:lnSpc>
                <a:spcPct val="115000"/>
              </a:lnSpc>
              <a:spcBef>
                <a:spcPts val="0"/>
              </a:spcBef>
              <a:spcAft>
                <a:spcPts val="0"/>
              </a:spcAft>
              <a:buSzPts val="1600"/>
              <a:buNone/>
            </a:pPr>
            <a:r>
              <a:rPr lang="ar-SA" b="1">
                <a:solidFill>
                  <a:schemeClr val="dk1"/>
                </a:solidFill>
              </a:rPr>
              <a:t>_المشروعات الاقتصادية : </a:t>
            </a:r>
            <a:r>
              <a:rPr lang="ar-SA">
                <a:solidFill>
                  <a:schemeClr val="dk1"/>
                </a:solidFill>
              </a:rPr>
              <a:t>و تتنوع أنشطتها ما بين تجاري و صناعي و زراعي.</a:t>
            </a:r>
            <a:endParaRPr>
              <a:solidFill>
                <a:schemeClr val="dk1"/>
              </a:solidFill>
            </a:endParaRPr>
          </a:p>
          <a:p>
            <a:pPr marL="127000" lvl="0" indent="0" algn="r" rtl="1">
              <a:lnSpc>
                <a:spcPct val="115000"/>
              </a:lnSpc>
              <a:spcBef>
                <a:spcPts val="0"/>
              </a:spcBef>
              <a:spcAft>
                <a:spcPts val="0"/>
              </a:spcAft>
              <a:buSzPts val="1600"/>
              <a:buNone/>
            </a:pPr>
            <a:r>
              <a:rPr lang="ar-SA" b="1" u="sng">
                <a:solidFill>
                  <a:schemeClr val="dk1"/>
                </a:solidFill>
              </a:rPr>
              <a:t>2⁄ أدوات الإستثمار المالي :</a:t>
            </a:r>
            <a:endParaRPr>
              <a:solidFill>
                <a:schemeClr val="dk1"/>
              </a:solidFill>
            </a:endParaRPr>
          </a:p>
          <a:p>
            <a:pPr marL="457200" lvl="0" indent="-330200" algn="r" rtl="1">
              <a:lnSpc>
                <a:spcPct val="115000"/>
              </a:lnSpc>
              <a:spcBef>
                <a:spcPts val="0"/>
              </a:spcBef>
              <a:spcAft>
                <a:spcPts val="0"/>
              </a:spcAft>
              <a:buSzPts val="1600"/>
              <a:buChar char="●"/>
            </a:pPr>
            <a:r>
              <a:rPr lang="ar-SA" b="1">
                <a:solidFill>
                  <a:schemeClr val="dk1"/>
                </a:solidFill>
              </a:rPr>
              <a:t>_</a:t>
            </a:r>
            <a:r>
              <a:rPr lang="ar-SA">
                <a:solidFill>
                  <a:schemeClr val="dk1"/>
                </a:solidFill>
              </a:rPr>
              <a:t>أدوات دين مثل : شهادات الإيداع، أوراق تجارية، قبولات، سندات و أذونات الخزينة، وأدوات ملكية (الأسهم الممتازة و الأسهم العادية).</a:t>
            </a:r>
            <a:endParaRPr>
              <a:solidFill>
                <a:schemeClr val="dk1"/>
              </a:solidFill>
            </a:endParaRPr>
          </a:p>
          <a:p>
            <a:pPr marL="457200" lvl="0" indent="-330200" algn="r" rtl="1">
              <a:lnSpc>
                <a:spcPct val="115000"/>
              </a:lnSpc>
              <a:spcBef>
                <a:spcPts val="0"/>
              </a:spcBef>
              <a:spcAft>
                <a:spcPts val="0"/>
              </a:spcAft>
              <a:buSzPts val="1600"/>
              <a:buChar char="●"/>
            </a:pPr>
            <a:r>
              <a:rPr lang="ar-SA" b="1">
                <a:solidFill>
                  <a:schemeClr val="dk1"/>
                </a:solidFill>
              </a:rPr>
              <a:t>_</a:t>
            </a:r>
            <a:r>
              <a:rPr lang="ar-SA">
                <a:solidFill>
                  <a:schemeClr val="dk1"/>
                </a:solidFill>
              </a:rPr>
              <a:t>أدوات قصيرة الأجل مثل :  أذونات الخزينة ، شهادات الإيداع و عقود العملات الأجنبية قصيرة الأجل و أدوات  طويلة الأجل مثل الأسهم و السندات.</a:t>
            </a:r>
            <a:endParaRPr>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783" name="Google Shape;783;p13"/>
          <p:cNvSpPr/>
          <p:nvPr/>
        </p:nvSpPr>
        <p:spPr>
          <a:xfrm>
            <a:off x="3422775" y="88955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14"/>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89" name="Google Shape;789;p14"/>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a:solidFill>
                  <a:schemeClr val="dk1"/>
                </a:solidFill>
              </a:rPr>
              <a:t>_</a:t>
            </a:r>
            <a:r>
              <a:rPr lang="ar-SA" sz="2400">
                <a:solidFill>
                  <a:schemeClr val="dk1"/>
                </a:solidFill>
              </a:rPr>
              <a:t>أدوات ذات الدخل الثابت مثل : أذونات الخزينة و السندات ذات سعر فائدة ثابت و الأسهم الممتازة ، وأدوات ذات الدخل المتغير مثل الأسهم العادية و السندات ذات سعر فائدة مغري .</a:t>
            </a:r>
            <a:endParaRPr sz="2400">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790" name="Google Shape;790;p14"/>
          <p:cNvSpPr/>
          <p:nvPr/>
        </p:nvSpPr>
        <p:spPr>
          <a:xfrm>
            <a:off x="3422775" y="88955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4"/>
        <p:cNvGrpSpPr/>
        <p:nvPr/>
      </p:nvGrpSpPr>
      <p:grpSpPr>
        <a:xfrm>
          <a:off x="0" y="0"/>
          <a:ext cx="0" cy="0"/>
          <a:chOff x="0" y="0"/>
          <a:chExt cx="0" cy="0"/>
        </a:xfrm>
      </p:grpSpPr>
      <p:sp>
        <p:nvSpPr>
          <p:cNvPr id="795" name="Google Shape;795;p15"/>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96" name="Google Shape;796;p15"/>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u="sng">
                <a:solidFill>
                  <a:schemeClr val="dk1"/>
                </a:solidFill>
              </a:rPr>
              <a:t>أولا: الضوابط الإستثمار :</a:t>
            </a:r>
            <a:r>
              <a:rPr lang="ar-SA" sz="2400" u="sng">
                <a:solidFill>
                  <a:schemeClr val="dk1"/>
                </a:solidFill>
              </a:rPr>
              <a:t>   </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لأجل النمو الحقيقي و دفع عجلة تطور الإستثمار وجب علينا تتبع الضوابط التالية :</a:t>
            </a:r>
            <a:endParaRPr sz="2400">
              <a:solidFill>
                <a:schemeClr val="dk1"/>
              </a:solidFill>
            </a:endParaRPr>
          </a:p>
          <a:p>
            <a:pPr marL="457200" lvl="0" indent="-330200" algn="r" rtl="1">
              <a:lnSpc>
                <a:spcPct val="115000"/>
              </a:lnSpc>
              <a:spcBef>
                <a:spcPts val="0"/>
              </a:spcBef>
              <a:spcAft>
                <a:spcPts val="0"/>
              </a:spcAft>
              <a:buSzPts val="1600"/>
              <a:buChar char="●"/>
            </a:pPr>
            <a:r>
              <a:rPr lang="ar-SA" sz="2400" b="1">
                <a:solidFill>
                  <a:schemeClr val="dk1"/>
                </a:solidFill>
              </a:rPr>
              <a:t>1_ أن يكون الإستثمار نشاطا إنسانيا هادفا:</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أي العمل على زيادة الثروة الوطنية دون الضرر بأفراد المجتمع.</a:t>
            </a:r>
            <a:endParaRPr sz="2400">
              <a:solidFill>
                <a:schemeClr val="dk1"/>
              </a:solidFill>
            </a:endParaRPr>
          </a:p>
          <a:p>
            <a:pPr marL="457200" lvl="0" indent="-330200" algn="r" rtl="1">
              <a:lnSpc>
                <a:spcPct val="115000"/>
              </a:lnSpc>
              <a:spcBef>
                <a:spcPts val="0"/>
              </a:spcBef>
              <a:spcAft>
                <a:spcPts val="0"/>
              </a:spcAft>
              <a:buSzPts val="1600"/>
              <a:buChar char="●"/>
            </a:pPr>
            <a:r>
              <a:rPr lang="ar-SA" sz="2400" b="1">
                <a:solidFill>
                  <a:schemeClr val="dk1"/>
                </a:solidFill>
              </a:rPr>
              <a:t>2_أن يعمل الإستثمار على مضاعفة الخيرات المادية و المعنوية :</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الأموال التي توظف من أجل مضاعفة الأموال لا تعد إستثمارا لأنها في حقيقة الأمر لم تضف شيئا للثروة الوطنية ، و إنما قامت على أساس مبادلات خارجية المستفيد الأول منها الاقتصاد الأجنبي. </a:t>
            </a:r>
            <a:endParaRPr sz="2400">
              <a:solidFill>
                <a:schemeClr val="dk1"/>
              </a:solidFill>
            </a:endParaRPr>
          </a:p>
          <a:p>
            <a:pPr marL="457200" lvl="0" indent="-330200" algn="r" rtl="1">
              <a:lnSpc>
                <a:spcPct val="115000"/>
              </a:lnSpc>
              <a:spcBef>
                <a:spcPts val="0"/>
              </a:spcBef>
              <a:spcAft>
                <a:spcPts val="0"/>
              </a:spcAft>
              <a:buSzPts val="1600"/>
              <a:buChar char="●"/>
            </a:pPr>
            <a:r>
              <a:rPr lang="ar-SA" sz="2400" b="1">
                <a:solidFill>
                  <a:schemeClr val="dk1"/>
                </a:solidFill>
              </a:rPr>
              <a:t>3_أن توظف أموال الإستثمار في المشاريع الإنتاجية ذات الأولوية :</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لكل مجتمع سلم و أولويات وعلى أفراده أن يتخذوا الوجهة السليمة للإستثمار، كما أن المشاريع التي لا يرجى منها إنتاجا جديدا يضاف إلى الإنتاج الوطني تخرج من إطار الاستثمار.</a:t>
            </a:r>
            <a:endParaRPr sz="2400">
              <a:solidFill>
                <a:schemeClr val="dk1"/>
              </a:solidFill>
            </a:endParaRPr>
          </a:p>
          <a:p>
            <a:pPr marL="127000" lvl="0" indent="0" algn="r" rtl="1">
              <a:lnSpc>
                <a:spcPct val="115000"/>
              </a:lnSpc>
              <a:spcBef>
                <a:spcPts val="0"/>
              </a:spcBef>
              <a:spcAft>
                <a:spcPts val="0"/>
              </a:spcAft>
              <a:buSzPts val="1600"/>
              <a:buNone/>
            </a:pPr>
            <a:endParaRPr sz="2000">
              <a:solidFill>
                <a:schemeClr val="dk1"/>
              </a:solidFill>
            </a:endParaRPr>
          </a:p>
        </p:txBody>
      </p:sp>
      <p:sp>
        <p:nvSpPr>
          <p:cNvPr id="797" name="Google Shape;797;p15"/>
          <p:cNvSpPr/>
          <p:nvPr/>
        </p:nvSpPr>
        <p:spPr>
          <a:xfrm>
            <a:off x="3575828" y="837005"/>
            <a:ext cx="5532284"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الثالث : ضوابط و خصائص الإستثمار </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16"/>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803" name="Google Shape;803;p16"/>
          <p:cNvSpPr txBox="1">
            <a:spLocks noGrp="1"/>
          </p:cNvSpPr>
          <p:nvPr>
            <p:ph idx="1"/>
          </p:nvPr>
        </p:nvSpPr>
        <p:spPr>
          <a:xfrm>
            <a:off x="216318" y="1282552"/>
            <a:ext cx="874817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b="1">
                <a:solidFill>
                  <a:schemeClr val="dk1"/>
                </a:solidFill>
              </a:rPr>
              <a:t>4_ يجب أن تراعي كل عملية إستثمارية قيم و أخلاقيات المجتمع: </a:t>
            </a:r>
            <a:endParaRPr>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 إن ضبط الإستثمار من الوهلة الأولى بقيم و أخلاقيات الأمة يعتبر الحصن المنيع الذي يحافظ به على قيم الأمة من الانسلاخ و التقليد الأعمى لنمط الاستهلاك المادي و الروحي للغرب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 </a:t>
            </a:r>
            <a:r>
              <a:rPr lang="ar-SA" sz="2400" b="1" u="sng">
                <a:solidFill>
                  <a:schemeClr val="dk1"/>
                </a:solidFill>
              </a:rPr>
              <a:t>ثانيا: خصائص الإستثمار :</a:t>
            </a:r>
            <a:br>
              <a:rPr lang="ar-SA" sz="2400" b="1" u="sng">
                <a:solidFill>
                  <a:schemeClr val="dk1"/>
                </a:solidFill>
              </a:rPr>
            </a:br>
            <a:r>
              <a:rPr lang="ar-SA" sz="2000" b="1">
                <a:solidFill>
                  <a:schemeClr val="dk1"/>
                </a:solidFill>
              </a:rPr>
              <a:t> _ </a:t>
            </a:r>
            <a:r>
              <a:rPr lang="ar-SA" sz="2000">
                <a:solidFill>
                  <a:schemeClr val="dk1"/>
                </a:solidFill>
              </a:rPr>
              <a:t>يحقق المستثمر عائدا معقولا مستمرا في المشروعات الإقتصادية.</a:t>
            </a:r>
            <a:endParaRPr sz="2000">
              <a:solidFill>
                <a:schemeClr val="dk1"/>
              </a:solidFill>
            </a:endParaRPr>
          </a:p>
          <a:p>
            <a:pPr marL="127000" lvl="0" indent="0" algn="r" rtl="1">
              <a:lnSpc>
                <a:spcPct val="115000"/>
              </a:lnSpc>
              <a:spcBef>
                <a:spcPts val="0"/>
              </a:spcBef>
              <a:spcAft>
                <a:spcPts val="0"/>
              </a:spcAft>
              <a:buSzPts val="1600"/>
              <a:buNone/>
            </a:pPr>
            <a:r>
              <a:rPr lang="ar-SA" sz="2000">
                <a:solidFill>
                  <a:schemeClr val="dk1"/>
                </a:solidFill>
              </a:rPr>
              <a:t>  _يتوفر للمستثمر في المشروعات الإقتصادية قدر كبير من الأمان ، أي درجة المخاطرة المتعلقة      بالخسائر الرأسمالية منخفضة إلى حد كبير.</a:t>
            </a:r>
            <a:endParaRPr sz="2000">
              <a:solidFill>
                <a:schemeClr val="dk1"/>
              </a:solidFill>
            </a:endParaRPr>
          </a:p>
          <a:p>
            <a:pPr marL="127000" lvl="0" indent="0" algn="r" rtl="1">
              <a:lnSpc>
                <a:spcPct val="115000"/>
              </a:lnSpc>
              <a:spcBef>
                <a:spcPts val="0"/>
              </a:spcBef>
              <a:spcAft>
                <a:spcPts val="0"/>
              </a:spcAft>
              <a:buSzPts val="1600"/>
              <a:buNone/>
            </a:pPr>
            <a:r>
              <a:rPr lang="ar-SA" sz="2000">
                <a:solidFill>
                  <a:schemeClr val="dk1"/>
                </a:solidFill>
              </a:rPr>
              <a:t>  _توفر للمستثمر ميزة الملاءمة إذ يختار من المشروعات ما يناسب ميوله.</a:t>
            </a:r>
            <a:endParaRPr sz="2000">
              <a:solidFill>
                <a:schemeClr val="dk1"/>
              </a:solidFill>
            </a:endParaRPr>
          </a:p>
          <a:p>
            <a:pPr marL="127000" lvl="0" indent="0" algn="r" rtl="1">
              <a:lnSpc>
                <a:spcPct val="115000"/>
              </a:lnSpc>
              <a:spcBef>
                <a:spcPts val="0"/>
              </a:spcBef>
              <a:spcAft>
                <a:spcPts val="0"/>
              </a:spcAft>
              <a:buSzPts val="1600"/>
              <a:buNone/>
            </a:pPr>
            <a:r>
              <a:rPr lang="ar-SA" sz="2000">
                <a:solidFill>
                  <a:schemeClr val="dk1"/>
                </a:solidFill>
              </a:rPr>
              <a:t>  _يتمتع المستثمر بحق إدارة أصوله ويقوم بإدارتها بنفسه أو يفوض الغير بإدارتها لحسابه.</a:t>
            </a:r>
            <a:endParaRPr sz="2000">
              <a:solidFill>
                <a:schemeClr val="dk1"/>
              </a:solidFill>
            </a:endParaRPr>
          </a:p>
          <a:p>
            <a:pPr marL="127000" lvl="0" indent="0" algn="r" rtl="1">
              <a:lnSpc>
                <a:spcPct val="115000"/>
              </a:lnSpc>
              <a:spcBef>
                <a:spcPts val="0"/>
              </a:spcBef>
              <a:spcAft>
                <a:spcPts val="0"/>
              </a:spcAft>
              <a:buSzPts val="1600"/>
              <a:buNone/>
            </a:pPr>
            <a:r>
              <a:rPr lang="ar-SA" sz="2000">
                <a:solidFill>
                  <a:schemeClr val="dk1"/>
                </a:solidFill>
              </a:rPr>
              <a:t>  _يؤدي الإستثمار في المشروعات الإقتصادية دورا إجتماعيا أكثر من غيره للقيام بإستثمارات ناجحة  كأن التمسك بضوابط الإستثمار حتما بمثابة القاعدة الأساسية التي تنطلق منها التنمية الإقتصادية المرجوة.</a:t>
            </a:r>
            <a:endParaRPr sz="2000">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 </a:t>
            </a:r>
            <a:endParaRPr sz="2000">
              <a:solidFill>
                <a:schemeClr val="dk1"/>
              </a:solidFill>
            </a:endParaRPr>
          </a:p>
        </p:txBody>
      </p:sp>
      <p:sp>
        <p:nvSpPr>
          <p:cNvPr id="804" name="Google Shape;804;p16"/>
          <p:cNvSpPr/>
          <p:nvPr/>
        </p:nvSpPr>
        <p:spPr>
          <a:xfrm>
            <a:off x="3575828" y="837005"/>
            <a:ext cx="5532284"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الثالث : ضوابط و خصائص الإستثمار </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08"/>
        <p:cNvGrpSpPr/>
        <p:nvPr/>
      </p:nvGrpSpPr>
      <p:grpSpPr>
        <a:xfrm>
          <a:off x="0" y="0"/>
          <a:ext cx="0" cy="0"/>
          <a:chOff x="0" y="0"/>
          <a:chExt cx="0" cy="0"/>
        </a:xfrm>
      </p:grpSpPr>
      <p:sp>
        <p:nvSpPr>
          <p:cNvPr id="809" name="Google Shape;809;p17"/>
          <p:cNvSpPr txBox="1">
            <a:spLocks noGrp="1"/>
          </p:cNvSpPr>
          <p:nvPr>
            <p:ph type="title"/>
          </p:nvPr>
        </p:nvSpPr>
        <p:spPr>
          <a:xfrm>
            <a:off x="251520" y="1268760"/>
            <a:ext cx="4195360" cy="1342701"/>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000"/>
              <a:buNone/>
            </a:pPr>
            <a:r>
              <a:rPr lang="ar-SA">
                <a:latin typeface="Times New Roman"/>
                <a:ea typeface="Times New Roman"/>
                <a:cs typeface="Times New Roman"/>
                <a:sym typeface="Times New Roman"/>
              </a:rPr>
              <a:t>المبحث الثاني :</a:t>
            </a:r>
            <a:br>
              <a:rPr lang="ar-SA">
                <a:latin typeface="Times New Roman"/>
                <a:ea typeface="Times New Roman"/>
                <a:cs typeface="Times New Roman"/>
                <a:sym typeface="Times New Roman"/>
              </a:rPr>
            </a:br>
            <a:r>
              <a:rPr lang="ar-SA">
                <a:latin typeface="Times New Roman"/>
                <a:ea typeface="Times New Roman"/>
                <a:cs typeface="Times New Roman"/>
                <a:sym typeface="Times New Roman"/>
              </a:rPr>
              <a:t>أساسيات الإستثمار و مجالاته </a:t>
            </a:r>
            <a:endParaRPr>
              <a:latin typeface="Times New Roman"/>
              <a:ea typeface="Times New Roman"/>
              <a:cs typeface="Times New Roman"/>
              <a:sym typeface="Times New Roman"/>
            </a:endParaRPr>
          </a:p>
        </p:txBody>
      </p:sp>
      <p:sp>
        <p:nvSpPr>
          <p:cNvPr id="810" name="Google Shape;810;p17"/>
          <p:cNvSpPr/>
          <p:nvPr/>
        </p:nvSpPr>
        <p:spPr>
          <a:xfrm>
            <a:off x="7435931" y="5128683"/>
            <a:ext cx="209103" cy="2638"/>
          </a:xfrm>
          <a:custGeom>
            <a:avLst/>
            <a:gdLst/>
            <a:ahLst/>
            <a:cxnLst/>
            <a:rect l="l" t="t" r="r" b="b"/>
            <a:pathLst>
              <a:path w="8007" h="101" extrusionOk="0">
                <a:moveTo>
                  <a:pt x="0" y="0"/>
                </a:moveTo>
                <a:lnTo>
                  <a:pt x="0" y="101"/>
                </a:lnTo>
                <a:lnTo>
                  <a:pt x="8006" y="101"/>
                </a:lnTo>
                <a:lnTo>
                  <a:pt x="8006"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811" name="Google Shape;811;p17"/>
          <p:cNvGrpSpPr/>
          <p:nvPr/>
        </p:nvGrpSpPr>
        <p:grpSpPr>
          <a:xfrm>
            <a:off x="4355976" y="2611461"/>
            <a:ext cx="4408220" cy="3304381"/>
            <a:chOff x="1190213" y="1067050"/>
            <a:chExt cx="4839412" cy="3627600"/>
          </a:xfrm>
        </p:grpSpPr>
        <p:sp>
          <p:nvSpPr>
            <p:cNvPr id="812" name="Google Shape;812;p17"/>
            <p:cNvSpPr/>
            <p:nvPr/>
          </p:nvSpPr>
          <p:spPr>
            <a:xfrm>
              <a:off x="1190213" y="4224296"/>
              <a:ext cx="4839412" cy="2527"/>
            </a:xfrm>
            <a:custGeom>
              <a:avLst/>
              <a:gdLst/>
              <a:ahLst/>
              <a:cxnLst/>
              <a:rect l="l" t="t" r="r" b="b"/>
              <a:pathLst>
                <a:path w="208483" h="101" extrusionOk="0">
                  <a:moveTo>
                    <a:pt x="0" y="0"/>
                  </a:moveTo>
                  <a:lnTo>
                    <a:pt x="0" y="101"/>
                  </a:lnTo>
                  <a:lnTo>
                    <a:pt x="208482" y="101"/>
                  </a:lnTo>
                  <a:lnTo>
                    <a:pt x="208482"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3" name="Google Shape;813;p17"/>
            <p:cNvSpPr/>
            <p:nvPr/>
          </p:nvSpPr>
          <p:spPr>
            <a:xfrm>
              <a:off x="5534950" y="4391925"/>
              <a:ext cx="345275" cy="2525"/>
            </a:xfrm>
            <a:custGeom>
              <a:avLst/>
              <a:gdLst/>
              <a:ahLst/>
              <a:cxnLst/>
              <a:rect l="l" t="t" r="r" b="b"/>
              <a:pathLst>
                <a:path w="13811" h="101" extrusionOk="0">
                  <a:moveTo>
                    <a:pt x="1" y="0"/>
                  </a:moveTo>
                  <a:lnTo>
                    <a:pt x="1" y="100"/>
                  </a:lnTo>
                  <a:lnTo>
                    <a:pt x="13811" y="100"/>
                  </a:lnTo>
                  <a:lnTo>
                    <a:pt x="13811"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4" name="Google Shape;814;p17"/>
            <p:cNvSpPr/>
            <p:nvPr/>
          </p:nvSpPr>
          <p:spPr>
            <a:xfrm>
              <a:off x="4494225" y="4356900"/>
              <a:ext cx="604600" cy="2525"/>
            </a:xfrm>
            <a:custGeom>
              <a:avLst/>
              <a:gdLst/>
              <a:ahLst/>
              <a:cxnLst/>
              <a:rect l="l" t="t" r="r" b="b"/>
              <a:pathLst>
                <a:path w="24184" h="101" extrusionOk="0">
                  <a:moveTo>
                    <a:pt x="0" y="0"/>
                  </a:moveTo>
                  <a:lnTo>
                    <a:pt x="0" y="100"/>
                  </a:lnTo>
                  <a:lnTo>
                    <a:pt x="24184" y="100"/>
                  </a:lnTo>
                  <a:lnTo>
                    <a:pt x="24184"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17"/>
            <p:cNvSpPr/>
            <p:nvPr/>
          </p:nvSpPr>
          <p:spPr>
            <a:xfrm>
              <a:off x="4960375" y="4295175"/>
              <a:ext cx="563775" cy="2525"/>
            </a:xfrm>
            <a:custGeom>
              <a:avLst/>
              <a:gdLst/>
              <a:ahLst/>
              <a:cxnLst/>
              <a:rect l="l" t="t" r="r" b="b"/>
              <a:pathLst>
                <a:path w="22551" h="101" extrusionOk="0">
                  <a:moveTo>
                    <a:pt x="1" y="1"/>
                  </a:moveTo>
                  <a:lnTo>
                    <a:pt x="1" y="101"/>
                  </a:lnTo>
                  <a:lnTo>
                    <a:pt x="22550" y="101"/>
                  </a:lnTo>
                  <a:lnTo>
                    <a:pt x="22550"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6" name="Google Shape;816;p17"/>
            <p:cNvSpPr/>
            <p:nvPr/>
          </p:nvSpPr>
          <p:spPr>
            <a:xfrm>
              <a:off x="1737250" y="4312700"/>
              <a:ext cx="155125" cy="2525"/>
            </a:xfrm>
            <a:custGeom>
              <a:avLst/>
              <a:gdLst/>
              <a:ahLst/>
              <a:cxnLst/>
              <a:rect l="l" t="t" r="r" b="b"/>
              <a:pathLst>
                <a:path w="6205" h="101" extrusionOk="0">
                  <a:moveTo>
                    <a:pt x="0" y="0"/>
                  </a:moveTo>
                  <a:lnTo>
                    <a:pt x="0" y="100"/>
                  </a:lnTo>
                  <a:lnTo>
                    <a:pt x="6205" y="100"/>
                  </a:lnTo>
                  <a:lnTo>
                    <a:pt x="6205"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7" name="Google Shape;817;p17"/>
            <p:cNvSpPr/>
            <p:nvPr/>
          </p:nvSpPr>
          <p:spPr>
            <a:xfrm>
              <a:off x="1984925" y="4312700"/>
              <a:ext cx="671325" cy="2525"/>
            </a:xfrm>
            <a:custGeom>
              <a:avLst/>
              <a:gdLst/>
              <a:ahLst/>
              <a:cxnLst/>
              <a:rect l="l" t="t" r="r" b="b"/>
              <a:pathLst>
                <a:path w="26853" h="101" extrusionOk="0">
                  <a:moveTo>
                    <a:pt x="0" y="0"/>
                  </a:moveTo>
                  <a:lnTo>
                    <a:pt x="0" y="100"/>
                  </a:lnTo>
                  <a:lnTo>
                    <a:pt x="26853" y="100"/>
                  </a:lnTo>
                  <a:lnTo>
                    <a:pt x="26853"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17"/>
            <p:cNvSpPr/>
            <p:nvPr/>
          </p:nvSpPr>
          <p:spPr>
            <a:xfrm>
              <a:off x="3087375" y="4356900"/>
              <a:ext cx="449525" cy="2525"/>
            </a:xfrm>
            <a:custGeom>
              <a:avLst/>
              <a:gdLst/>
              <a:ahLst/>
              <a:cxnLst/>
              <a:rect l="l" t="t" r="r" b="b"/>
              <a:pathLst>
                <a:path w="17981" h="101" extrusionOk="0">
                  <a:moveTo>
                    <a:pt x="1" y="0"/>
                  </a:moveTo>
                  <a:lnTo>
                    <a:pt x="1" y="100"/>
                  </a:lnTo>
                  <a:lnTo>
                    <a:pt x="17980" y="100"/>
                  </a:lnTo>
                  <a:lnTo>
                    <a:pt x="17980"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9" name="Google Shape;819;p17"/>
            <p:cNvSpPr/>
            <p:nvPr/>
          </p:nvSpPr>
          <p:spPr>
            <a:xfrm>
              <a:off x="1865675" y="1112900"/>
              <a:ext cx="1622850" cy="1501950"/>
            </a:xfrm>
            <a:custGeom>
              <a:avLst/>
              <a:gdLst/>
              <a:ahLst/>
              <a:cxnLst/>
              <a:rect l="l" t="t" r="r" b="b"/>
              <a:pathLst>
                <a:path w="64914" h="60078" extrusionOk="0">
                  <a:moveTo>
                    <a:pt x="0" y="1"/>
                  </a:moveTo>
                  <a:lnTo>
                    <a:pt x="0" y="60077"/>
                  </a:lnTo>
                  <a:lnTo>
                    <a:pt x="64913" y="60077"/>
                  </a:lnTo>
                  <a:lnTo>
                    <a:pt x="64913"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0" name="Google Shape;820;p17"/>
            <p:cNvSpPr/>
            <p:nvPr/>
          </p:nvSpPr>
          <p:spPr>
            <a:xfrm>
              <a:off x="1883175" y="1112900"/>
              <a:ext cx="1644550" cy="1501950"/>
            </a:xfrm>
            <a:custGeom>
              <a:avLst/>
              <a:gdLst/>
              <a:ahLst/>
              <a:cxnLst/>
              <a:rect l="l" t="t" r="r" b="b"/>
              <a:pathLst>
                <a:path w="65782" h="60078" extrusionOk="0">
                  <a:moveTo>
                    <a:pt x="1" y="1"/>
                  </a:moveTo>
                  <a:lnTo>
                    <a:pt x="1" y="60077"/>
                  </a:lnTo>
                  <a:lnTo>
                    <a:pt x="65781" y="60077"/>
                  </a:lnTo>
                  <a:lnTo>
                    <a:pt x="65781" y="1"/>
                  </a:ln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17"/>
            <p:cNvSpPr/>
            <p:nvPr/>
          </p:nvSpPr>
          <p:spPr>
            <a:xfrm>
              <a:off x="1938225" y="1173775"/>
              <a:ext cx="1535275" cy="1380175"/>
            </a:xfrm>
            <a:custGeom>
              <a:avLst/>
              <a:gdLst/>
              <a:ahLst/>
              <a:cxnLst/>
              <a:rect l="l" t="t" r="r" b="b"/>
              <a:pathLst>
                <a:path w="61411" h="55207" extrusionOk="0">
                  <a:moveTo>
                    <a:pt x="0" y="1"/>
                  </a:moveTo>
                  <a:lnTo>
                    <a:pt x="0" y="55207"/>
                  </a:lnTo>
                  <a:lnTo>
                    <a:pt x="61411" y="55207"/>
                  </a:lnTo>
                  <a:lnTo>
                    <a:pt x="61411"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2" name="Google Shape;822;p17"/>
            <p:cNvSpPr/>
            <p:nvPr/>
          </p:nvSpPr>
          <p:spPr>
            <a:xfrm>
              <a:off x="2209250" y="1173775"/>
              <a:ext cx="626300" cy="1380175"/>
            </a:xfrm>
            <a:custGeom>
              <a:avLst/>
              <a:gdLst/>
              <a:ahLst/>
              <a:cxnLst/>
              <a:rect l="l" t="t" r="r" b="b"/>
              <a:pathLst>
                <a:path w="25052" h="55207" extrusionOk="0">
                  <a:moveTo>
                    <a:pt x="0" y="1"/>
                  </a:moveTo>
                  <a:lnTo>
                    <a:pt x="10842" y="55207"/>
                  </a:lnTo>
                  <a:lnTo>
                    <a:pt x="25052" y="55207"/>
                  </a:lnTo>
                  <a:lnTo>
                    <a:pt x="14211"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17"/>
            <p:cNvSpPr/>
            <p:nvPr/>
          </p:nvSpPr>
          <p:spPr>
            <a:xfrm>
              <a:off x="1993250" y="1173775"/>
              <a:ext cx="431175" cy="1380175"/>
            </a:xfrm>
            <a:custGeom>
              <a:avLst/>
              <a:gdLst/>
              <a:ahLst/>
              <a:cxnLst/>
              <a:rect l="l" t="t" r="r" b="b"/>
              <a:pathLst>
                <a:path w="17247" h="55207" extrusionOk="0">
                  <a:moveTo>
                    <a:pt x="1" y="1"/>
                  </a:moveTo>
                  <a:lnTo>
                    <a:pt x="10842" y="55207"/>
                  </a:lnTo>
                  <a:lnTo>
                    <a:pt x="17247" y="55207"/>
                  </a:lnTo>
                  <a:lnTo>
                    <a:pt x="6406"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4" name="Google Shape;824;p17"/>
            <p:cNvSpPr/>
            <p:nvPr/>
          </p:nvSpPr>
          <p:spPr>
            <a:xfrm>
              <a:off x="2949775" y="1173775"/>
              <a:ext cx="330275" cy="1380175"/>
            </a:xfrm>
            <a:custGeom>
              <a:avLst/>
              <a:gdLst/>
              <a:ahLst/>
              <a:cxnLst/>
              <a:rect l="l" t="t" r="r" b="b"/>
              <a:pathLst>
                <a:path w="13211" h="55207" extrusionOk="0">
                  <a:moveTo>
                    <a:pt x="1" y="1"/>
                  </a:moveTo>
                  <a:lnTo>
                    <a:pt x="10842" y="55207"/>
                  </a:lnTo>
                  <a:lnTo>
                    <a:pt x="13210" y="55207"/>
                  </a:lnTo>
                  <a:lnTo>
                    <a:pt x="2369"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17"/>
            <p:cNvSpPr/>
            <p:nvPr/>
          </p:nvSpPr>
          <p:spPr>
            <a:xfrm>
              <a:off x="3465975" y="1173775"/>
              <a:ext cx="7525" cy="1380175"/>
            </a:xfrm>
            <a:custGeom>
              <a:avLst/>
              <a:gdLst/>
              <a:ahLst/>
              <a:cxnLst/>
              <a:rect l="l" t="t" r="r" b="b"/>
              <a:pathLst>
                <a:path w="301" h="55207" extrusionOk="0">
                  <a:moveTo>
                    <a:pt x="1" y="1"/>
                  </a:moveTo>
                  <a:lnTo>
                    <a:pt x="1" y="55207"/>
                  </a:lnTo>
                  <a:lnTo>
                    <a:pt x="301" y="55207"/>
                  </a:lnTo>
                  <a:lnTo>
                    <a:pt x="301"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17"/>
            <p:cNvSpPr/>
            <p:nvPr/>
          </p:nvSpPr>
          <p:spPr>
            <a:xfrm>
              <a:off x="1823975" y="1067050"/>
              <a:ext cx="512050" cy="811425"/>
            </a:xfrm>
            <a:custGeom>
              <a:avLst/>
              <a:gdLst/>
              <a:ahLst/>
              <a:cxnLst/>
              <a:rect l="l" t="t" r="r" b="b"/>
              <a:pathLst>
                <a:path w="20482" h="32457" extrusionOk="0">
                  <a:moveTo>
                    <a:pt x="1768" y="0"/>
                  </a:moveTo>
                  <a:cubicBezTo>
                    <a:pt x="801" y="0"/>
                    <a:pt x="0" y="767"/>
                    <a:pt x="0" y="1735"/>
                  </a:cubicBezTo>
                  <a:lnTo>
                    <a:pt x="0" y="32457"/>
                  </a:lnTo>
                  <a:lnTo>
                    <a:pt x="6305" y="32457"/>
                  </a:lnTo>
                  <a:cubicBezTo>
                    <a:pt x="6305" y="32457"/>
                    <a:pt x="17646" y="18146"/>
                    <a:pt x="20215" y="2969"/>
                  </a:cubicBezTo>
                  <a:cubicBezTo>
                    <a:pt x="20482" y="1401"/>
                    <a:pt x="19281" y="0"/>
                    <a:pt x="1771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17"/>
            <p:cNvSpPr/>
            <p:nvPr/>
          </p:nvSpPr>
          <p:spPr>
            <a:xfrm>
              <a:off x="1823975" y="1926825"/>
              <a:ext cx="293575" cy="1309300"/>
            </a:xfrm>
            <a:custGeom>
              <a:avLst/>
              <a:gdLst/>
              <a:ahLst/>
              <a:cxnLst/>
              <a:rect l="l" t="t" r="r" b="b"/>
              <a:pathLst>
                <a:path w="11743" h="52372" extrusionOk="0">
                  <a:moveTo>
                    <a:pt x="0" y="0"/>
                  </a:moveTo>
                  <a:lnTo>
                    <a:pt x="0" y="52371"/>
                  </a:lnTo>
                  <a:lnTo>
                    <a:pt x="11742" y="52371"/>
                  </a:lnTo>
                  <a:cubicBezTo>
                    <a:pt x="10241" y="43365"/>
                    <a:pt x="6305" y="0"/>
                    <a:pt x="630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17"/>
            <p:cNvSpPr/>
            <p:nvPr/>
          </p:nvSpPr>
          <p:spPr>
            <a:xfrm>
              <a:off x="1814800" y="1878450"/>
              <a:ext cx="178475" cy="48400"/>
            </a:xfrm>
            <a:custGeom>
              <a:avLst/>
              <a:gdLst/>
              <a:ahLst/>
              <a:cxnLst/>
              <a:rect l="l" t="t" r="r" b="b"/>
              <a:pathLst>
                <a:path w="7139" h="1936" extrusionOk="0">
                  <a:moveTo>
                    <a:pt x="601" y="1"/>
                  </a:moveTo>
                  <a:cubicBezTo>
                    <a:pt x="267" y="1"/>
                    <a:pt x="1" y="301"/>
                    <a:pt x="1" y="634"/>
                  </a:cubicBezTo>
                  <a:lnTo>
                    <a:pt x="1" y="1302"/>
                  </a:lnTo>
                  <a:cubicBezTo>
                    <a:pt x="1" y="1668"/>
                    <a:pt x="267" y="1935"/>
                    <a:pt x="601" y="1935"/>
                  </a:cubicBezTo>
                  <a:lnTo>
                    <a:pt x="6505" y="1935"/>
                  </a:lnTo>
                  <a:cubicBezTo>
                    <a:pt x="6839" y="1935"/>
                    <a:pt x="7139" y="1668"/>
                    <a:pt x="7139" y="1302"/>
                  </a:cubicBezTo>
                  <a:lnTo>
                    <a:pt x="7139" y="634"/>
                  </a:lnTo>
                  <a:cubicBezTo>
                    <a:pt x="7139" y="301"/>
                    <a:pt x="6839" y="1"/>
                    <a:pt x="650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17"/>
            <p:cNvSpPr/>
            <p:nvPr/>
          </p:nvSpPr>
          <p:spPr>
            <a:xfrm>
              <a:off x="3060700" y="1067050"/>
              <a:ext cx="512050" cy="811425"/>
            </a:xfrm>
            <a:custGeom>
              <a:avLst/>
              <a:gdLst/>
              <a:ahLst/>
              <a:cxnLst/>
              <a:rect l="l" t="t" r="r" b="b"/>
              <a:pathLst>
                <a:path w="20482" h="32457" extrusionOk="0">
                  <a:moveTo>
                    <a:pt x="2769" y="0"/>
                  </a:moveTo>
                  <a:cubicBezTo>
                    <a:pt x="1201" y="0"/>
                    <a:pt x="0" y="1434"/>
                    <a:pt x="267" y="2969"/>
                  </a:cubicBezTo>
                  <a:cubicBezTo>
                    <a:pt x="2835" y="18146"/>
                    <a:pt x="14177" y="32457"/>
                    <a:pt x="14177" y="32457"/>
                  </a:cubicBezTo>
                  <a:lnTo>
                    <a:pt x="20481" y="32457"/>
                  </a:lnTo>
                  <a:lnTo>
                    <a:pt x="20481" y="1735"/>
                  </a:lnTo>
                  <a:cubicBezTo>
                    <a:pt x="20481" y="801"/>
                    <a:pt x="19714" y="33"/>
                    <a:pt x="18780"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17"/>
            <p:cNvSpPr/>
            <p:nvPr/>
          </p:nvSpPr>
          <p:spPr>
            <a:xfrm>
              <a:off x="3279175" y="1926825"/>
              <a:ext cx="293575" cy="1309300"/>
            </a:xfrm>
            <a:custGeom>
              <a:avLst/>
              <a:gdLst/>
              <a:ahLst/>
              <a:cxnLst/>
              <a:rect l="l" t="t" r="r" b="b"/>
              <a:pathLst>
                <a:path w="11743" h="52372" extrusionOk="0">
                  <a:moveTo>
                    <a:pt x="5438" y="0"/>
                  </a:moveTo>
                  <a:cubicBezTo>
                    <a:pt x="5438" y="0"/>
                    <a:pt x="1502" y="43365"/>
                    <a:pt x="1" y="52371"/>
                  </a:cubicBezTo>
                  <a:lnTo>
                    <a:pt x="11742" y="52371"/>
                  </a:lnTo>
                  <a:lnTo>
                    <a:pt x="11742"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17"/>
            <p:cNvSpPr/>
            <p:nvPr/>
          </p:nvSpPr>
          <p:spPr>
            <a:xfrm>
              <a:off x="3403425" y="1878450"/>
              <a:ext cx="179325" cy="48400"/>
            </a:xfrm>
            <a:custGeom>
              <a:avLst/>
              <a:gdLst/>
              <a:ahLst/>
              <a:cxnLst/>
              <a:rect l="l" t="t" r="r" b="b"/>
              <a:pathLst>
                <a:path w="7173" h="1936" extrusionOk="0">
                  <a:moveTo>
                    <a:pt x="635" y="1"/>
                  </a:moveTo>
                  <a:cubicBezTo>
                    <a:pt x="301" y="1"/>
                    <a:pt x="1" y="301"/>
                    <a:pt x="1" y="634"/>
                  </a:cubicBezTo>
                  <a:lnTo>
                    <a:pt x="1" y="1302"/>
                  </a:lnTo>
                  <a:cubicBezTo>
                    <a:pt x="1" y="1668"/>
                    <a:pt x="301" y="1935"/>
                    <a:pt x="635" y="1935"/>
                  </a:cubicBezTo>
                  <a:lnTo>
                    <a:pt x="6539" y="1935"/>
                  </a:lnTo>
                  <a:cubicBezTo>
                    <a:pt x="6872" y="1935"/>
                    <a:pt x="7173" y="1668"/>
                    <a:pt x="7173" y="1302"/>
                  </a:cubicBezTo>
                  <a:lnTo>
                    <a:pt x="7173" y="634"/>
                  </a:lnTo>
                  <a:cubicBezTo>
                    <a:pt x="7173" y="301"/>
                    <a:pt x="6872" y="1"/>
                    <a:pt x="6539"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17"/>
            <p:cNvSpPr/>
            <p:nvPr/>
          </p:nvSpPr>
          <p:spPr>
            <a:xfrm>
              <a:off x="4281550" y="1318875"/>
              <a:ext cx="904850" cy="1049125"/>
            </a:xfrm>
            <a:custGeom>
              <a:avLst/>
              <a:gdLst/>
              <a:ahLst/>
              <a:cxnLst/>
              <a:rect l="l" t="t" r="r" b="b"/>
              <a:pathLst>
                <a:path w="36194" h="41965" extrusionOk="0">
                  <a:moveTo>
                    <a:pt x="1" y="1"/>
                  </a:moveTo>
                  <a:lnTo>
                    <a:pt x="1" y="41964"/>
                  </a:lnTo>
                  <a:lnTo>
                    <a:pt x="36193" y="41964"/>
                  </a:lnTo>
                  <a:lnTo>
                    <a:pt x="36193"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17"/>
            <p:cNvSpPr/>
            <p:nvPr/>
          </p:nvSpPr>
          <p:spPr>
            <a:xfrm>
              <a:off x="4294900" y="1318875"/>
              <a:ext cx="954875" cy="1049125"/>
            </a:xfrm>
            <a:custGeom>
              <a:avLst/>
              <a:gdLst/>
              <a:ahLst/>
              <a:cxnLst/>
              <a:rect l="l" t="t" r="r" b="b"/>
              <a:pathLst>
                <a:path w="38195" h="41965" extrusionOk="0">
                  <a:moveTo>
                    <a:pt x="1" y="1"/>
                  </a:moveTo>
                  <a:lnTo>
                    <a:pt x="1" y="41964"/>
                  </a:lnTo>
                  <a:lnTo>
                    <a:pt x="38195" y="41964"/>
                  </a:lnTo>
                  <a:lnTo>
                    <a:pt x="38195" y="1"/>
                  </a:ln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17"/>
            <p:cNvSpPr/>
            <p:nvPr/>
          </p:nvSpPr>
          <p:spPr>
            <a:xfrm>
              <a:off x="4374950" y="1398950"/>
              <a:ext cx="794775" cy="889000"/>
            </a:xfrm>
            <a:custGeom>
              <a:avLst/>
              <a:gdLst/>
              <a:ahLst/>
              <a:cxnLst/>
              <a:rect l="l" t="t" r="r" b="b"/>
              <a:pathLst>
                <a:path w="31791" h="35560" extrusionOk="0">
                  <a:moveTo>
                    <a:pt x="1" y="0"/>
                  </a:moveTo>
                  <a:lnTo>
                    <a:pt x="1" y="35559"/>
                  </a:lnTo>
                  <a:lnTo>
                    <a:pt x="31790" y="35559"/>
                  </a:lnTo>
                  <a:lnTo>
                    <a:pt x="31790"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17"/>
            <p:cNvSpPr/>
            <p:nvPr/>
          </p:nvSpPr>
          <p:spPr>
            <a:xfrm>
              <a:off x="4026375" y="2764075"/>
              <a:ext cx="161800" cy="1416875"/>
            </a:xfrm>
            <a:custGeom>
              <a:avLst/>
              <a:gdLst/>
              <a:ahLst/>
              <a:cxnLst/>
              <a:rect l="l" t="t" r="r" b="b"/>
              <a:pathLst>
                <a:path w="6472" h="56675" extrusionOk="0">
                  <a:moveTo>
                    <a:pt x="1" y="1"/>
                  </a:moveTo>
                  <a:lnTo>
                    <a:pt x="1" y="56675"/>
                  </a:lnTo>
                  <a:lnTo>
                    <a:pt x="6472" y="56675"/>
                  </a:lnTo>
                  <a:lnTo>
                    <a:pt x="6472" y="1"/>
                  </a:ln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17"/>
            <p:cNvSpPr/>
            <p:nvPr/>
          </p:nvSpPr>
          <p:spPr>
            <a:xfrm>
              <a:off x="4048900" y="4180925"/>
              <a:ext cx="1549450" cy="43400"/>
            </a:xfrm>
            <a:custGeom>
              <a:avLst/>
              <a:gdLst/>
              <a:ahLst/>
              <a:cxnLst/>
              <a:rect l="l" t="t" r="r" b="b"/>
              <a:pathLst>
                <a:path w="61978" h="1736" extrusionOk="0">
                  <a:moveTo>
                    <a:pt x="0" y="1"/>
                  </a:moveTo>
                  <a:lnTo>
                    <a:pt x="0" y="1735"/>
                  </a:lnTo>
                  <a:lnTo>
                    <a:pt x="61978" y="1735"/>
                  </a:lnTo>
                  <a:lnTo>
                    <a:pt x="61978" y="1"/>
                  </a:ln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17"/>
            <p:cNvSpPr/>
            <p:nvPr/>
          </p:nvSpPr>
          <p:spPr>
            <a:xfrm>
              <a:off x="4188150" y="2764075"/>
              <a:ext cx="1432725" cy="1416875"/>
            </a:xfrm>
            <a:custGeom>
              <a:avLst/>
              <a:gdLst/>
              <a:ahLst/>
              <a:cxnLst/>
              <a:rect l="l" t="t" r="r" b="b"/>
              <a:pathLst>
                <a:path w="57309" h="56675" extrusionOk="0">
                  <a:moveTo>
                    <a:pt x="1" y="1"/>
                  </a:moveTo>
                  <a:lnTo>
                    <a:pt x="1" y="56675"/>
                  </a:lnTo>
                  <a:lnTo>
                    <a:pt x="57309" y="56675"/>
                  </a:lnTo>
                  <a:lnTo>
                    <a:pt x="57309"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17"/>
            <p:cNvSpPr/>
            <p:nvPr/>
          </p:nvSpPr>
          <p:spPr>
            <a:xfrm>
              <a:off x="4313250" y="3316975"/>
              <a:ext cx="1182525" cy="311100"/>
            </a:xfrm>
            <a:custGeom>
              <a:avLst/>
              <a:gdLst/>
              <a:ahLst/>
              <a:cxnLst/>
              <a:rect l="l" t="t" r="r" b="b"/>
              <a:pathLst>
                <a:path w="47301" h="12444" extrusionOk="0">
                  <a:moveTo>
                    <a:pt x="46867" y="434"/>
                  </a:moveTo>
                  <a:lnTo>
                    <a:pt x="46867" y="12009"/>
                  </a:lnTo>
                  <a:lnTo>
                    <a:pt x="401" y="12009"/>
                  </a:lnTo>
                  <a:lnTo>
                    <a:pt x="434" y="434"/>
                  </a:lnTo>
                  <a:close/>
                  <a:moveTo>
                    <a:pt x="1" y="1"/>
                  </a:moveTo>
                  <a:lnTo>
                    <a:pt x="1" y="12443"/>
                  </a:lnTo>
                  <a:lnTo>
                    <a:pt x="47301" y="12443"/>
                  </a:lnTo>
                  <a:lnTo>
                    <a:pt x="47301"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17"/>
            <p:cNvSpPr/>
            <p:nvPr/>
          </p:nvSpPr>
          <p:spPr>
            <a:xfrm>
              <a:off x="4313250" y="3703100"/>
              <a:ext cx="1182525" cy="311075"/>
            </a:xfrm>
            <a:custGeom>
              <a:avLst/>
              <a:gdLst/>
              <a:ahLst/>
              <a:cxnLst/>
              <a:rect l="l" t="t" r="r" b="b"/>
              <a:pathLst>
                <a:path w="47301" h="12443" extrusionOk="0">
                  <a:moveTo>
                    <a:pt x="46867" y="434"/>
                  </a:moveTo>
                  <a:lnTo>
                    <a:pt x="46867" y="12009"/>
                  </a:lnTo>
                  <a:lnTo>
                    <a:pt x="401" y="12009"/>
                  </a:lnTo>
                  <a:lnTo>
                    <a:pt x="434" y="434"/>
                  </a:lnTo>
                  <a:close/>
                  <a:moveTo>
                    <a:pt x="1" y="0"/>
                  </a:moveTo>
                  <a:lnTo>
                    <a:pt x="1" y="12442"/>
                  </a:lnTo>
                  <a:lnTo>
                    <a:pt x="47301" y="12442"/>
                  </a:lnTo>
                  <a:lnTo>
                    <a:pt x="47301"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17"/>
            <p:cNvSpPr/>
            <p:nvPr/>
          </p:nvSpPr>
          <p:spPr>
            <a:xfrm>
              <a:off x="4722700" y="3368675"/>
              <a:ext cx="363625" cy="75925"/>
            </a:xfrm>
            <a:custGeom>
              <a:avLst/>
              <a:gdLst/>
              <a:ahLst/>
              <a:cxnLst/>
              <a:rect l="l" t="t" r="r" b="b"/>
              <a:pathLst>
                <a:path w="14545" h="3037" extrusionOk="0">
                  <a:moveTo>
                    <a:pt x="12543" y="435"/>
                  </a:moveTo>
                  <a:cubicBezTo>
                    <a:pt x="13978" y="435"/>
                    <a:pt x="13978" y="2603"/>
                    <a:pt x="12543" y="2603"/>
                  </a:cubicBezTo>
                  <a:lnTo>
                    <a:pt x="2002" y="2603"/>
                  </a:lnTo>
                  <a:cubicBezTo>
                    <a:pt x="568" y="2603"/>
                    <a:pt x="568" y="435"/>
                    <a:pt x="2002" y="435"/>
                  </a:cubicBezTo>
                  <a:close/>
                  <a:moveTo>
                    <a:pt x="2002" y="1"/>
                  </a:moveTo>
                  <a:cubicBezTo>
                    <a:pt x="1" y="1"/>
                    <a:pt x="1" y="3036"/>
                    <a:pt x="2002" y="3036"/>
                  </a:cubicBezTo>
                  <a:lnTo>
                    <a:pt x="12543" y="3036"/>
                  </a:lnTo>
                  <a:cubicBezTo>
                    <a:pt x="14545" y="3036"/>
                    <a:pt x="14545" y="1"/>
                    <a:pt x="12543"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17"/>
            <p:cNvSpPr/>
            <p:nvPr/>
          </p:nvSpPr>
          <p:spPr>
            <a:xfrm>
              <a:off x="4313250" y="2930875"/>
              <a:ext cx="1182525" cy="311075"/>
            </a:xfrm>
            <a:custGeom>
              <a:avLst/>
              <a:gdLst/>
              <a:ahLst/>
              <a:cxnLst/>
              <a:rect l="l" t="t" r="r" b="b"/>
              <a:pathLst>
                <a:path w="47301" h="12443" extrusionOk="0">
                  <a:moveTo>
                    <a:pt x="46867" y="434"/>
                  </a:moveTo>
                  <a:lnTo>
                    <a:pt x="46867" y="12009"/>
                  </a:lnTo>
                  <a:lnTo>
                    <a:pt x="401" y="12009"/>
                  </a:lnTo>
                  <a:lnTo>
                    <a:pt x="434" y="434"/>
                  </a:lnTo>
                  <a:close/>
                  <a:moveTo>
                    <a:pt x="1" y="0"/>
                  </a:moveTo>
                  <a:lnTo>
                    <a:pt x="1" y="12443"/>
                  </a:lnTo>
                  <a:lnTo>
                    <a:pt x="47301" y="12443"/>
                  </a:lnTo>
                  <a:lnTo>
                    <a:pt x="47301" y="0"/>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17"/>
            <p:cNvSpPr/>
            <p:nvPr/>
          </p:nvSpPr>
          <p:spPr>
            <a:xfrm>
              <a:off x="4722700" y="2982575"/>
              <a:ext cx="363625" cy="75925"/>
            </a:xfrm>
            <a:custGeom>
              <a:avLst/>
              <a:gdLst/>
              <a:ahLst/>
              <a:cxnLst/>
              <a:rect l="l" t="t" r="r" b="b"/>
              <a:pathLst>
                <a:path w="14545" h="3037" extrusionOk="0">
                  <a:moveTo>
                    <a:pt x="12543" y="434"/>
                  </a:moveTo>
                  <a:cubicBezTo>
                    <a:pt x="13978" y="434"/>
                    <a:pt x="13978" y="2602"/>
                    <a:pt x="12543" y="2602"/>
                  </a:cubicBezTo>
                  <a:lnTo>
                    <a:pt x="2002" y="2602"/>
                  </a:lnTo>
                  <a:cubicBezTo>
                    <a:pt x="568" y="2602"/>
                    <a:pt x="568" y="434"/>
                    <a:pt x="2002" y="434"/>
                  </a:cubicBezTo>
                  <a:close/>
                  <a:moveTo>
                    <a:pt x="2002" y="1"/>
                  </a:moveTo>
                  <a:cubicBezTo>
                    <a:pt x="1" y="1"/>
                    <a:pt x="1" y="3036"/>
                    <a:pt x="2002" y="3036"/>
                  </a:cubicBezTo>
                  <a:lnTo>
                    <a:pt x="12543" y="3036"/>
                  </a:lnTo>
                  <a:cubicBezTo>
                    <a:pt x="14545" y="3036"/>
                    <a:pt x="14545" y="1"/>
                    <a:pt x="12543"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17"/>
            <p:cNvSpPr/>
            <p:nvPr/>
          </p:nvSpPr>
          <p:spPr>
            <a:xfrm>
              <a:off x="4722700" y="3754800"/>
              <a:ext cx="363625" cy="75900"/>
            </a:xfrm>
            <a:custGeom>
              <a:avLst/>
              <a:gdLst/>
              <a:ahLst/>
              <a:cxnLst/>
              <a:rect l="l" t="t" r="r" b="b"/>
              <a:pathLst>
                <a:path w="14545" h="3036" extrusionOk="0">
                  <a:moveTo>
                    <a:pt x="12543" y="434"/>
                  </a:moveTo>
                  <a:cubicBezTo>
                    <a:pt x="13978" y="434"/>
                    <a:pt x="13978" y="2602"/>
                    <a:pt x="12543" y="2602"/>
                  </a:cubicBezTo>
                  <a:lnTo>
                    <a:pt x="2002" y="2602"/>
                  </a:lnTo>
                  <a:cubicBezTo>
                    <a:pt x="568" y="2602"/>
                    <a:pt x="568" y="434"/>
                    <a:pt x="2002" y="434"/>
                  </a:cubicBezTo>
                  <a:close/>
                  <a:moveTo>
                    <a:pt x="2002" y="0"/>
                  </a:moveTo>
                  <a:cubicBezTo>
                    <a:pt x="1" y="0"/>
                    <a:pt x="1" y="3036"/>
                    <a:pt x="2002" y="3036"/>
                  </a:cubicBezTo>
                  <a:lnTo>
                    <a:pt x="12543" y="3036"/>
                  </a:lnTo>
                  <a:cubicBezTo>
                    <a:pt x="14545" y="3036"/>
                    <a:pt x="14545" y="0"/>
                    <a:pt x="1254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17"/>
            <p:cNvSpPr/>
            <p:nvPr/>
          </p:nvSpPr>
          <p:spPr>
            <a:xfrm>
              <a:off x="4188150" y="2724050"/>
              <a:ext cx="1461925" cy="40050"/>
            </a:xfrm>
            <a:custGeom>
              <a:avLst/>
              <a:gdLst/>
              <a:ahLst/>
              <a:cxnLst/>
              <a:rect l="l" t="t" r="r" b="b"/>
              <a:pathLst>
                <a:path w="58477" h="1602" extrusionOk="0">
                  <a:moveTo>
                    <a:pt x="1" y="1"/>
                  </a:moveTo>
                  <a:lnTo>
                    <a:pt x="1" y="1602"/>
                  </a:lnTo>
                  <a:lnTo>
                    <a:pt x="58476" y="1602"/>
                  </a:lnTo>
                  <a:lnTo>
                    <a:pt x="58476" y="1"/>
                  </a:lnTo>
                  <a:close/>
                </a:path>
              </a:pathLst>
            </a:custGeom>
            <a:solidFill>
              <a:srgbClr val="F0F0F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17"/>
            <p:cNvSpPr/>
            <p:nvPr/>
          </p:nvSpPr>
          <p:spPr>
            <a:xfrm>
              <a:off x="3994700" y="2724050"/>
              <a:ext cx="193475" cy="40050"/>
            </a:xfrm>
            <a:custGeom>
              <a:avLst/>
              <a:gdLst/>
              <a:ahLst/>
              <a:cxnLst/>
              <a:rect l="l" t="t" r="r" b="b"/>
              <a:pathLst>
                <a:path w="7739" h="1602" extrusionOk="0">
                  <a:moveTo>
                    <a:pt x="0" y="1"/>
                  </a:moveTo>
                  <a:lnTo>
                    <a:pt x="0" y="1602"/>
                  </a:lnTo>
                  <a:lnTo>
                    <a:pt x="7739" y="1602"/>
                  </a:lnTo>
                  <a:lnTo>
                    <a:pt x="773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17"/>
            <p:cNvSpPr/>
            <p:nvPr/>
          </p:nvSpPr>
          <p:spPr>
            <a:xfrm>
              <a:off x="1774775" y="4458625"/>
              <a:ext cx="4042900" cy="236025"/>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17"/>
            <p:cNvSpPr/>
            <p:nvPr/>
          </p:nvSpPr>
          <p:spPr>
            <a:xfrm>
              <a:off x="2797775" y="1660600"/>
              <a:ext cx="464750" cy="389100"/>
            </a:xfrm>
            <a:custGeom>
              <a:avLst/>
              <a:gdLst/>
              <a:ahLst/>
              <a:cxnLst/>
              <a:rect l="l" t="t" r="r" b="b"/>
              <a:pathLst>
                <a:path w="18590" h="15564" extrusionOk="0">
                  <a:moveTo>
                    <a:pt x="9895" y="0"/>
                  </a:moveTo>
                  <a:cubicBezTo>
                    <a:pt x="7028" y="0"/>
                    <a:pt x="4796" y="2079"/>
                    <a:pt x="4746" y="2777"/>
                  </a:cubicBezTo>
                  <a:cubicBezTo>
                    <a:pt x="4438" y="2694"/>
                    <a:pt x="4151" y="2654"/>
                    <a:pt x="3885" y="2654"/>
                  </a:cubicBezTo>
                  <a:cubicBezTo>
                    <a:pt x="1" y="2654"/>
                    <a:pt x="498" y="11066"/>
                    <a:pt x="3245" y="14219"/>
                  </a:cubicBezTo>
                  <a:cubicBezTo>
                    <a:pt x="4086" y="15175"/>
                    <a:pt x="5467" y="15563"/>
                    <a:pt x="7078" y="15563"/>
                  </a:cubicBezTo>
                  <a:cubicBezTo>
                    <a:pt x="11087" y="15563"/>
                    <a:pt x="16519" y="13153"/>
                    <a:pt x="18590" y="11083"/>
                  </a:cubicBezTo>
                  <a:cubicBezTo>
                    <a:pt x="14086" y="10382"/>
                    <a:pt x="17088" y="3211"/>
                    <a:pt x="12952" y="842"/>
                  </a:cubicBezTo>
                  <a:cubicBezTo>
                    <a:pt x="11900" y="237"/>
                    <a:pt x="10861" y="0"/>
                    <a:pt x="9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17"/>
            <p:cNvSpPr/>
            <p:nvPr/>
          </p:nvSpPr>
          <p:spPr>
            <a:xfrm>
              <a:off x="3239150" y="2307925"/>
              <a:ext cx="307750" cy="345275"/>
            </a:xfrm>
            <a:custGeom>
              <a:avLst/>
              <a:gdLst/>
              <a:ahLst/>
              <a:cxnLst/>
              <a:rect l="l" t="t" r="r" b="b"/>
              <a:pathLst>
                <a:path w="12310" h="13811" extrusionOk="0">
                  <a:moveTo>
                    <a:pt x="3803" y="1"/>
                  </a:moveTo>
                  <a:lnTo>
                    <a:pt x="1" y="201"/>
                  </a:lnTo>
                  <a:cubicBezTo>
                    <a:pt x="67" y="1902"/>
                    <a:pt x="234" y="3637"/>
                    <a:pt x="534" y="5338"/>
                  </a:cubicBezTo>
                  <a:cubicBezTo>
                    <a:pt x="834" y="7072"/>
                    <a:pt x="1268" y="8807"/>
                    <a:pt x="1902" y="10475"/>
                  </a:cubicBezTo>
                  <a:cubicBezTo>
                    <a:pt x="1969" y="10675"/>
                    <a:pt x="2069" y="10875"/>
                    <a:pt x="2169" y="11109"/>
                  </a:cubicBezTo>
                  <a:lnTo>
                    <a:pt x="2302" y="11442"/>
                  </a:lnTo>
                  <a:lnTo>
                    <a:pt x="2402" y="11576"/>
                  </a:lnTo>
                  <a:lnTo>
                    <a:pt x="2502" y="11809"/>
                  </a:lnTo>
                  <a:cubicBezTo>
                    <a:pt x="2869" y="12443"/>
                    <a:pt x="3370" y="12977"/>
                    <a:pt x="4037" y="13343"/>
                  </a:cubicBezTo>
                  <a:cubicBezTo>
                    <a:pt x="4637" y="13644"/>
                    <a:pt x="5304" y="13810"/>
                    <a:pt x="5971" y="13810"/>
                  </a:cubicBezTo>
                  <a:cubicBezTo>
                    <a:pt x="6505" y="13810"/>
                    <a:pt x="7039" y="13744"/>
                    <a:pt x="7573" y="13577"/>
                  </a:cubicBezTo>
                  <a:cubicBezTo>
                    <a:pt x="8473" y="13310"/>
                    <a:pt x="9341" y="12943"/>
                    <a:pt x="10141" y="12443"/>
                  </a:cubicBezTo>
                  <a:cubicBezTo>
                    <a:pt x="10541" y="12209"/>
                    <a:pt x="10908" y="11976"/>
                    <a:pt x="11275" y="11709"/>
                  </a:cubicBezTo>
                  <a:cubicBezTo>
                    <a:pt x="11642" y="11442"/>
                    <a:pt x="11976" y="11175"/>
                    <a:pt x="12309" y="10875"/>
                  </a:cubicBezTo>
                  <a:lnTo>
                    <a:pt x="11275" y="9307"/>
                  </a:lnTo>
                  <a:cubicBezTo>
                    <a:pt x="9908" y="9974"/>
                    <a:pt x="8473" y="10441"/>
                    <a:pt x="6972" y="10708"/>
                  </a:cubicBezTo>
                  <a:cubicBezTo>
                    <a:pt x="6856" y="10721"/>
                    <a:pt x="6742" y="10726"/>
                    <a:pt x="6632" y="10726"/>
                  </a:cubicBezTo>
                  <a:cubicBezTo>
                    <a:pt x="6146" y="10726"/>
                    <a:pt x="5753" y="10617"/>
                    <a:pt x="5671" y="10508"/>
                  </a:cubicBezTo>
                  <a:cubicBezTo>
                    <a:pt x="5605" y="10441"/>
                    <a:pt x="5571" y="10341"/>
                    <a:pt x="5538" y="10241"/>
                  </a:cubicBezTo>
                  <a:lnTo>
                    <a:pt x="5371" y="9808"/>
                  </a:lnTo>
                  <a:cubicBezTo>
                    <a:pt x="5338" y="9641"/>
                    <a:pt x="5271" y="9474"/>
                    <a:pt x="5204" y="9274"/>
                  </a:cubicBezTo>
                  <a:cubicBezTo>
                    <a:pt x="4771" y="7806"/>
                    <a:pt x="4470" y="6272"/>
                    <a:pt x="4270" y="4737"/>
                  </a:cubicBezTo>
                  <a:cubicBezTo>
                    <a:pt x="4070" y="3170"/>
                    <a:pt x="3903" y="1535"/>
                    <a:pt x="3803" y="1"/>
                  </a:cubicBez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17"/>
            <p:cNvSpPr/>
            <p:nvPr/>
          </p:nvSpPr>
          <p:spPr>
            <a:xfrm>
              <a:off x="3165775" y="2191075"/>
              <a:ext cx="201825" cy="236125"/>
            </a:xfrm>
            <a:custGeom>
              <a:avLst/>
              <a:gdLst/>
              <a:ahLst/>
              <a:cxnLst/>
              <a:rect l="l" t="t" r="r" b="b"/>
              <a:pathLst>
                <a:path w="8073" h="9445" extrusionOk="0">
                  <a:moveTo>
                    <a:pt x="3339" y="0"/>
                  </a:moveTo>
                  <a:cubicBezTo>
                    <a:pt x="2178" y="0"/>
                    <a:pt x="1362" y="1352"/>
                    <a:pt x="767" y="2740"/>
                  </a:cubicBezTo>
                  <a:cubicBezTo>
                    <a:pt x="0" y="4541"/>
                    <a:pt x="1868" y="9445"/>
                    <a:pt x="1868" y="9445"/>
                  </a:cubicBezTo>
                  <a:lnTo>
                    <a:pt x="7939" y="8010"/>
                  </a:lnTo>
                  <a:cubicBezTo>
                    <a:pt x="7939" y="8010"/>
                    <a:pt x="8073" y="3107"/>
                    <a:pt x="4670" y="538"/>
                  </a:cubicBezTo>
                  <a:cubicBezTo>
                    <a:pt x="4182" y="161"/>
                    <a:pt x="3740" y="0"/>
                    <a:pt x="333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17"/>
            <p:cNvSpPr/>
            <p:nvPr/>
          </p:nvSpPr>
          <p:spPr>
            <a:xfrm>
              <a:off x="3506000" y="2494725"/>
              <a:ext cx="91775" cy="98375"/>
            </a:xfrm>
            <a:custGeom>
              <a:avLst/>
              <a:gdLst/>
              <a:ahLst/>
              <a:cxnLst/>
              <a:rect l="l" t="t" r="r" b="b"/>
              <a:pathLst>
                <a:path w="3671" h="3935" extrusionOk="0">
                  <a:moveTo>
                    <a:pt x="2469" y="1"/>
                  </a:moveTo>
                  <a:lnTo>
                    <a:pt x="268" y="2202"/>
                  </a:lnTo>
                  <a:lnTo>
                    <a:pt x="1" y="3536"/>
                  </a:lnTo>
                  <a:cubicBezTo>
                    <a:pt x="574" y="3834"/>
                    <a:pt x="1154" y="3935"/>
                    <a:pt x="1678" y="3935"/>
                  </a:cubicBezTo>
                  <a:cubicBezTo>
                    <a:pt x="2802" y="3935"/>
                    <a:pt x="3670" y="3470"/>
                    <a:pt x="3670" y="3470"/>
                  </a:cubicBezTo>
                  <a:lnTo>
                    <a:pt x="2469"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17"/>
            <p:cNvSpPr/>
            <p:nvPr/>
          </p:nvSpPr>
          <p:spPr>
            <a:xfrm>
              <a:off x="3567725" y="2485550"/>
              <a:ext cx="87575" cy="95925"/>
            </a:xfrm>
            <a:custGeom>
              <a:avLst/>
              <a:gdLst/>
              <a:ahLst/>
              <a:cxnLst/>
              <a:rect l="l" t="t" r="r" b="b"/>
              <a:pathLst>
                <a:path w="3503" h="3837" extrusionOk="0">
                  <a:moveTo>
                    <a:pt x="3102" y="1"/>
                  </a:moveTo>
                  <a:lnTo>
                    <a:pt x="0" y="368"/>
                  </a:lnTo>
                  <a:lnTo>
                    <a:pt x="1201" y="3837"/>
                  </a:lnTo>
                  <a:lnTo>
                    <a:pt x="3503" y="2769"/>
                  </a:lnTo>
                  <a:lnTo>
                    <a:pt x="3102"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17"/>
            <p:cNvSpPr/>
            <p:nvPr/>
          </p:nvSpPr>
          <p:spPr>
            <a:xfrm>
              <a:off x="2793000" y="4302700"/>
              <a:ext cx="173475" cy="210175"/>
            </a:xfrm>
            <a:custGeom>
              <a:avLst/>
              <a:gdLst/>
              <a:ahLst/>
              <a:cxnLst/>
              <a:rect l="l" t="t" r="r" b="b"/>
              <a:pathLst>
                <a:path w="6939" h="8407" extrusionOk="0">
                  <a:moveTo>
                    <a:pt x="3536" y="0"/>
                  </a:moveTo>
                  <a:lnTo>
                    <a:pt x="0" y="8072"/>
                  </a:lnTo>
                  <a:lnTo>
                    <a:pt x="3403" y="8406"/>
                  </a:lnTo>
                  <a:lnTo>
                    <a:pt x="6939" y="334"/>
                  </a:lnTo>
                  <a:lnTo>
                    <a:pt x="3536" y="0"/>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17"/>
            <p:cNvSpPr/>
            <p:nvPr/>
          </p:nvSpPr>
          <p:spPr>
            <a:xfrm>
              <a:off x="2245100" y="4054175"/>
              <a:ext cx="201850" cy="211000"/>
            </a:xfrm>
            <a:custGeom>
              <a:avLst/>
              <a:gdLst/>
              <a:ahLst/>
              <a:cxnLst/>
              <a:rect l="l" t="t" r="r" b="b"/>
              <a:pathLst>
                <a:path w="8074" h="8440" extrusionOk="0">
                  <a:moveTo>
                    <a:pt x="5538" y="1"/>
                  </a:moveTo>
                  <a:lnTo>
                    <a:pt x="1" y="6072"/>
                  </a:lnTo>
                  <a:lnTo>
                    <a:pt x="2569" y="8440"/>
                  </a:lnTo>
                  <a:lnTo>
                    <a:pt x="8073" y="2402"/>
                  </a:lnTo>
                  <a:lnTo>
                    <a:pt x="5538"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17"/>
            <p:cNvSpPr/>
            <p:nvPr/>
          </p:nvSpPr>
          <p:spPr>
            <a:xfrm>
              <a:off x="2197575" y="4146525"/>
              <a:ext cx="157175" cy="258300"/>
            </a:xfrm>
            <a:custGeom>
              <a:avLst/>
              <a:gdLst/>
              <a:ahLst/>
              <a:cxnLst/>
              <a:rect l="l" t="t" r="r" b="b"/>
              <a:pathLst>
                <a:path w="6287" h="10332" extrusionOk="0">
                  <a:moveTo>
                    <a:pt x="3443" y="1"/>
                  </a:moveTo>
                  <a:cubicBezTo>
                    <a:pt x="3418" y="1"/>
                    <a:pt x="3393" y="3"/>
                    <a:pt x="3370" y="9"/>
                  </a:cubicBezTo>
                  <a:lnTo>
                    <a:pt x="434" y="1143"/>
                  </a:lnTo>
                  <a:cubicBezTo>
                    <a:pt x="101" y="1277"/>
                    <a:pt x="0" y="1644"/>
                    <a:pt x="167" y="1944"/>
                  </a:cubicBezTo>
                  <a:cubicBezTo>
                    <a:pt x="834" y="3145"/>
                    <a:pt x="1235" y="3679"/>
                    <a:pt x="2069" y="5213"/>
                  </a:cubicBezTo>
                  <a:cubicBezTo>
                    <a:pt x="2602" y="6147"/>
                    <a:pt x="3603" y="8282"/>
                    <a:pt x="4337" y="9583"/>
                  </a:cubicBezTo>
                  <a:cubicBezTo>
                    <a:pt x="4633" y="10133"/>
                    <a:pt x="5043" y="10331"/>
                    <a:pt x="5402" y="10331"/>
                  </a:cubicBezTo>
                  <a:cubicBezTo>
                    <a:pt x="5892" y="10331"/>
                    <a:pt x="6287" y="9963"/>
                    <a:pt x="6172" y="9616"/>
                  </a:cubicBezTo>
                  <a:cubicBezTo>
                    <a:pt x="5338" y="6914"/>
                    <a:pt x="5504" y="5413"/>
                    <a:pt x="5771" y="4246"/>
                  </a:cubicBezTo>
                  <a:cubicBezTo>
                    <a:pt x="5805" y="4012"/>
                    <a:pt x="5771" y="3779"/>
                    <a:pt x="5638" y="3612"/>
                  </a:cubicBezTo>
                  <a:lnTo>
                    <a:pt x="3736" y="143"/>
                  </a:lnTo>
                  <a:cubicBezTo>
                    <a:pt x="3682" y="60"/>
                    <a:pt x="3559" y="1"/>
                    <a:pt x="344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17"/>
            <p:cNvSpPr/>
            <p:nvPr/>
          </p:nvSpPr>
          <p:spPr>
            <a:xfrm>
              <a:off x="2751300" y="4486975"/>
              <a:ext cx="301900" cy="105100"/>
            </a:xfrm>
            <a:custGeom>
              <a:avLst/>
              <a:gdLst/>
              <a:ahLst/>
              <a:cxnLst/>
              <a:rect l="l" t="t" r="r" b="b"/>
              <a:pathLst>
                <a:path w="12076" h="4204" extrusionOk="0">
                  <a:moveTo>
                    <a:pt x="1368" y="1"/>
                  </a:moveTo>
                  <a:cubicBezTo>
                    <a:pt x="1201" y="1"/>
                    <a:pt x="1068" y="101"/>
                    <a:pt x="1035" y="234"/>
                  </a:cubicBezTo>
                  <a:lnTo>
                    <a:pt x="101" y="3537"/>
                  </a:lnTo>
                  <a:cubicBezTo>
                    <a:pt x="1" y="3870"/>
                    <a:pt x="267" y="4204"/>
                    <a:pt x="601" y="4204"/>
                  </a:cubicBezTo>
                  <a:lnTo>
                    <a:pt x="10241" y="4204"/>
                  </a:lnTo>
                  <a:cubicBezTo>
                    <a:pt x="11742" y="4204"/>
                    <a:pt x="12076" y="2670"/>
                    <a:pt x="11442" y="2536"/>
                  </a:cubicBezTo>
                  <a:cubicBezTo>
                    <a:pt x="8607" y="1902"/>
                    <a:pt x="6972" y="1068"/>
                    <a:pt x="6105" y="234"/>
                  </a:cubicBezTo>
                  <a:cubicBezTo>
                    <a:pt x="5938" y="68"/>
                    <a:pt x="5738" y="1"/>
                    <a:pt x="5538"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17"/>
            <p:cNvSpPr/>
            <p:nvPr/>
          </p:nvSpPr>
          <p:spPr>
            <a:xfrm>
              <a:off x="2832200" y="4302700"/>
              <a:ext cx="134275" cy="112600"/>
            </a:xfrm>
            <a:custGeom>
              <a:avLst/>
              <a:gdLst/>
              <a:ahLst/>
              <a:cxnLst/>
              <a:rect l="l" t="t" r="r" b="b"/>
              <a:pathLst>
                <a:path w="5371" h="4504" extrusionOk="0">
                  <a:moveTo>
                    <a:pt x="1968" y="0"/>
                  </a:moveTo>
                  <a:lnTo>
                    <a:pt x="0" y="4503"/>
                  </a:lnTo>
                  <a:lnTo>
                    <a:pt x="3536" y="4503"/>
                  </a:lnTo>
                  <a:lnTo>
                    <a:pt x="5371" y="334"/>
                  </a:lnTo>
                  <a:lnTo>
                    <a:pt x="1968" y="0"/>
                  </a:lnTo>
                  <a:close/>
                </a:path>
              </a:pathLst>
            </a:custGeom>
            <a:solidFill>
              <a:srgbClr val="ED847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17"/>
            <p:cNvSpPr/>
            <p:nvPr/>
          </p:nvSpPr>
          <p:spPr>
            <a:xfrm>
              <a:off x="2311825" y="4054175"/>
              <a:ext cx="135125" cy="137625"/>
            </a:xfrm>
            <a:custGeom>
              <a:avLst/>
              <a:gdLst/>
              <a:ahLst/>
              <a:cxnLst/>
              <a:rect l="l" t="t" r="r" b="b"/>
              <a:pathLst>
                <a:path w="5405" h="5505" extrusionOk="0">
                  <a:moveTo>
                    <a:pt x="2869" y="1"/>
                  </a:moveTo>
                  <a:lnTo>
                    <a:pt x="0" y="3136"/>
                  </a:lnTo>
                  <a:lnTo>
                    <a:pt x="2569" y="5505"/>
                  </a:lnTo>
                  <a:lnTo>
                    <a:pt x="5404" y="2402"/>
                  </a:lnTo>
                  <a:lnTo>
                    <a:pt x="2869" y="1"/>
                  </a:lnTo>
                  <a:close/>
                </a:path>
              </a:pathLst>
            </a:custGeom>
            <a:solidFill>
              <a:srgbClr val="ED847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17"/>
            <p:cNvSpPr/>
            <p:nvPr/>
          </p:nvSpPr>
          <p:spPr>
            <a:xfrm>
              <a:off x="2793825" y="2140625"/>
              <a:ext cx="502050" cy="575125"/>
            </a:xfrm>
            <a:custGeom>
              <a:avLst/>
              <a:gdLst/>
              <a:ahLst/>
              <a:cxnLst/>
              <a:rect l="l" t="t" r="r" b="b"/>
              <a:pathLst>
                <a:path w="20082" h="23005" extrusionOk="0">
                  <a:moveTo>
                    <a:pt x="4889" y="1"/>
                  </a:moveTo>
                  <a:cubicBezTo>
                    <a:pt x="3261" y="1"/>
                    <a:pt x="1620" y="102"/>
                    <a:pt x="1" y="288"/>
                  </a:cubicBezTo>
                  <a:cubicBezTo>
                    <a:pt x="1769" y="12430"/>
                    <a:pt x="1435" y="15999"/>
                    <a:pt x="701" y="21770"/>
                  </a:cubicBezTo>
                  <a:lnTo>
                    <a:pt x="14945" y="23004"/>
                  </a:lnTo>
                  <a:cubicBezTo>
                    <a:pt x="20082" y="2723"/>
                    <a:pt x="18547" y="2056"/>
                    <a:pt x="18547" y="2056"/>
                  </a:cubicBezTo>
                  <a:cubicBezTo>
                    <a:pt x="16579" y="1456"/>
                    <a:pt x="14611" y="955"/>
                    <a:pt x="12610" y="588"/>
                  </a:cubicBezTo>
                  <a:cubicBezTo>
                    <a:pt x="10442" y="221"/>
                    <a:pt x="8307" y="55"/>
                    <a:pt x="6139" y="21"/>
                  </a:cubicBezTo>
                  <a:cubicBezTo>
                    <a:pt x="5723" y="8"/>
                    <a:pt x="5306" y="1"/>
                    <a:pt x="4889"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17"/>
            <p:cNvSpPr/>
            <p:nvPr/>
          </p:nvSpPr>
          <p:spPr>
            <a:xfrm>
              <a:off x="2884725" y="2136150"/>
              <a:ext cx="178375" cy="185150"/>
            </a:xfrm>
            <a:custGeom>
              <a:avLst/>
              <a:gdLst/>
              <a:ahLst/>
              <a:cxnLst/>
              <a:rect l="l" t="t" r="r" b="b"/>
              <a:pathLst>
                <a:path w="7135" h="7406" extrusionOk="0">
                  <a:moveTo>
                    <a:pt x="701" y="0"/>
                  </a:moveTo>
                  <a:cubicBezTo>
                    <a:pt x="668" y="0"/>
                    <a:pt x="635" y="0"/>
                    <a:pt x="635" y="33"/>
                  </a:cubicBezTo>
                  <a:cubicBezTo>
                    <a:pt x="1" y="967"/>
                    <a:pt x="1935" y="4870"/>
                    <a:pt x="5004" y="7405"/>
                  </a:cubicBezTo>
                  <a:lnTo>
                    <a:pt x="5071" y="7405"/>
                  </a:lnTo>
                  <a:cubicBezTo>
                    <a:pt x="5071" y="7405"/>
                    <a:pt x="5104" y="7372"/>
                    <a:pt x="5104" y="7372"/>
                  </a:cubicBezTo>
                  <a:cubicBezTo>
                    <a:pt x="5838" y="5104"/>
                    <a:pt x="7106" y="4203"/>
                    <a:pt x="7106" y="4203"/>
                  </a:cubicBezTo>
                  <a:cubicBezTo>
                    <a:pt x="7135" y="4174"/>
                    <a:pt x="7114" y="4096"/>
                    <a:pt x="7065" y="4096"/>
                  </a:cubicBezTo>
                  <a:cubicBezTo>
                    <a:pt x="7057" y="4096"/>
                    <a:pt x="7048" y="4098"/>
                    <a:pt x="7039" y="4103"/>
                  </a:cubicBezTo>
                  <a:cubicBezTo>
                    <a:pt x="7006" y="4103"/>
                    <a:pt x="5772" y="5004"/>
                    <a:pt x="5004" y="7239"/>
                  </a:cubicBezTo>
                  <a:cubicBezTo>
                    <a:pt x="2069" y="4803"/>
                    <a:pt x="168" y="967"/>
                    <a:pt x="735" y="100"/>
                  </a:cubicBezTo>
                  <a:cubicBezTo>
                    <a:pt x="735" y="67"/>
                    <a:pt x="735" y="33"/>
                    <a:pt x="70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17"/>
            <p:cNvSpPr/>
            <p:nvPr/>
          </p:nvSpPr>
          <p:spPr>
            <a:xfrm>
              <a:off x="3084050" y="2157200"/>
              <a:ext cx="94250" cy="167425"/>
            </a:xfrm>
            <a:custGeom>
              <a:avLst/>
              <a:gdLst/>
              <a:ahLst/>
              <a:cxnLst/>
              <a:rect l="l" t="t" r="r" b="b"/>
              <a:pathLst>
                <a:path w="3770" h="6697" extrusionOk="0">
                  <a:moveTo>
                    <a:pt x="2185" y="0"/>
                  </a:moveTo>
                  <a:cubicBezTo>
                    <a:pt x="2168" y="0"/>
                    <a:pt x="2152" y="9"/>
                    <a:pt x="2135" y="25"/>
                  </a:cubicBezTo>
                  <a:cubicBezTo>
                    <a:pt x="2102" y="25"/>
                    <a:pt x="2102" y="59"/>
                    <a:pt x="2135" y="92"/>
                  </a:cubicBezTo>
                  <a:cubicBezTo>
                    <a:pt x="2735" y="1026"/>
                    <a:pt x="3603" y="4629"/>
                    <a:pt x="2068" y="6530"/>
                  </a:cubicBezTo>
                  <a:cubicBezTo>
                    <a:pt x="1401" y="4228"/>
                    <a:pt x="100" y="3294"/>
                    <a:pt x="100" y="3294"/>
                  </a:cubicBezTo>
                  <a:lnTo>
                    <a:pt x="0" y="3294"/>
                  </a:lnTo>
                  <a:cubicBezTo>
                    <a:pt x="0" y="3328"/>
                    <a:pt x="0" y="3361"/>
                    <a:pt x="0" y="3394"/>
                  </a:cubicBezTo>
                  <a:cubicBezTo>
                    <a:pt x="33" y="3394"/>
                    <a:pt x="1301" y="4328"/>
                    <a:pt x="1968" y="6663"/>
                  </a:cubicBezTo>
                  <a:cubicBezTo>
                    <a:pt x="1968" y="6663"/>
                    <a:pt x="1968" y="6697"/>
                    <a:pt x="2002" y="6697"/>
                  </a:cubicBezTo>
                  <a:lnTo>
                    <a:pt x="2068" y="6697"/>
                  </a:lnTo>
                  <a:cubicBezTo>
                    <a:pt x="3769" y="4762"/>
                    <a:pt x="2835" y="993"/>
                    <a:pt x="2235" y="25"/>
                  </a:cubicBezTo>
                  <a:cubicBezTo>
                    <a:pt x="2218" y="9"/>
                    <a:pt x="2202" y="0"/>
                    <a:pt x="2185"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17"/>
            <p:cNvSpPr/>
            <p:nvPr/>
          </p:nvSpPr>
          <p:spPr>
            <a:xfrm>
              <a:off x="2947275" y="1960175"/>
              <a:ext cx="188500" cy="271050"/>
            </a:xfrm>
            <a:custGeom>
              <a:avLst/>
              <a:gdLst/>
              <a:ahLst/>
              <a:cxnLst/>
              <a:rect l="l" t="t" r="r" b="b"/>
              <a:pathLst>
                <a:path w="7540" h="10842" extrusionOk="0">
                  <a:moveTo>
                    <a:pt x="1268" y="1"/>
                  </a:moveTo>
                  <a:lnTo>
                    <a:pt x="1268" y="1"/>
                  </a:lnTo>
                  <a:cubicBezTo>
                    <a:pt x="1502" y="2136"/>
                    <a:pt x="1568" y="5972"/>
                    <a:pt x="1" y="7239"/>
                  </a:cubicBezTo>
                  <a:cubicBezTo>
                    <a:pt x="1535" y="8640"/>
                    <a:pt x="3236" y="9874"/>
                    <a:pt x="5071" y="10842"/>
                  </a:cubicBezTo>
                  <a:cubicBezTo>
                    <a:pt x="7539" y="9141"/>
                    <a:pt x="6472" y="7806"/>
                    <a:pt x="6472" y="7806"/>
                  </a:cubicBezTo>
                  <a:cubicBezTo>
                    <a:pt x="4204" y="7039"/>
                    <a:pt x="4370" y="5338"/>
                    <a:pt x="4937" y="3737"/>
                  </a:cubicBezTo>
                  <a:lnTo>
                    <a:pt x="1268"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17"/>
            <p:cNvSpPr/>
            <p:nvPr/>
          </p:nvSpPr>
          <p:spPr>
            <a:xfrm>
              <a:off x="3008975" y="1998550"/>
              <a:ext cx="61750" cy="83400"/>
            </a:xfrm>
            <a:custGeom>
              <a:avLst/>
              <a:gdLst/>
              <a:ahLst/>
              <a:cxnLst/>
              <a:rect l="l" t="t" r="r" b="b"/>
              <a:pathLst>
                <a:path w="2470" h="3336" extrusionOk="0">
                  <a:moveTo>
                    <a:pt x="301" y="0"/>
                  </a:moveTo>
                  <a:cubicBezTo>
                    <a:pt x="134" y="400"/>
                    <a:pt x="34" y="834"/>
                    <a:pt x="1" y="1301"/>
                  </a:cubicBezTo>
                  <a:cubicBezTo>
                    <a:pt x="34" y="2235"/>
                    <a:pt x="1302" y="3136"/>
                    <a:pt x="2169" y="3336"/>
                  </a:cubicBezTo>
                  <a:cubicBezTo>
                    <a:pt x="2236" y="2936"/>
                    <a:pt x="2336" y="2569"/>
                    <a:pt x="2469" y="2202"/>
                  </a:cubicBezTo>
                  <a:lnTo>
                    <a:pt x="301" y="0"/>
                  </a:lnTo>
                  <a:close/>
                </a:path>
              </a:pathLst>
            </a:custGeom>
            <a:solidFill>
              <a:srgbClr val="ED847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17"/>
            <p:cNvSpPr/>
            <p:nvPr/>
          </p:nvSpPr>
          <p:spPr>
            <a:xfrm>
              <a:off x="2911025" y="1726950"/>
              <a:ext cx="286450" cy="330225"/>
            </a:xfrm>
            <a:custGeom>
              <a:avLst/>
              <a:gdLst/>
              <a:ahLst/>
              <a:cxnLst/>
              <a:rect l="l" t="t" r="r" b="b"/>
              <a:pathLst>
                <a:path w="11458" h="13209" extrusionOk="0">
                  <a:moveTo>
                    <a:pt x="5464" y="1"/>
                  </a:moveTo>
                  <a:cubicBezTo>
                    <a:pt x="2409" y="1"/>
                    <a:pt x="0" y="2931"/>
                    <a:pt x="850" y="6027"/>
                  </a:cubicBezTo>
                  <a:cubicBezTo>
                    <a:pt x="1751" y="9396"/>
                    <a:pt x="2051" y="10864"/>
                    <a:pt x="4119" y="12298"/>
                  </a:cubicBezTo>
                  <a:cubicBezTo>
                    <a:pt x="5028" y="12924"/>
                    <a:pt x="6012" y="13209"/>
                    <a:pt x="6952" y="13209"/>
                  </a:cubicBezTo>
                  <a:cubicBezTo>
                    <a:pt x="9219" y="13209"/>
                    <a:pt x="11230" y="11553"/>
                    <a:pt x="11324" y="9029"/>
                  </a:cubicBezTo>
                  <a:cubicBezTo>
                    <a:pt x="11458" y="5794"/>
                    <a:pt x="9990" y="824"/>
                    <a:pt x="6387" y="90"/>
                  </a:cubicBezTo>
                  <a:cubicBezTo>
                    <a:pt x="6075" y="30"/>
                    <a:pt x="5766" y="1"/>
                    <a:pt x="5464" y="1"/>
                  </a:cubicBez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17"/>
            <p:cNvSpPr/>
            <p:nvPr/>
          </p:nvSpPr>
          <p:spPr>
            <a:xfrm>
              <a:off x="2866375" y="1742325"/>
              <a:ext cx="183975" cy="203425"/>
            </a:xfrm>
            <a:custGeom>
              <a:avLst/>
              <a:gdLst/>
              <a:ahLst/>
              <a:cxnLst/>
              <a:rect l="l" t="t" r="r" b="b"/>
              <a:pathLst>
                <a:path w="7359" h="8137" extrusionOk="0">
                  <a:moveTo>
                    <a:pt x="4057" y="0"/>
                  </a:moveTo>
                  <a:cubicBezTo>
                    <a:pt x="3996" y="0"/>
                    <a:pt x="3934" y="3"/>
                    <a:pt x="3870" y="8"/>
                  </a:cubicBezTo>
                  <a:cubicBezTo>
                    <a:pt x="1" y="309"/>
                    <a:pt x="468" y="4512"/>
                    <a:pt x="3603" y="7947"/>
                  </a:cubicBezTo>
                  <a:cubicBezTo>
                    <a:pt x="3691" y="8077"/>
                    <a:pt x="3790" y="8136"/>
                    <a:pt x="3897" y="8136"/>
                  </a:cubicBezTo>
                  <a:cubicBezTo>
                    <a:pt x="5139" y="8136"/>
                    <a:pt x="7359" y="0"/>
                    <a:pt x="405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17"/>
            <p:cNvSpPr/>
            <p:nvPr/>
          </p:nvSpPr>
          <p:spPr>
            <a:xfrm>
              <a:off x="2920350" y="1698300"/>
              <a:ext cx="253375" cy="97125"/>
            </a:xfrm>
            <a:custGeom>
              <a:avLst/>
              <a:gdLst/>
              <a:ahLst/>
              <a:cxnLst/>
              <a:rect l="l" t="t" r="r" b="b"/>
              <a:pathLst>
                <a:path w="10135" h="3885" extrusionOk="0">
                  <a:moveTo>
                    <a:pt x="4704" y="1"/>
                  </a:moveTo>
                  <a:cubicBezTo>
                    <a:pt x="2615" y="1"/>
                    <a:pt x="0" y="1347"/>
                    <a:pt x="1945" y="2303"/>
                  </a:cubicBezTo>
                  <a:cubicBezTo>
                    <a:pt x="3391" y="3059"/>
                    <a:pt x="6640" y="3884"/>
                    <a:pt x="8509" y="3884"/>
                  </a:cubicBezTo>
                  <a:cubicBezTo>
                    <a:pt x="9527" y="3884"/>
                    <a:pt x="10135" y="3639"/>
                    <a:pt x="9817" y="3004"/>
                  </a:cubicBezTo>
                  <a:cubicBezTo>
                    <a:pt x="8816" y="1169"/>
                    <a:pt x="6882" y="1"/>
                    <a:pt x="4780" y="1"/>
                  </a:cubicBezTo>
                  <a:cubicBezTo>
                    <a:pt x="4755" y="1"/>
                    <a:pt x="4730" y="1"/>
                    <a:pt x="470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17"/>
            <p:cNvSpPr/>
            <p:nvPr/>
          </p:nvSpPr>
          <p:spPr>
            <a:xfrm>
              <a:off x="2914750" y="1905800"/>
              <a:ext cx="80200" cy="76325"/>
            </a:xfrm>
            <a:custGeom>
              <a:avLst/>
              <a:gdLst/>
              <a:ahLst/>
              <a:cxnLst/>
              <a:rect l="l" t="t" r="r" b="b"/>
              <a:pathLst>
                <a:path w="3208" h="3053" extrusionOk="0">
                  <a:moveTo>
                    <a:pt x="1352" y="1"/>
                  </a:moveTo>
                  <a:cubicBezTo>
                    <a:pt x="1313" y="1"/>
                    <a:pt x="1274" y="3"/>
                    <a:pt x="1235" y="7"/>
                  </a:cubicBezTo>
                  <a:cubicBezTo>
                    <a:pt x="434" y="107"/>
                    <a:pt x="1" y="1041"/>
                    <a:pt x="434" y="1742"/>
                  </a:cubicBezTo>
                  <a:cubicBezTo>
                    <a:pt x="734" y="2342"/>
                    <a:pt x="1268" y="2776"/>
                    <a:pt x="1935" y="3010"/>
                  </a:cubicBezTo>
                  <a:cubicBezTo>
                    <a:pt x="2039" y="3039"/>
                    <a:pt x="2137" y="3052"/>
                    <a:pt x="2228" y="3052"/>
                  </a:cubicBezTo>
                  <a:cubicBezTo>
                    <a:pt x="2874" y="3052"/>
                    <a:pt x="3207" y="2376"/>
                    <a:pt x="3003" y="1675"/>
                  </a:cubicBezTo>
                  <a:cubicBezTo>
                    <a:pt x="2812" y="975"/>
                    <a:pt x="2165" y="1"/>
                    <a:pt x="1352" y="1"/>
                  </a:cubicBez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17"/>
            <p:cNvSpPr/>
            <p:nvPr/>
          </p:nvSpPr>
          <p:spPr>
            <a:xfrm>
              <a:off x="2807175" y="2693200"/>
              <a:ext cx="480375" cy="1691250"/>
            </a:xfrm>
            <a:custGeom>
              <a:avLst/>
              <a:gdLst/>
              <a:ahLst/>
              <a:cxnLst/>
              <a:rect l="l" t="t" r="r" b="b"/>
              <a:pathLst>
                <a:path w="19215" h="67650" extrusionOk="0">
                  <a:moveTo>
                    <a:pt x="3970" y="1"/>
                  </a:moveTo>
                  <a:cubicBezTo>
                    <a:pt x="3970" y="1"/>
                    <a:pt x="9174" y="23417"/>
                    <a:pt x="7106" y="37761"/>
                  </a:cubicBezTo>
                  <a:cubicBezTo>
                    <a:pt x="5905" y="46167"/>
                    <a:pt x="1" y="67516"/>
                    <a:pt x="1" y="67516"/>
                  </a:cubicBezTo>
                  <a:lnTo>
                    <a:pt x="6072" y="67649"/>
                  </a:lnTo>
                  <a:cubicBezTo>
                    <a:pt x="6072" y="67649"/>
                    <a:pt x="13844" y="47335"/>
                    <a:pt x="16012" y="37261"/>
                  </a:cubicBezTo>
                  <a:cubicBezTo>
                    <a:pt x="19214" y="22217"/>
                    <a:pt x="14411" y="901"/>
                    <a:pt x="14411" y="901"/>
                  </a:cubicBezTo>
                  <a:lnTo>
                    <a:pt x="3970"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17"/>
            <p:cNvSpPr/>
            <p:nvPr/>
          </p:nvSpPr>
          <p:spPr>
            <a:xfrm>
              <a:off x="2952275" y="2823300"/>
              <a:ext cx="150125" cy="548750"/>
            </a:xfrm>
            <a:custGeom>
              <a:avLst/>
              <a:gdLst/>
              <a:ahLst/>
              <a:cxnLst/>
              <a:rect l="l" t="t" r="r" b="b"/>
              <a:pathLst>
                <a:path w="6005" h="21950" extrusionOk="0">
                  <a:moveTo>
                    <a:pt x="3036" y="0"/>
                  </a:moveTo>
                  <a:lnTo>
                    <a:pt x="1" y="4804"/>
                  </a:lnTo>
                  <a:cubicBezTo>
                    <a:pt x="935" y="10475"/>
                    <a:pt x="1502" y="16212"/>
                    <a:pt x="1735" y="21949"/>
                  </a:cubicBezTo>
                  <a:cubicBezTo>
                    <a:pt x="6005" y="14311"/>
                    <a:pt x="4004" y="4070"/>
                    <a:pt x="3036"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17"/>
            <p:cNvSpPr/>
            <p:nvPr/>
          </p:nvSpPr>
          <p:spPr>
            <a:xfrm>
              <a:off x="2793000" y="4330200"/>
              <a:ext cx="202675" cy="62575"/>
            </a:xfrm>
            <a:custGeom>
              <a:avLst/>
              <a:gdLst/>
              <a:ahLst/>
              <a:cxnLst/>
              <a:rect l="l" t="t" r="r" b="b"/>
              <a:pathLst>
                <a:path w="8107" h="2503" extrusionOk="0">
                  <a:moveTo>
                    <a:pt x="434" y="1"/>
                  </a:moveTo>
                  <a:lnTo>
                    <a:pt x="0" y="2302"/>
                  </a:lnTo>
                  <a:lnTo>
                    <a:pt x="7506" y="2503"/>
                  </a:lnTo>
                  <a:lnTo>
                    <a:pt x="8106" y="368"/>
                  </a:lnTo>
                  <a:lnTo>
                    <a:pt x="434"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0" name="Google Shape;870;p17"/>
            <p:cNvSpPr/>
            <p:nvPr/>
          </p:nvSpPr>
          <p:spPr>
            <a:xfrm>
              <a:off x="2326825" y="2684875"/>
              <a:ext cx="763075" cy="1503600"/>
            </a:xfrm>
            <a:custGeom>
              <a:avLst/>
              <a:gdLst/>
              <a:ahLst/>
              <a:cxnLst/>
              <a:rect l="l" t="t" r="r" b="b"/>
              <a:pathLst>
                <a:path w="30523" h="60144" extrusionOk="0">
                  <a:moveTo>
                    <a:pt x="19381" y="0"/>
                  </a:moveTo>
                  <a:lnTo>
                    <a:pt x="19381" y="0"/>
                  </a:lnTo>
                  <a:cubicBezTo>
                    <a:pt x="14278" y="5971"/>
                    <a:pt x="21650" y="18380"/>
                    <a:pt x="12610" y="34591"/>
                  </a:cubicBezTo>
                  <a:cubicBezTo>
                    <a:pt x="8941" y="41230"/>
                    <a:pt x="1" y="56641"/>
                    <a:pt x="1" y="56641"/>
                  </a:cubicBezTo>
                  <a:lnTo>
                    <a:pt x="3403" y="60143"/>
                  </a:lnTo>
                  <a:cubicBezTo>
                    <a:pt x="3403" y="60143"/>
                    <a:pt x="16613" y="45933"/>
                    <a:pt x="21550" y="35959"/>
                  </a:cubicBezTo>
                  <a:cubicBezTo>
                    <a:pt x="27687" y="23617"/>
                    <a:pt x="30523" y="1034"/>
                    <a:pt x="30523" y="1034"/>
                  </a:cubicBezTo>
                  <a:lnTo>
                    <a:pt x="19381" y="0"/>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1" name="Google Shape;871;p17"/>
            <p:cNvSpPr/>
            <p:nvPr/>
          </p:nvSpPr>
          <p:spPr>
            <a:xfrm>
              <a:off x="2311000" y="4044175"/>
              <a:ext cx="151800" cy="155975"/>
            </a:xfrm>
            <a:custGeom>
              <a:avLst/>
              <a:gdLst/>
              <a:ahLst/>
              <a:cxnLst/>
              <a:rect l="l" t="t" r="r" b="b"/>
              <a:pathLst>
                <a:path w="6072" h="6239" extrusionOk="0">
                  <a:moveTo>
                    <a:pt x="1468" y="0"/>
                  </a:moveTo>
                  <a:lnTo>
                    <a:pt x="0" y="1968"/>
                  </a:lnTo>
                  <a:lnTo>
                    <a:pt x="4370" y="6238"/>
                  </a:lnTo>
                  <a:lnTo>
                    <a:pt x="6071" y="4637"/>
                  </a:lnTo>
                  <a:lnTo>
                    <a:pt x="14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2" name="Google Shape;872;p17"/>
            <p:cNvSpPr/>
            <p:nvPr/>
          </p:nvSpPr>
          <p:spPr>
            <a:xfrm>
              <a:off x="2787150" y="2661525"/>
              <a:ext cx="392825" cy="70900"/>
            </a:xfrm>
            <a:custGeom>
              <a:avLst/>
              <a:gdLst/>
              <a:ahLst/>
              <a:cxnLst/>
              <a:rect l="l" t="t" r="r" b="b"/>
              <a:pathLst>
                <a:path w="15713" h="2836" extrusionOk="0">
                  <a:moveTo>
                    <a:pt x="1068" y="0"/>
                  </a:moveTo>
                  <a:cubicBezTo>
                    <a:pt x="968" y="0"/>
                    <a:pt x="868" y="33"/>
                    <a:pt x="835" y="100"/>
                  </a:cubicBezTo>
                  <a:lnTo>
                    <a:pt x="68" y="1301"/>
                  </a:lnTo>
                  <a:cubicBezTo>
                    <a:pt x="1" y="1401"/>
                    <a:pt x="134" y="1501"/>
                    <a:pt x="268" y="1534"/>
                  </a:cubicBezTo>
                  <a:lnTo>
                    <a:pt x="15212" y="2835"/>
                  </a:lnTo>
                  <a:cubicBezTo>
                    <a:pt x="15345" y="2835"/>
                    <a:pt x="15479" y="2769"/>
                    <a:pt x="15479" y="2702"/>
                  </a:cubicBezTo>
                  <a:lnTo>
                    <a:pt x="15712" y="1434"/>
                  </a:lnTo>
                  <a:cubicBezTo>
                    <a:pt x="15712" y="1368"/>
                    <a:pt x="15612" y="1268"/>
                    <a:pt x="15479" y="1268"/>
                  </a:cubicBezTo>
                  <a:lnTo>
                    <a:pt x="1068"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3" name="Google Shape;873;p17"/>
            <p:cNvSpPr/>
            <p:nvPr/>
          </p:nvSpPr>
          <p:spPr>
            <a:xfrm>
              <a:off x="2787150" y="2661525"/>
              <a:ext cx="392825" cy="70900"/>
            </a:xfrm>
            <a:custGeom>
              <a:avLst/>
              <a:gdLst/>
              <a:ahLst/>
              <a:cxnLst/>
              <a:rect l="l" t="t" r="r" b="b"/>
              <a:pathLst>
                <a:path w="15713" h="2836" extrusionOk="0">
                  <a:moveTo>
                    <a:pt x="1068" y="0"/>
                  </a:moveTo>
                  <a:cubicBezTo>
                    <a:pt x="968" y="0"/>
                    <a:pt x="868" y="33"/>
                    <a:pt x="835" y="100"/>
                  </a:cubicBezTo>
                  <a:lnTo>
                    <a:pt x="68" y="1301"/>
                  </a:lnTo>
                  <a:cubicBezTo>
                    <a:pt x="1" y="1401"/>
                    <a:pt x="134" y="1501"/>
                    <a:pt x="268" y="1534"/>
                  </a:cubicBezTo>
                  <a:lnTo>
                    <a:pt x="15212" y="2835"/>
                  </a:lnTo>
                  <a:cubicBezTo>
                    <a:pt x="15345" y="2835"/>
                    <a:pt x="15479" y="2769"/>
                    <a:pt x="15479" y="2702"/>
                  </a:cubicBezTo>
                  <a:lnTo>
                    <a:pt x="15712" y="1434"/>
                  </a:lnTo>
                  <a:cubicBezTo>
                    <a:pt x="15712" y="1368"/>
                    <a:pt x="15612" y="1268"/>
                    <a:pt x="15479" y="1268"/>
                  </a:cubicBezTo>
                  <a:lnTo>
                    <a:pt x="10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17"/>
            <p:cNvSpPr/>
            <p:nvPr/>
          </p:nvSpPr>
          <p:spPr>
            <a:xfrm>
              <a:off x="2839700" y="2662350"/>
              <a:ext cx="25050" cy="46725"/>
            </a:xfrm>
            <a:custGeom>
              <a:avLst/>
              <a:gdLst/>
              <a:ahLst/>
              <a:cxnLst/>
              <a:rect l="l" t="t" r="r" b="b"/>
              <a:pathLst>
                <a:path w="1002" h="1869" extrusionOk="0">
                  <a:moveTo>
                    <a:pt x="501" y="0"/>
                  </a:moveTo>
                  <a:cubicBezTo>
                    <a:pt x="401" y="0"/>
                    <a:pt x="334" y="34"/>
                    <a:pt x="334" y="67"/>
                  </a:cubicBezTo>
                  <a:lnTo>
                    <a:pt x="0" y="1702"/>
                  </a:lnTo>
                  <a:cubicBezTo>
                    <a:pt x="0" y="1768"/>
                    <a:pt x="67" y="1835"/>
                    <a:pt x="134" y="1835"/>
                  </a:cubicBezTo>
                  <a:lnTo>
                    <a:pt x="501" y="1868"/>
                  </a:lnTo>
                  <a:cubicBezTo>
                    <a:pt x="601" y="1868"/>
                    <a:pt x="668" y="1802"/>
                    <a:pt x="668" y="1768"/>
                  </a:cubicBezTo>
                  <a:lnTo>
                    <a:pt x="1001" y="134"/>
                  </a:lnTo>
                  <a:cubicBezTo>
                    <a:pt x="1001" y="100"/>
                    <a:pt x="968" y="34"/>
                    <a:pt x="868" y="34"/>
                  </a:cubicBezTo>
                  <a:lnTo>
                    <a:pt x="501" y="0"/>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17"/>
            <p:cNvSpPr/>
            <p:nvPr/>
          </p:nvSpPr>
          <p:spPr>
            <a:xfrm>
              <a:off x="3127400" y="2686525"/>
              <a:ext cx="25050" cy="46725"/>
            </a:xfrm>
            <a:custGeom>
              <a:avLst/>
              <a:gdLst/>
              <a:ahLst/>
              <a:cxnLst/>
              <a:rect l="l" t="t" r="r" b="b"/>
              <a:pathLst>
                <a:path w="1002" h="1869" extrusionOk="0">
                  <a:moveTo>
                    <a:pt x="501" y="1"/>
                  </a:moveTo>
                  <a:cubicBezTo>
                    <a:pt x="401" y="1"/>
                    <a:pt x="334" y="34"/>
                    <a:pt x="334" y="101"/>
                  </a:cubicBezTo>
                  <a:lnTo>
                    <a:pt x="1" y="1735"/>
                  </a:lnTo>
                  <a:cubicBezTo>
                    <a:pt x="1" y="1769"/>
                    <a:pt x="67" y="1835"/>
                    <a:pt x="134" y="1835"/>
                  </a:cubicBezTo>
                  <a:lnTo>
                    <a:pt x="534" y="1869"/>
                  </a:lnTo>
                  <a:cubicBezTo>
                    <a:pt x="601" y="1869"/>
                    <a:pt x="668" y="1835"/>
                    <a:pt x="668" y="1802"/>
                  </a:cubicBezTo>
                  <a:lnTo>
                    <a:pt x="1001" y="134"/>
                  </a:lnTo>
                  <a:cubicBezTo>
                    <a:pt x="1001" y="101"/>
                    <a:pt x="968" y="34"/>
                    <a:pt x="868" y="34"/>
                  </a:cubicBezTo>
                  <a:lnTo>
                    <a:pt x="50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17"/>
            <p:cNvSpPr/>
            <p:nvPr/>
          </p:nvSpPr>
          <p:spPr>
            <a:xfrm>
              <a:off x="2983975" y="2674525"/>
              <a:ext cx="25025" cy="46225"/>
            </a:xfrm>
            <a:custGeom>
              <a:avLst/>
              <a:gdLst/>
              <a:ahLst/>
              <a:cxnLst/>
              <a:rect l="l" t="t" r="r" b="b"/>
              <a:pathLst>
                <a:path w="1001" h="1849" extrusionOk="0">
                  <a:moveTo>
                    <a:pt x="415" y="1"/>
                  </a:moveTo>
                  <a:cubicBezTo>
                    <a:pt x="370" y="1"/>
                    <a:pt x="334" y="32"/>
                    <a:pt x="334" y="80"/>
                  </a:cubicBezTo>
                  <a:lnTo>
                    <a:pt x="0" y="1715"/>
                  </a:lnTo>
                  <a:cubicBezTo>
                    <a:pt x="0" y="1748"/>
                    <a:pt x="34" y="1815"/>
                    <a:pt x="100" y="1815"/>
                  </a:cubicBezTo>
                  <a:lnTo>
                    <a:pt x="501" y="1848"/>
                  </a:lnTo>
                  <a:cubicBezTo>
                    <a:pt x="567" y="1848"/>
                    <a:pt x="634" y="1815"/>
                    <a:pt x="667" y="1782"/>
                  </a:cubicBezTo>
                  <a:lnTo>
                    <a:pt x="1001" y="114"/>
                  </a:lnTo>
                  <a:cubicBezTo>
                    <a:pt x="1001" y="80"/>
                    <a:pt x="934" y="47"/>
                    <a:pt x="868" y="47"/>
                  </a:cubicBezTo>
                  <a:lnTo>
                    <a:pt x="467" y="14"/>
                  </a:lnTo>
                  <a:cubicBezTo>
                    <a:pt x="449" y="5"/>
                    <a:pt x="431" y="1"/>
                    <a:pt x="415"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17"/>
            <p:cNvSpPr/>
            <p:nvPr/>
          </p:nvSpPr>
          <p:spPr>
            <a:xfrm>
              <a:off x="3074025" y="1860025"/>
              <a:ext cx="19225" cy="26050"/>
            </a:xfrm>
            <a:custGeom>
              <a:avLst/>
              <a:gdLst/>
              <a:ahLst/>
              <a:cxnLst/>
              <a:rect l="l" t="t" r="r" b="b"/>
              <a:pathLst>
                <a:path w="769" h="1042" extrusionOk="0">
                  <a:moveTo>
                    <a:pt x="338" y="0"/>
                  </a:moveTo>
                  <a:cubicBezTo>
                    <a:pt x="326" y="0"/>
                    <a:pt x="313" y="1"/>
                    <a:pt x="301" y="4"/>
                  </a:cubicBezTo>
                  <a:cubicBezTo>
                    <a:pt x="134" y="37"/>
                    <a:pt x="1" y="304"/>
                    <a:pt x="68" y="604"/>
                  </a:cubicBezTo>
                  <a:cubicBezTo>
                    <a:pt x="98" y="851"/>
                    <a:pt x="273" y="1041"/>
                    <a:pt x="431" y="1041"/>
                  </a:cubicBezTo>
                  <a:cubicBezTo>
                    <a:pt x="443" y="1041"/>
                    <a:pt x="456" y="1040"/>
                    <a:pt x="468" y="1038"/>
                  </a:cubicBezTo>
                  <a:cubicBezTo>
                    <a:pt x="635" y="1004"/>
                    <a:pt x="768" y="738"/>
                    <a:pt x="701" y="471"/>
                  </a:cubicBezTo>
                  <a:cubicBezTo>
                    <a:pt x="670" y="192"/>
                    <a:pt x="496" y="0"/>
                    <a:pt x="33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17"/>
            <p:cNvSpPr/>
            <p:nvPr/>
          </p:nvSpPr>
          <p:spPr>
            <a:xfrm>
              <a:off x="3152425" y="1845000"/>
              <a:ext cx="19200" cy="25225"/>
            </a:xfrm>
            <a:custGeom>
              <a:avLst/>
              <a:gdLst/>
              <a:ahLst/>
              <a:cxnLst/>
              <a:rect l="l" t="t" r="r" b="b"/>
              <a:pathLst>
                <a:path w="768" h="1009" extrusionOk="0">
                  <a:moveTo>
                    <a:pt x="338" y="1"/>
                  </a:moveTo>
                  <a:cubicBezTo>
                    <a:pt x="325" y="1"/>
                    <a:pt x="313" y="2"/>
                    <a:pt x="301" y="4"/>
                  </a:cubicBezTo>
                  <a:cubicBezTo>
                    <a:pt x="134" y="38"/>
                    <a:pt x="0" y="305"/>
                    <a:pt x="67" y="571"/>
                  </a:cubicBezTo>
                  <a:cubicBezTo>
                    <a:pt x="129" y="819"/>
                    <a:pt x="277" y="1009"/>
                    <a:pt x="457" y="1009"/>
                  </a:cubicBezTo>
                  <a:cubicBezTo>
                    <a:pt x="472" y="1009"/>
                    <a:pt x="486" y="1008"/>
                    <a:pt x="501" y="1005"/>
                  </a:cubicBezTo>
                  <a:cubicBezTo>
                    <a:pt x="668" y="972"/>
                    <a:pt x="768" y="738"/>
                    <a:pt x="701" y="438"/>
                  </a:cubicBezTo>
                  <a:cubicBezTo>
                    <a:pt x="670" y="191"/>
                    <a:pt x="496" y="1"/>
                    <a:pt x="33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17"/>
            <p:cNvSpPr/>
            <p:nvPr/>
          </p:nvSpPr>
          <p:spPr>
            <a:xfrm>
              <a:off x="3158250" y="1837600"/>
              <a:ext cx="15875" cy="10075"/>
            </a:xfrm>
            <a:custGeom>
              <a:avLst/>
              <a:gdLst/>
              <a:ahLst/>
              <a:cxnLst/>
              <a:rect l="l" t="t" r="r" b="b"/>
              <a:pathLst>
                <a:path w="635" h="403" extrusionOk="0">
                  <a:moveTo>
                    <a:pt x="635" y="0"/>
                  </a:moveTo>
                  <a:lnTo>
                    <a:pt x="1" y="334"/>
                  </a:lnTo>
                  <a:cubicBezTo>
                    <a:pt x="68" y="382"/>
                    <a:pt x="131" y="402"/>
                    <a:pt x="190" y="402"/>
                  </a:cubicBezTo>
                  <a:cubicBezTo>
                    <a:pt x="456" y="402"/>
                    <a:pt x="635" y="0"/>
                    <a:pt x="63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17"/>
            <p:cNvSpPr/>
            <p:nvPr/>
          </p:nvSpPr>
          <p:spPr>
            <a:xfrm>
              <a:off x="3127400" y="1876775"/>
              <a:ext cx="33375" cy="49225"/>
            </a:xfrm>
            <a:custGeom>
              <a:avLst/>
              <a:gdLst/>
              <a:ahLst/>
              <a:cxnLst/>
              <a:rect l="l" t="t" r="r" b="b"/>
              <a:pathLst>
                <a:path w="1335" h="1969" extrusionOk="0">
                  <a:moveTo>
                    <a:pt x="1" y="1"/>
                  </a:moveTo>
                  <a:lnTo>
                    <a:pt x="368" y="1969"/>
                  </a:lnTo>
                  <a:cubicBezTo>
                    <a:pt x="735" y="1969"/>
                    <a:pt x="1068" y="1836"/>
                    <a:pt x="1335" y="1602"/>
                  </a:cubicBezTo>
                  <a:cubicBezTo>
                    <a:pt x="801" y="1135"/>
                    <a:pt x="368" y="568"/>
                    <a:pt x="1" y="1"/>
                  </a:cubicBezTo>
                  <a:close/>
                </a:path>
              </a:pathLst>
            </a:custGeom>
            <a:solidFill>
              <a:srgbClr val="ED847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17"/>
            <p:cNvSpPr/>
            <p:nvPr/>
          </p:nvSpPr>
          <p:spPr>
            <a:xfrm>
              <a:off x="3064025" y="1941200"/>
              <a:ext cx="55075" cy="18175"/>
            </a:xfrm>
            <a:custGeom>
              <a:avLst/>
              <a:gdLst/>
              <a:ahLst/>
              <a:cxnLst/>
              <a:rect l="l" t="t" r="r" b="b"/>
              <a:pathLst>
                <a:path w="2203" h="727" extrusionOk="0">
                  <a:moveTo>
                    <a:pt x="84" y="1"/>
                  </a:moveTo>
                  <a:cubicBezTo>
                    <a:pt x="67" y="1"/>
                    <a:pt x="51" y="9"/>
                    <a:pt x="34" y="26"/>
                  </a:cubicBezTo>
                  <a:cubicBezTo>
                    <a:pt x="1" y="26"/>
                    <a:pt x="1" y="93"/>
                    <a:pt x="34" y="126"/>
                  </a:cubicBezTo>
                  <a:cubicBezTo>
                    <a:pt x="468" y="493"/>
                    <a:pt x="1035" y="726"/>
                    <a:pt x="1635" y="726"/>
                  </a:cubicBezTo>
                  <a:cubicBezTo>
                    <a:pt x="1802" y="726"/>
                    <a:pt x="1969" y="693"/>
                    <a:pt x="2135" y="660"/>
                  </a:cubicBezTo>
                  <a:cubicBezTo>
                    <a:pt x="2169" y="660"/>
                    <a:pt x="2202" y="626"/>
                    <a:pt x="2202" y="593"/>
                  </a:cubicBezTo>
                  <a:cubicBezTo>
                    <a:pt x="2169" y="526"/>
                    <a:pt x="2135" y="526"/>
                    <a:pt x="2102" y="526"/>
                  </a:cubicBezTo>
                  <a:cubicBezTo>
                    <a:pt x="1946" y="556"/>
                    <a:pt x="1789" y="571"/>
                    <a:pt x="1633" y="571"/>
                  </a:cubicBezTo>
                  <a:cubicBezTo>
                    <a:pt x="1085" y="571"/>
                    <a:pt x="549" y="389"/>
                    <a:pt x="134" y="26"/>
                  </a:cubicBezTo>
                  <a:cubicBezTo>
                    <a:pt x="117" y="9"/>
                    <a:pt x="101" y="1"/>
                    <a:pt x="8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17"/>
            <p:cNvSpPr/>
            <p:nvPr/>
          </p:nvSpPr>
          <p:spPr>
            <a:xfrm>
              <a:off x="3024000" y="1822575"/>
              <a:ext cx="35875" cy="25050"/>
            </a:xfrm>
            <a:custGeom>
              <a:avLst/>
              <a:gdLst/>
              <a:ahLst/>
              <a:cxnLst/>
              <a:rect l="l" t="t" r="r" b="b"/>
              <a:pathLst>
                <a:path w="1435" h="1002" extrusionOk="0">
                  <a:moveTo>
                    <a:pt x="1301" y="1"/>
                  </a:moveTo>
                  <a:cubicBezTo>
                    <a:pt x="768" y="67"/>
                    <a:pt x="301" y="368"/>
                    <a:pt x="34" y="801"/>
                  </a:cubicBezTo>
                  <a:cubicBezTo>
                    <a:pt x="0" y="868"/>
                    <a:pt x="34" y="968"/>
                    <a:pt x="100" y="1001"/>
                  </a:cubicBezTo>
                  <a:lnTo>
                    <a:pt x="167" y="1001"/>
                  </a:lnTo>
                  <a:cubicBezTo>
                    <a:pt x="201" y="1001"/>
                    <a:pt x="234" y="1001"/>
                    <a:pt x="267" y="968"/>
                  </a:cubicBezTo>
                  <a:cubicBezTo>
                    <a:pt x="501" y="568"/>
                    <a:pt x="868" y="334"/>
                    <a:pt x="1301" y="268"/>
                  </a:cubicBezTo>
                  <a:cubicBezTo>
                    <a:pt x="1368" y="268"/>
                    <a:pt x="1435" y="234"/>
                    <a:pt x="1435" y="134"/>
                  </a:cubicBezTo>
                  <a:cubicBezTo>
                    <a:pt x="1435" y="67"/>
                    <a:pt x="1368" y="1"/>
                    <a:pt x="130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17"/>
            <p:cNvSpPr/>
            <p:nvPr/>
          </p:nvSpPr>
          <p:spPr>
            <a:xfrm>
              <a:off x="3138250" y="1807900"/>
              <a:ext cx="41725" cy="12200"/>
            </a:xfrm>
            <a:custGeom>
              <a:avLst/>
              <a:gdLst/>
              <a:ahLst/>
              <a:cxnLst/>
              <a:rect l="l" t="t" r="r" b="b"/>
              <a:pathLst>
                <a:path w="1669" h="488" extrusionOk="0">
                  <a:moveTo>
                    <a:pt x="751" y="1"/>
                  </a:moveTo>
                  <a:cubicBezTo>
                    <a:pt x="528" y="1"/>
                    <a:pt x="305" y="52"/>
                    <a:pt x="100" y="154"/>
                  </a:cubicBezTo>
                  <a:cubicBezTo>
                    <a:pt x="0" y="187"/>
                    <a:pt x="0" y="287"/>
                    <a:pt x="34" y="354"/>
                  </a:cubicBezTo>
                  <a:cubicBezTo>
                    <a:pt x="53" y="393"/>
                    <a:pt x="84" y="409"/>
                    <a:pt x="120" y="409"/>
                  </a:cubicBezTo>
                  <a:cubicBezTo>
                    <a:pt x="145" y="409"/>
                    <a:pt x="173" y="401"/>
                    <a:pt x="200" y="388"/>
                  </a:cubicBezTo>
                  <a:cubicBezTo>
                    <a:pt x="367" y="318"/>
                    <a:pt x="546" y="283"/>
                    <a:pt x="723" y="283"/>
                  </a:cubicBezTo>
                  <a:cubicBezTo>
                    <a:pt x="973" y="283"/>
                    <a:pt x="1221" y="351"/>
                    <a:pt x="1435" y="488"/>
                  </a:cubicBezTo>
                  <a:lnTo>
                    <a:pt x="1501" y="488"/>
                  </a:lnTo>
                  <a:cubicBezTo>
                    <a:pt x="1568" y="488"/>
                    <a:pt x="1601" y="454"/>
                    <a:pt x="1635" y="421"/>
                  </a:cubicBezTo>
                  <a:cubicBezTo>
                    <a:pt x="1668" y="354"/>
                    <a:pt x="1635" y="287"/>
                    <a:pt x="1568" y="254"/>
                  </a:cubicBezTo>
                  <a:cubicBezTo>
                    <a:pt x="1324" y="85"/>
                    <a:pt x="1038" y="1"/>
                    <a:pt x="75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17"/>
            <p:cNvSpPr/>
            <p:nvPr/>
          </p:nvSpPr>
          <p:spPr>
            <a:xfrm>
              <a:off x="2622050" y="2229550"/>
              <a:ext cx="377800" cy="401950"/>
            </a:xfrm>
            <a:custGeom>
              <a:avLst/>
              <a:gdLst/>
              <a:ahLst/>
              <a:cxnLst/>
              <a:rect l="l" t="t" r="r" b="b"/>
              <a:pathLst>
                <a:path w="15112" h="16078" extrusionOk="0">
                  <a:moveTo>
                    <a:pt x="5704" y="0"/>
                  </a:moveTo>
                  <a:cubicBezTo>
                    <a:pt x="5037" y="1001"/>
                    <a:pt x="4437" y="1968"/>
                    <a:pt x="3870" y="2969"/>
                  </a:cubicBezTo>
                  <a:cubicBezTo>
                    <a:pt x="3303" y="3970"/>
                    <a:pt x="2769" y="4970"/>
                    <a:pt x="2235" y="6004"/>
                  </a:cubicBezTo>
                  <a:cubicBezTo>
                    <a:pt x="1701" y="7038"/>
                    <a:pt x="1234" y="8106"/>
                    <a:pt x="767" y="9207"/>
                  </a:cubicBezTo>
                  <a:cubicBezTo>
                    <a:pt x="667" y="9507"/>
                    <a:pt x="567" y="9807"/>
                    <a:pt x="467" y="10074"/>
                  </a:cubicBezTo>
                  <a:cubicBezTo>
                    <a:pt x="367" y="10374"/>
                    <a:pt x="267" y="10708"/>
                    <a:pt x="200" y="11008"/>
                  </a:cubicBezTo>
                  <a:cubicBezTo>
                    <a:pt x="67" y="11442"/>
                    <a:pt x="0" y="11875"/>
                    <a:pt x="0" y="12342"/>
                  </a:cubicBezTo>
                  <a:cubicBezTo>
                    <a:pt x="34" y="13443"/>
                    <a:pt x="567" y="14477"/>
                    <a:pt x="1501" y="15077"/>
                  </a:cubicBezTo>
                  <a:cubicBezTo>
                    <a:pt x="1868" y="15311"/>
                    <a:pt x="2235" y="15511"/>
                    <a:pt x="2635" y="15645"/>
                  </a:cubicBezTo>
                  <a:cubicBezTo>
                    <a:pt x="3303" y="15878"/>
                    <a:pt x="3970" y="16011"/>
                    <a:pt x="4670" y="16045"/>
                  </a:cubicBezTo>
                  <a:cubicBezTo>
                    <a:pt x="5050" y="16066"/>
                    <a:pt x="5434" y="16077"/>
                    <a:pt x="5819" y="16077"/>
                  </a:cubicBezTo>
                  <a:cubicBezTo>
                    <a:pt x="6649" y="16077"/>
                    <a:pt x="7486" y="16025"/>
                    <a:pt x="8306" y="15911"/>
                  </a:cubicBezTo>
                  <a:cubicBezTo>
                    <a:pt x="10608" y="15645"/>
                    <a:pt x="12909" y="15144"/>
                    <a:pt x="15111" y="14444"/>
                  </a:cubicBezTo>
                  <a:lnTo>
                    <a:pt x="14711" y="12609"/>
                  </a:lnTo>
                  <a:cubicBezTo>
                    <a:pt x="12509" y="12909"/>
                    <a:pt x="10341" y="13109"/>
                    <a:pt x="8139" y="13176"/>
                  </a:cubicBezTo>
                  <a:cubicBezTo>
                    <a:pt x="7105" y="13176"/>
                    <a:pt x="6071" y="13143"/>
                    <a:pt x="5037" y="12976"/>
                  </a:cubicBezTo>
                  <a:cubicBezTo>
                    <a:pt x="4604" y="12909"/>
                    <a:pt x="4203" y="12809"/>
                    <a:pt x="3803" y="12642"/>
                  </a:cubicBezTo>
                  <a:cubicBezTo>
                    <a:pt x="3436" y="12509"/>
                    <a:pt x="3336" y="12342"/>
                    <a:pt x="3369" y="12342"/>
                  </a:cubicBezTo>
                  <a:cubicBezTo>
                    <a:pt x="3386" y="12342"/>
                    <a:pt x="3394" y="12351"/>
                    <a:pt x="3398" y="12351"/>
                  </a:cubicBezTo>
                  <a:cubicBezTo>
                    <a:pt x="3403" y="12351"/>
                    <a:pt x="3403" y="12342"/>
                    <a:pt x="3403" y="12309"/>
                  </a:cubicBezTo>
                  <a:cubicBezTo>
                    <a:pt x="3403" y="12209"/>
                    <a:pt x="3436" y="12109"/>
                    <a:pt x="3503" y="12009"/>
                  </a:cubicBezTo>
                  <a:cubicBezTo>
                    <a:pt x="3569" y="11775"/>
                    <a:pt x="3636" y="11542"/>
                    <a:pt x="3736" y="11308"/>
                  </a:cubicBezTo>
                  <a:cubicBezTo>
                    <a:pt x="3870" y="11075"/>
                    <a:pt x="3936" y="10841"/>
                    <a:pt x="4070" y="10608"/>
                  </a:cubicBezTo>
                  <a:cubicBezTo>
                    <a:pt x="4503" y="9640"/>
                    <a:pt x="5004" y="8706"/>
                    <a:pt x="5538" y="7739"/>
                  </a:cubicBezTo>
                  <a:cubicBezTo>
                    <a:pt x="6071" y="6805"/>
                    <a:pt x="6672" y="5838"/>
                    <a:pt x="7205" y="4904"/>
                  </a:cubicBezTo>
                  <a:cubicBezTo>
                    <a:pt x="7772" y="3936"/>
                    <a:pt x="8373" y="3002"/>
                    <a:pt x="8907" y="2068"/>
                  </a:cubicBezTo>
                  <a:lnTo>
                    <a:pt x="5704" y="0"/>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17"/>
            <p:cNvSpPr/>
            <p:nvPr/>
          </p:nvSpPr>
          <p:spPr>
            <a:xfrm>
              <a:off x="2963125" y="2518900"/>
              <a:ext cx="77575" cy="84075"/>
            </a:xfrm>
            <a:custGeom>
              <a:avLst/>
              <a:gdLst/>
              <a:ahLst/>
              <a:cxnLst/>
              <a:rect l="l" t="t" r="r" b="b"/>
              <a:pathLst>
                <a:path w="3103" h="3363" extrusionOk="0">
                  <a:moveTo>
                    <a:pt x="2969" y="1"/>
                  </a:moveTo>
                  <a:lnTo>
                    <a:pt x="200" y="1469"/>
                  </a:lnTo>
                  <a:lnTo>
                    <a:pt x="0" y="2903"/>
                  </a:lnTo>
                  <a:cubicBezTo>
                    <a:pt x="444" y="3255"/>
                    <a:pt x="1016" y="3363"/>
                    <a:pt x="1547" y="3363"/>
                  </a:cubicBezTo>
                  <a:cubicBezTo>
                    <a:pt x="2373" y="3363"/>
                    <a:pt x="3103" y="3103"/>
                    <a:pt x="3103" y="3103"/>
                  </a:cubicBezTo>
                  <a:lnTo>
                    <a:pt x="2969"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17"/>
            <p:cNvSpPr/>
            <p:nvPr/>
          </p:nvSpPr>
          <p:spPr>
            <a:xfrm>
              <a:off x="3036043" y="2518900"/>
              <a:ext cx="42550" cy="77600"/>
            </a:xfrm>
            <a:custGeom>
              <a:avLst/>
              <a:gdLst/>
              <a:ahLst/>
              <a:cxnLst/>
              <a:rect l="l" t="t" r="r" b="b"/>
              <a:pathLst>
                <a:path w="1702" h="3104" extrusionOk="0">
                  <a:moveTo>
                    <a:pt x="0" y="1"/>
                  </a:moveTo>
                  <a:lnTo>
                    <a:pt x="134" y="3103"/>
                  </a:lnTo>
                  <a:lnTo>
                    <a:pt x="1301" y="2970"/>
                  </a:lnTo>
                  <a:lnTo>
                    <a:pt x="1701" y="234"/>
                  </a:lnTo>
                  <a:lnTo>
                    <a:pt x="0" y="1"/>
                  </a:lnTo>
                  <a:close/>
                </a:path>
              </a:pathLst>
            </a:custGeom>
            <a:solidFill>
              <a:srgbClr val="FFC3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17"/>
            <p:cNvSpPr/>
            <p:nvPr/>
          </p:nvSpPr>
          <p:spPr>
            <a:xfrm>
              <a:off x="2689600" y="2146325"/>
              <a:ext cx="197650" cy="252525"/>
            </a:xfrm>
            <a:custGeom>
              <a:avLst/>
              <a:gdLst/>
              <a:ahLst/>
              <a:cxnLst/>
              <a:rect l="l" t="t" r="r" b="b"/>
              <a:pathLst>
                <a:path w="7906" h="10101" extrusionOk="0">
                  <a:moveTo>
                    <a:pt x="4814" y="0"/>
                  </a:moveTo>
                  <a:cubicBezTo>
                    <a:pt x="4611" y="0"/>
                    <a:pt x="4396" y="20"/>
                    <a:pt x="4170" y="60"/>
                  </a:cubicBezTo>
                  <a:cubicBezTo>
                    <a:pt x="2435" y="394"/>
                    <a:pt x="0" y="5397"/>
                    <a:pt x="0" y="5397"/>
                  </a:cubicBezTo>
                  <a:lnTo>
                    <a:pt x="5404" y="10101"/>
                  </a:lnTo>
                  <a:cubicBezTo>
                    <a:pt x="5404" y="10101"/>
                    <a:pt x="7906" y="5564"/>
                    <a:pt x="7706" y="3296"/>
                  </a:cubicBezTo>
                  <a:cubicBezTo>
                    <a:pt x="7556" y="1527"/>
                    <a:pt x="6624" y="0"/>
                    <a:pt x="4814"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17"/>
            <p:cNvSpPr/>
            <p:nvPr/>
          </p:nvSpPr>
          <p:spPr>
            <a:xfrm>
              <a:off x="2331000" y="4246200"/>
              <a:ext cx="34225" cy="37325"/>
            </a:xfrm>
            <a:custGeom>
              <a:avLst/>
              <a:gdLst/>
              <a:ahLst/>
              <a:cxnLst/>
              <a:rect l="l" t="t" r="r" b="b"/>
              <a:pathLst>
                <a:path w="1369" h="1493" extrusionOk="0">
                  <a:moveTo>
                    <a:pt x="201" y="225"/>
                  </a:moveTo>
                  <a:lnTo>
                    <a:pt x="201" y="225"/>
                  </a:lnTo>
                  <a:cubicBezTo>
                    <a:pt x="601" y="425"/>
                    <a:pt x="1235" y="859"/>
                    <a:pt x="1268" y="1159"/>
                  </a:cubicBezTo>
                  <a:cubicBezTo>
                    <a:pt x="1268" y="1193"/>
                    <a:pt x="1235" y="1226"/>
                    <a:pt x="1201" y="1259"/>
                  </a:cubicBezTo>
                  <a:cubicBezTo>
                    <a:pt x="1159" y="1323"/>
                    <a:pt x="1090" y="1346"/>
                    <a:pt x="1020" y="1346"/>
                  </a:cubicBezTo>
                  <a:cubicBezTo>
                    <a:pt x="979" y="1346"/>
                    <a:pt x="938" y="1338"/>
                    <a:pt x="901" y="1326"/>
                  </a:cubicBezTo>
                  <a:cubicBezTo>
                    <a:pt x="668" y="1259"/>
                    <a:pt x="401" y="859"/>
                    <a:pt x="201" y="225"/>
                  </a:cubicBezTo>
                  <a:close/>
                  <a:moveTo>
                    <a:pt x="51" y="0"/>
                  </a:moveTo>
                  <a:cubicBezTo>
                    <a:pt x="34" y="0"/>
                    <a:pt x="17" y="8"/>
                    <a:pt x="1" y="25"/>
                  </a:cubicBezTo>
                  <a:cubicBezTo>
                    <a:pt x="1" y="58"/>
                    <a:pt x="1" y="58"/>
                    <a:pt x="1" y="92"/>
                  </a:cubicBezTo>
                  <a:cubicBezTo>
                    <a:pt x="167" y="559"/>
                    <a:pt x="434" y="1326"/>
                    <a:pt x="835" y="1459"/>
                  </a:cubicBezTo>
                  <a:cubicBezTo>
                    <a:pt x="901" y="1459"/>
                    <a:pt x="935" y="1493"/>
                    <a:pt x="1001" y="1493"/>
                  </a:cubicBezTo>
                  <a:cubicBezTo>
                    <a:pt x="1068" y="1459"/>
                    <a:pt x="1168" y="1426"/>
                    <a:pt x="1268" y="1359"/>
                  </a:cubicBezTo>
                  <a:cubicBezTo>
                    <a:pt x="1335" y="1326"/>
                    <a:pt x="1368" y="1226"/>
                    <a:pt x="1368" y="1126"/>
                  </a:cubicBezTo>
                  <a:cubicBezTo>
                    <a:pt x="1335" y="692"/>
                    <a:pt x="234" y="92"/>
                    <a:pt x="101" y="25"/>
                  </a:cubicBezTo>
                  <a:cubicBezTo>
                    <a:pt x="84" y="8"/>
                    <a:pt x="67" y="0"/>
                    <a:pt x="5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17"/>
            <p:cNvSpPr/>
            <p:nvPr/>
          </p:nvSpPr>
          <p:spPr>
            <a:xfrm>
              <a:off x="2331825" y="4237575"/>
              <a:ext cx="43400" cy="18450"/>
            </a:xfrm>
            <a:custGeom>
              <a:avLst/>
              <a:gdLst/>
              <a:ahLst/>
              <a:cxnLst/>
              <a:rect l="l" t="t" r="r" b="b"/>
              <a:pathLst>
                <a:path w="1736" h="738" extrusionOk="0">
                  <a:moveTo>
                    <a:pt x="1168" y="134"/>
                  </a:moveTo>
                  <a:cubicBezTo>
                    <a:pt x="1243" y="134"/>
                    <a:pt x="1311" y="144"/>
                    <a:pt x="1369" y="170"/>
                  </a:cubicBezTo>
                  <a:cubicBezTo>
                    <a:pt x="1435" y="170"/>
                    <a:pt x="1502" y="237"/>
                    <a:pt x="1535" y="337"/>
                  </a:cubicBezTo>
                  <a:cubicBezTo>
                    <a:pt x="1602" y="437"/>
                    <a:pt x="1569" y="470"/>
                    <a:pt x="1535" y="504"/>
                  </a:cubicBezTo>
                  <a:cubicBezTo>
                    <a:pt x="1461" y="566"/>
                    <a:pt x="1311" y="591"/>
                    <a:pt x="1133" y="591"/>
                  </a:cubicBezTo>
                  <a:cubicBezTo>
                    <a:pt x="834" y="591"/>
                    <a:pt x="452" y="520"/>
                    <a:pt x="201" y="437"/>
                  </a:cubicBezTo>
                  <a:cubicBezTo>
                    <a:pt x="417" y="329"/>
                    <a:pt x="851" y="134"/>
                    <a:pt x="1168" y="134"/>
                  </a:cubicBezTo>
                  <a:close/>
                  <a:moveTo>
                    <a:pt x="1199" y="1"/>
                  </a:moveTo>
                  <a:cubicBezTo>
                    <a:pt x="717" y="1"/>
                    <a:pt x="63" y="342"/>
                    <a:pt x="34" y="370"/>
                  </a:cubicBezTo>
                  <a:cubicBezTo>
                    <a:pt x="1" y="370"/>
                    <a:pt x="1" y="403"/>
                    <a:pt x="1" y="437"/>
                  </a:cubicBezTo>
                  <a:cubicBezTo>
                    <a:pt x="1" y="437"/>
                    <a:pt x="1" y="470"/>
                    <a:pt x="34" y="470"/>
                  </a:cubicBezTo>
                  <a:cubicBezTo>
                    <a:pt x="368" y="637"/>
                    <a:pt x="735" y="737"/>
                    <a:pt x="1135" y="737"/>
                  </a:cubicBezTo>
                  <a:cubicBezTo>
                    <a:pt x="1302" y="737"/>
                    <a:pt x="1469" y="704"/>
                    <a:pt x="1635" y="604"/>
                  </a:cubicBezTo>
                  <a:cubicBezTo>
                    <a:pt x="1736" y="537"/>
                    <a:pt x="1736" y="370"/>
                    <a:pt x="1702" y="270"/>
                  </a:cubicBezTo>
                  <a:cubicBezTo>
                    <a:pt x="1635" y="170"/>
                    <a:pt x="1535" y="70"/>
                    <a:pt x="1435" y="37"/>
                  </a:cubicBezTo>
                  <a:cubicBezTo>
                    <a:pt x="1365" y="11"/>
                    <a:pt x="1285" y="1"/>
                    <a:pt x="1199"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17"/>
            <p:cNvSpPr/>
            <p:nvPr/>
          </p:nvSpPr>
          <p:spPr>
            <a:xfrm>
              <a:off x="2905575" y="4482150"/>
              <a:ext cx="55900" cy="21750"/>
            </a:xfrm>
            <a:custGeom>
              <a:avLst/>
              <a:gdLst/>
              <a:ahLst/>
              <a:cxnLst/>
              <a:rect l="l" t="t" r="r" b="b"/>
              <a:pathLst>
                <a:path w="2236" h="870" extrusionOk="0">
                  <a:moveTo>
                    <a:pt x="1857" y="149"/>
                  </a:moveTo>
                  <a:cubicBezTo>
                    <a:pt x="1937" y="149"/>
                    <a:pt x="1998" y="163"/>
                    <a:pt x="2035" y="194"/>
                  </a:cubicBezTo>
                  <a:cubicBezTo>
                    <a:pt x="2069" y="194"/>
                    <a:pt x="2069" y="227"/>
                    <a:pt x="2069" y="261"/>
                  </a:cubicBezTo>
                  <a:cubicBezTo>
                    <a:pt x="2069" y="394"/>
                    <a:pt x="2035" y="494"/>
                    <a:pt x="1935" y="561"/>
                  </a:cubicBezTo>
                  <a:cubicBezTo>
                    <a:pt x="1784" y="682"/>
                    <a:pt x="1530" y="721"/>
                    <a:pt x="1255" y="721"/>
                  </a:cubicBezTo>
                  <a:cubicBezTo>
                    <a:pt x="921" y="721"/>
                    <a:pt x="556" y="664"/>
                    <a:pt x="301" y="628"/>
                  </a:cubicBezTo>
                  <a:cubicBezTo>
                    <a:pt x="817" y="411"/>
                    <a:pt x="1509" y="149"/>
                    <a:pt x="1857" y="149"/>
                  </a:cubicBezTo>
                  <a:close/>
                  <a:moveTo>
                    <a:pt x="1861" y="0"/>
                  </a:moveTo>
                  <a:cubicBezTo>
                    <a:pt x="1269" y="0"/>
                    <a:pt x="203" y="510"/>
                    <a:pt x="34" y="594"/>
                  </a:cubicBezTo>
                  <a:cubicBezTo>
                    <a:pt x="34" y="594"/>
                    <a:pt x="1" y="628"/>
                    <a:pt x="1" y="661"/>
                  </a:cubicBezTo>
                  <a:cubicBezTo>
                    <a:pt x="1" y="694"/>
                    <a:pt x="34" y="694"/>
                    <a:pt x="67" y="728"/>
                  </a:cubicBezTo>
                  <a:cubicBezTo>
                    <a:pt x="434" y="794"/>
                    <a:pt x="835" y="861"/>
                    <a:pt x="1202" y="861"/>
                  </a:cubicBezTo>
                  <a:cubicBezTo>
                    <a:pt x="1252" y="867"/>
                    <a:pt x="1301" y="869"/>
                    <a:pt x="1349" y="869"/>
                  </a:cubicBezTo>
                  <a:cubicBezTo>
                    <a:pt x="1591" y="869"/>
                    <a:pt x="1813" y="800"/>
                    <a:pt x="2035" y="661"/>
                  </a:cubicBezTo>
                  <a:cubicBezTo>
                    <a:pt x="2169" y="561"/>
                    <a:pt x="2236" y="427"/>
                    <a:pt x="2236" y="294"/>
                  </a:cubicBezTo>
                  <a:cubicBezTo>
                    <a:pt x="2236" y="194"/>
                    <a:pt x="2202" y="94"/>
                    <a:pt x="2136" y="61"/>
                  </a:cubicBezTo>
                  <a:cubicBezTo>
                    <a:pt x="2067" y="18"/>
                    <a:pt x="1972" y="0"/>
                    <a:pt x="186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17"/>
            <p:cNvSpPr/>
            <p:nvPr/>
          </p:nvSpPr>
          <p:spPr>
            <a:xfrm>
              <a:off x="2906425" y="4461850"/>
              <a:ext cx="37550" cy="38500"/>
            </a:xfrm>
            <a:custGeom>
              <a:avLst/>
              <a:gdLst/>
              <a:ahLst/>
              <a:cxnLst/>
              <a:rect l="l" t="t" r="r" b="b"/>
              <a:pathLst>
                <a:path w="1502" h="1540" extrusionOk="0">
                  <a:moveTo>
                    <a:pt x="1134" y="105"/>
                  </a:moveTo>
                  <a:cubicBezTo>
                    <a:pt x="1301" y="139"/>
                    <a:pt x="1301" y="205"/>
                    <a:pt x="1301" y="205"/>
                  </a:cubicBezTo>
                  <a:cubicBezTo>
                    <a:pt x="1334" y="439"/>
                    <a:pt x="634" y="1073"/>
                    <a:pt x="167" y="1340"/>
                  </a:cubicBezTo>
                  <a:cubicBezTo>
                    <a:pt x="267" y="973"/>
                    <a:pt x="567" y="105"/>
                    <a:pt x="1101" y="105"/>
                  </a:cubicBezTo>
                  <a:close/>
                  <a:moveTo>
                    <a:pt x="1091" y="0"/>
                  </a:moveTo>
                  <a:cubicBezTo>
                    <a:pt x="344" y="0"/>
                    <a:pt x="0" y="1408"/>
                    <a:pt x="0" y="1473"/>
                  </a:cubicBezTo>
                  <a:cubicBezTo>
                    <a:pt x="0" y="1473"/>
                    <a:pt x="0" y="1506"/>
                    <a:pt x="0" y="1540"/>
                  </a:cubicBezTo>
                  <a:lnTo>
                    <a:pt x="100" y="1540"/>
                  </a:lnTo>
                  <a:cubicBezTo>
                    <a:pt x="567" y="1340"/>
                    <a:pt x="1501" y="572"/>
                    <a:pt x="1468" y="205"/>
                  </a:cubicBezTo>
                  <a:cubicBezTo>
                    <a:pt x="1434" y="139"/>
                    <a:pt x="1401" y="39"/>
                    <a:pt x="1168" y="5"/>
                  </a:cubicBezTo>
                  <a:cubicBezTo>
                    <a:pt x="1142" y="2"/>
                    <a:pt x="1116" y="0"/>
                    <a:pt x="109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17"/>
            <p:cNvSpPr/>
            <p:nvPr/>
          </p:nvSpPr>
          <p:spPr>
            <a:xfrm>
              <a:off x="3079025" y="1853425"/>
              <a:ext cx="15875" cy="10075"/>
            </a:xfrm>
            <a:custGeom>
              <a:avLst/>
              <a:gdLst/>
              <a:ahLst/>
              <a:cxnLst/>
              <a:rect l="l" t="t" r="r" b="b"/>
              <a:pathLst>
                <a:path w="635" h="403" extrusionOk="0">
                  <a:moveTo>
                    <a:pt x="635" y="1"/>
                  </a:moveTo>
                  <a:lnTo>
                    <a:pt x="1" y="334"/>
                  </a:lnTo>
                  <a:cubicBezTo>
                    <a:pt x="74" y="383"/>
                    <a:pt x="141" y="403"/>
                    <a:pt x="202" y="403"/>
                  </a:cubicBezTo>
                  <a:cubicBezTo>
                    <a:pt x="478" y="403"/>
                    <a:pt x="635" y="1"/>
                    <a:pt x="635"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17"/>
            <p:cNvSpPr/>
            <p:nvPr/>
          </p:nvSpPr>
          <p:spPr>
            <a:xfrm>
              <a:off x="4546750" y="2192000"/>
              <a:ext cx="361125" cy="325875"/>
            </a:xfrm>
            <a:custGeom>
              <a:avLst/>
              <a:gdLst/>
              <a:ahLst/>
              <a:cxnLst/>
              <a:rect l="l" t="t" r="r" b="b"/>
              <a:pathLst>
                <a:path w="14445" h="13035" extrusionOk="0">
                  <a:moveTo>
                    <a:pt x="10675" y="1"/>
                  </a:moveTo>
                  <a:lnTo>
                    <a:pt x="10608" y="501"/>
                  </a:lnTo>
                  <a:lnTo>
                    <a:pt x="10508" y="1068"/>
                  </a:lnTo>
                  <a:cubicBezTo>
                    <a:pt x="10441" y="1435"/>
                    <a:pt x="10375" y="1836"/>
                    <a:pt x="10308" y="2203"/>
                  </a:cubicBezTo>
                  <a:cubicBezTo>
                    <a:pt x="10141" y="2936"/>
                    <a:pt x="9941" y="3704"/>
                    <a:pt x="9707" y="4437"/>
                  </a:cubicBezTo>
                  <a:cubicBezTo>
                    <a:pt x="9274" y="5905"/>
                    <a:pt x="8673" y="7340"/>
                    <a:pt x="7973" y="8674"/>
                  </a:cubicBezTo>
                  <a:cubicBezTo>
                    <a:pt x="7780" y="8964"/>
                    <a:pt x="7524" y="9409"/>
                    <a:pt x="7537" y="9409"/>
                  </a:cubicBezTo>
                  <a:cubicBezTo>
                    <a:pt x="7537" y="9409"/>
                    <a:pt x="7538" y="9409"/>
                    <a:pt x="7539" y="9408"/>
                  </a:cubicBezTo>
                  <a:lnTo>
                    <a:pt x="7539" y="9408"/>
                  </a:lnTo>
                  <a:cubicBezTo>
                    <a:pt x="7439" y="9541"/>
                    <a:pt x="7272" y="9641"/>
                    <a:pt x="7139" y="9708"/>
                  </a:cubicBezTo>
                  <a:cubicBezTo>
                    <a:pt x="6505" y="9941"/>
                    <a:pt x="5838" y="10075"/>
                    <a:pt x="5171" y="10108"/>
                  </a:cubicBezTo>
                  <a:cubicBezTo>
                    <a:pt x="4583" y="10146"/>
                    <a:pt x="3995" y="10164"/>
                    <a:pt x="3407" y="10164"/>
                  </a:cubicBezTo>
                  <a:cubicBezTo>
                    <a:pt x="2427" y="10164"/>
                    <a:pt x="1447" y="10112"/>
                    <a:pt x="468" y="10008"/>
                  </a:cubicBezTo>
                  <a:lnTo>
                    <a:pt x="1" y="11809"/>
                  </a:lnTo>
                  <a:cubicBezTo>
                    <a:pt x="1668" y="12443"/>
                    <a:pt x="3403" y="12843"/>
                    <a:pt x="5204" y="13010"/>
                  </a:cubicBezTo>
                  <a:cubicBezTo>
                    <a:pt x="5441" y="13026"/>
                    <a:pt x="5677" y="13034"/>
                    <a:pt x="5913" y="13034"/>
                  </a:cubicBezTo>
                  <a:cubicBezTo>
                    <a:pt x="6676" y="13034"/>
                    <a:pt x="7434" y="12947"/>
                    <a:pt x="8173" y="12743"/>
                  </a:cubicBezTo>
                  <a:cubicBezTo>
                    <a:pt x="8807" y="12577"/>
                    <a:pt x="9407" y="12243"/>
                    <a:pt x="9908" y="11809"/>
                  </a:cubicBezTo>
                  <a:cubicBezTo>
                    <a:pt x="10041" y="11676"/>
                    <a:pt x="10174" y="11543"/>
                    <a:pt x="10308" y="11376"/>
                  </a:cubicBezTo>
                  <a:lnTo>
                    <a:pt x="10408" y="11276"/>
                  </a:lnTo>
                  <a:lnTo>
                    <a:pt x="10441" y="11176"/>
                  </a:lnTo>
                  <a:lnTo>
                    <a:pt x="10541" y="11042"/>
                  </a:lnTo>
                  <a:lnTo>
                    <a:pt x="10942" y="10475"/>
                  </a:lnTo>
                  <a:cubicBezTo>
                    <a:pt x="11909" y="8941"/>
                    <a:pt x="12710" y="7306"/>
                    <a:pt x="13277" y="5605"/>
                  </a:cubicBezTo>
                  <a:cubicBezTo>
                    <a:pt x="13577" y="4771"/>
                    <a:pt x="13810" y="3904"/>
                    <a:pt x="14011" y="3036"/>
                  </a:cubicBezTo>
                  <a:cubicBezTo>
                    <a:pt x="14111" y="2603"/>
                    <a:pt x="14177" y="2169"/>
                    <a:pt x="14277" y="1702"/>
                  </a:cubicBezTo>
                  <a:cubicBezTo>
                    <a:pt x="14311" y="1502"/>
                    <a:pt x="14344" y="1269"/>
                    <a:pt x="14377" y="1035"/>
                  </a:cubicBezTo>
                  <a:cubicBezTo>
                    <a:pt x="14411" y="802"/>
                    <a:pt x="14411" y="601"/>
                    <a:pt x="14444" y="301"/>
                  </a:cubicBezTo>
                  <a:lnTo>
                    <a:pt x="10675" y="1"/>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17"/>
            <p:cNvSpPr/>
            <p:nvPr/>
          </p:nvSpPr>
          <p:spPr>
            <a:xfrm>
              <a:off x="4759400" y="2065225"/>
              <a:ext cx="172650" cy="236900"/>
            </a:xfrm>
            <a:custGeom>
              <a:avLst/>
              <a:gdLst/>
              <a:ahLst/>
              <a:cxnLst/>
              <a:rect l="l" t="t" r="r" b="b"/>
              <a:pathLst>
                <a:path w="6906" h="9476" extrusionOk="0">
                  <a:moveTo>
                    <a:pt x="3333" y="1"/>
                  </a:moveTo>
                  <a:cubicBezTo>
                    <a:pt x="2531" y="1"/>
                    <a:pt x="1738" y="329"/>
                    <a:pt x="1135" y="1136"/>
                  </a:cubicBezTo>
                  <a:cubicBezTo>
                    <a:pt x="1" y="2604"/>
                    <a:pt x="201" y="8775"/>
                    <a:pt x="201" y="8775"/>
                  </a:cubicBezTo>
                  <a:lnTo>
                    <a:pt x="6005" y="9475"/>
                  </a:lnTo>
                  <a:cubicBezTo>
                    <a:pt x="6005" y="9475"/>
                    <a:pt x="6906" y="5272"/>
                    <a:pt x="6805" y="2937"/>
                  </a:cubicBezTo>
                  <a:cubicBezTo>
                    <a:pt x="6738" y="1446"/>
                    <a:pt x="5017" y="1"/>
                    <a:pt x="33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17"/>
            <p:cNvSpPr/>
            <p:nvPr/>
          </p:nvSpPr>
          <p:spPr>
            <a:xfrm>
              <a:off x="4491700" y="2418000"/>
              <a:ext cx="86775" cy="74525"/>
            </a:xfrm>
            <a:custGeom>
              <a:avLst/>
              <a:gdLst/>
              <a:ahLst/>
              <a:cxnLst/>
              <a:rect l="l" t="t" r="r" b="b"/>
              <a:pathLst>
                <a:path w="3471" h="2981" extrusionOk="0">
                  <a:moveTo>
                    <a:pt x="1" y="1"/>
                  </a:moveTo>
                  <a:lnTo>
                    <a:pt x="701" y="2603"/>
                  </a:lnTo>
                  <a:cubicBezTo>
                    <a:pt x="701" y="2603"/>
                    <a:pt x="1363" y="2981"/>
                    <a:pt x="2085" y="2981"/>
                  </a:cubicBezTo>
                  <a:cubicBezTo>
                    <a:pt x="2498" y="2981"/>
                    <a:pt x="2930" y="2857"/>
                    <a:pt x="3270" y="2469"/>
                  </a:cubicBezTo>
                  <a:lnTo>
                    <a:pt x="3470" y="1235"/>
                  </a:lnTo>
                  <a:lnTo>
                    <a:pt x="1" y="1"/>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17"/>
            <p:cNvSpPr/>
            <p:nvPr/>
          </p:nvSpPr>
          <p:spPr>
            <a:xfrm>
              <a:off x="4450025" y="2418000"/>
              <a:ext cx="60050" cy="65075"/>
            </a:xfrm>
            <a:custGeom>
              <a:avLst/>
              <a:gdLst/>
              <a:ahLst/>
              <a:cxnLst/>
              <a:rect l="l" t="t" r="r" b="b"/>
              <a:pathLst>
                <a:path w="2402" h="2603" extrusionOk="0">
                  <a:moveTo>
                    <a:pt x="1668" y="1"/>
                  </a:moveTo>
                  <a:lnTo>
                    <a:pt x="467" y="668"/>
                  </a:lnTo>
                  <a:lnTo>
                    <a:pt x="0" y="2503"/>
                  </a:lnTo>
                  <a:lnTo>
                    <a:pt x="2402" y="2603"/>
                  </a:lnTo>
                  <a:lnTo>
                    <a:pt x="1668" y="1"/>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17"/>
            <p:cNvSpPr/>
            <p:nvPr/>
          </p:nvSpPr>
          <p:spPr>
            <a:xfrm>
              <a:off x="3996350" y="1829200"/>
              <a:ext cx="520400" cy="908300"/>
            </a:xfrm>
            <a:custGeom>
              <a:avLst/>
              <a:gdLst/>
              <a:ahLst/>
              <a:cxnLst/>
              <a:rect l="l" t="t" r="r" b="b"/>
              <a:pathLst>
                <a:path w="20816" h="36332" extrusionOk="0">
                  <a:moveTo>
                    <a:pt x="2674" y="0"/>
                  </a:moveTo>
                  <a:cubicBezTo>
                    <a:pt x="2573" y="0"/>
                    <a:pt x="2471" y="1"/>
                    <a:pt x="2369" y="3"/>
                  </a:cubicBezTo>
                  <a:lnTo>
                    <a:pt x="1" y="3"/>
                  </a:lnTo>
                  <a:lnTo>
                    <a:pt x="1" y="36329"/>
                  </a:lnTo>
                  <a:lnTo>
                    <a:pt x="2369" y="36329"/>
                  </a:lnTo>
                  <a:cubicBezTo>
                    <a:pt x="2471" y="36330"/>
                    <a:pt x="2572" y="36331"/>
                    <a:pt x="2673" y="36331"/>
                  </a:cubicBezTo>
                  <a:cubicBezTo>
                    <a:pt x="12675" y="36331"/>
                    <a:pt x="20816" y="28188"/>
                    <a:pt x="20816" y="18149"/>
                  </a:cubicBezTo>
                  <a:cubicBezTo>
                    <a:pt x="20816" y="8110"/>
                    <a:pt x="12676" y="0"/>
                    <a:pt x="267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17"/>
            <p:cNvSpPr/>
            <p:nvPr/>
          </p:nvSpPr>
          <p:spPr>
            <a:xfrm>
              <a:off x="3542700" y="1829250"/>
              <a:ext cx="908175" cy="908175"/>
            </a:xfrm>
            <a:custGeom>
              <a:avLst/>
              <a:gdLst/>
              <a:ahLst/>
              <a:cxnLst/>
              <a:rect l="l" t="t" r="r" b="b"/>
              <a:pathLst>
                <a:path w="36327" h="36327" extrusionOk="0">
                  <a:moveTo>
                    <a:pt x="18147" y="1"/>
                  </a:moveTo>
                  <a:cubicBezTo>
                    <a:pt x="8106" y="1"/>
                    <a:pt x="1" y="8140"/>
                    <a:pt x="1" y="18147"/>
                  </a:cubicBezTo>
                  <a:cubicBezTo>
                    <a:pt x="1" y="28187"/>
                    <a:pt x="8106" y="36327"/>
                    <a:pt x="18147" y="36327"/>
                  </a:cubicBezTo>
                  <a:cubicBezTo>
                    <a:pt x="28187" y="36327"/>
                    <a:pt x="36326" y="28187"/>
                    <a:pt x="36326" y="18147"/>
                  </a:cubicBezTo>
                  <a:cubicBezTo>
                    <a:pt x="36326" y="8140"/>
                    <a:pt x="28187" y="1"/>
                    <a:pt x="18147"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17"/>
            <p:cNvSpPr/>
            <p:nvPr/>
          </p:nvSpPr>
          <p:spPr>
            <a:xfrm>
              <a:off x="3554375" y="1880325"/>
              <a:ext cx="884000" cy="805400"/>
            </a:xfrm>
            <a:custGeom>
              <a:avLst/>
              <a:gdLst/>
              <a:ahLst/>
              <a:cxnLst/>
              <a:rect l="l" t="t" r="r" b="b"/>
              <a:pathLst>
                <a:path w="35360" h="32216" extrusionOk="0">
                  <a:moveTo>
                    <a:pt x="17684" y="1"/>
                  </a:moveTo>
                  <a:cubicBezTo>
                    <a:pt x="13560" y="1"/>
                    <a:pt x="9441" y="1577"/>
                    <a:pt x="6305" y="4729"/>
                  </a:cubicBezTo>
                  <a:cubicBezTo>
                    <a:pt x="1" y="11034"/>
                    <a:pt x="1" y="21208"/>
                    <a:pt x="6305" y="27512"/>
                  </a:cubicBezTo>
                  <a:cubicBezTo>
                    <a:pt x="9441" y="30648"/>
                    <a:pt x="13560" y="32215"/>
                    <a:pt x="17684" y="32215"/>
                  </a:cubicBezTo>
                  <a:cubicBezTo>
                    <a:pt x="21808" y="32215"/>
                    <a:pt x="25936" y="30648"/>
                    <a:pt x="29088" y="27512"/>
                  </a:cubicBezTo>
                  <a:cubicBezTo>
                    <a:pt x="35359" y="21208"/>
                    <a:pt x="35359" y="11034"/>
                    <a:pt x="29088" y="4729"/>
                  </a:cubicBezTo>
                  <a:cubicBezTo>
                    <a:pt x="25936" y="1577"/>
                    <a:pt x="21808" y="1"/>
                    <a:pt x="176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17"/>
            <p:cNvSpPr/>
            <p:nvPr/>
          </p:nvSpPr>
          <p:spPr>
            <a:xfrm>
              <a:off x="3766200" y="1979350"/>
              <a:ext cx="461175" cy="607975"/>
            </a:xfrm>
            <a:custGeom>
              <a:avLst/>
              <a:gdLst/>
              <a:ahLst/>
              <a:cxnLst/>
              <a:rect l="l" t="t" r="r" b="b"/>
              <a:pathLst>
                <a:path w="18447" h="24319" extrusionOk="0">
                  <a:moveTo>
                    <a:pt x="9774" y="6739"/>
                  </a:moveTo>
                  <a:cubicBezTo>
                    <a:pt x="10608" y="6739"/>
                    <a:pt x="11208" y="6906"/>
                    <a:pt x="11542" y="7206"/>
                  </a:cubicBezTo>
                  <a:cubicBezTo>
                    <a:pt x="11909" y="7506"/>
                    <a:pt x="12109" y="7973"/>
                    <a:pt x="12076" y="8440"/>
                  </a:cubicBezTo>
                  <a:cubicBezTo>
                    <a:pt x="12109" y="8941"/>
                    <a:pt x="11909" y="9408"/>
                    <a:pt x="11542" y="9741"/>
                  </a:cubicBezTo>
                  <a:cubicBezTo>
                    <a:pt x="11208" y="10041"/>
                    <a:pt x="10608" y="10208"/>
                    <a:pt x="9741" y="10208"/>
                  </a:cubicBezTo>
                  <a:lnTo>
                    <a:pt x="7272" y="10208"/>
                  </a:lnTo>
                  <a:lnTo>
                    <a:pt x="7272" y="6739"/>
                  </a:lnTo>
                  <a:close/>
                  <a:moveTo>
                    <a:pt x="10141" y="13677"/>
                  </a:moveTo>
                  <a:cubicBezTo>
                    <a:pt x="11108" y="13677"/>
                    <a:pt x="11809" y="13811"/>
                    <a:pt x="12209" y="14144"/>
                  </a:cubicBezTo>
                  <a:cubicBezTo>
                    <a:pt x="12576" y="14478"/>
                    <a:pt x="12809" y="14945"/>
                    <a:pt x="12776" y="15445"/>
                  </a:cubicBezTo>
                  <a:cubicBezTo>
                    <a:pt x="12809" y="15979"/>
                    <a:pt x="12576" y="16479"/>
                    <a:pt x="12209" y="16846"/>
                  </a:cubicBezTo>
                  <a:cubicBezTo>
                    <a:pt x="11775" y="17180"/>
                    <a:pt x="11108" y="17347"/>
                    <a:pt x="10141" y="17347"/>
                  </a:cubicBezTo>
                  <a:lnTo>
                    <a:pt x="7272" y="17347"/>
                  </a:lnTo>
                  <a:lnTo>
                    <a:pt x="7272" y="13677"/>
                  </a:lnTo>
                  <a:close/>
                  <a:moveTo>
                    <a:pt x="4437" y="1"/>
                  </a:moveTo>
                  <a:lnTo>
                    <a:pt x="4437" y="3070"/>
                  </a:lnTo>
                  <a:lnTo>
                    <a:pt x="0" y="3070"/>
                  </a:lnTo>
                  <a:lnTo>
                    <a:pt x="0" y="6739"/>
                  </a:lnTo>
                  <a:lnTo>
                    <a:pt x="1635" y="6739"/>
                  </a:lnTo>
                  <a:lnTo>
                    <a:pt x="1635" y="17580"/>
                  </a:lnTo>
                  <a:lnTo>
                    <a:pt x="34" y="17580"/>
                  </a:lnTo>
                  <a:lnTo>
                    <a:pt x="34" y="21249"/>
                  </a:lnTo>
                  <a:lnTo>
                    <a:pt x="4470" y="21249"/>
                  </a:lnTo>
                  <a:lnTo>
                    <a:pt x="4470" y="24318"/>
                  </a:lnTo>
                  <a:lnTo>
                    <a:pt x="6505" y="24318"/>
                  </a:lnTo>
                  <a:lnTo>
                    <a:pt x="6505" y="21249"/>
                  </a:lnTo>
                  <a:lnTo>
                    <a:pt x="9040" y="21249"/>
                  </a:lnTo>
                  <a:lnTo>
                    <a:pt x="9040" y="24318"/>
                  </a:lnTo>
                  <a:lnTo>
                    <a:pt x="11075" y="24318"/>
                  </a:lnTo>
                  <a:lnTo>
                    <a:pt x="11075" y="21249"/>
                  </a:lnTo>
                  <a:lnTo>
                    <a:pt x="11308" y="21249"/>
                  </a:lnTo>
                  <a:cubicBezTo>
                    <a:pt x="12142" y="21216"/>
                    <a:pt x="13010" y="21116"/>
                    <a:pt x="13810" y="21016"/>
                  </a:cubicBezTo>
                  <a:cubicBezTo>
                    <a:pt x="14577" y="20949"/>
                    <a:pt x="15278" y="20749"/>
                    <a:pt x="15945" y="20415"/>
                  </a:cubicBezTo>
                  <a:cubicBezTo>
                    <a:pt x="16712" y="19982"/>
                    <a:pt x="17346" y="19381"/>
                    <a:pt x="17746" y="18648"/>
                  </a:cubicBezTo>
                  <a:cubicBezTo>
                    <a:pt x="18213" y="17847"/>
                    <a:pt x="18447" y="16980"/>
                    <a:pt x="18413" y="16079"/>
                  </a:cubicBezTo>
                  <a:cubicBezTo>
                    <a:pt x="18447" y="15045"/>
                    <a:pt x="18147" y="14011"/>
                    <a:pt x="17513" y="13210"/>
                  </a:cubicBezTo>
                  <a:cubicBezTo>
                    <a:pt x="16746" y="12343"/>
                    <a:pt x="15711" y="11776"/>
                    <a:pt x="14611" y="11576"/>
                  </a:cubicBezTo>
                  <a:cubicBezTo>
                    <a:pt x="15345" y="11342"/>
                    <a:pt x="16045" y="10942"/>
                    <a:pt x="16579" y="10375"/>
                  </a:cubicBezTo>
                  <a:cubicBezTo>
                    <a:pt x="17246" y="9608"/>
                    <a:pt x="17613" y="8607"/>
                    <a:pt x="17579" y="7606"/>
                  </a:cubicBezTo>
                  <a:cubicBezTo>
                    <a:pt x="17613" y="6372"/>
                    <a:pt x="17079" y="5171"/>
                    <a:pt x="16178" y="4371"/>
                  </a:cubicBezTo>
                  <a:cubicBezTo>
                    <a:pt x="15244" y="3503"/>
                    <a:pt x="13877" y="3070"/>
                    <a:pt x="12142" y="3070"/>
                  </a:cubicBezTo>
                  <a:lnTo>
                    <a:pt x="11041" y="3070"/>
                  </a:lnTo>
                  <a:lnTo>
                    <a:pt x="11041" y="1"/>
                  </a:lnTo>
                  <a:lnTo>
                    <a:pt x="9007" y="1"/>
                  </a:lnTo>
                  <a:lnTo>
                    <a:pt x="9007" y="3070"/>
                  </a:lnTo>
                  <a:lnTo>
                    <a:pt x="6472" y="3070"/>
                  </a:lnTo>
                  <a:lnTo>
                    <a:pt x="647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17"/>
            <p:cNvSpPr/>
            <p:nvPr/>
          </p:nvSpPr>
          <p:spPr>
            <a:xfrm>
              <a:off x="4480025" y="1826750"/>
              <a:ext cx="16725" cy="25050"/>
            </a:xfrm>
            <a:custGeom>
              <a:avLst/>
              <a:gdLst/>
              <a:ahLst/>
              <a:cxnLst/>
              <a:rect l="l" t="t" r="r" b="b"/>
              <a:pathLst>
                <a:path w="669" h="1002" extrusionOk="0">
                  <a:moveTo>
                    <a:pt x="335" y="0"/>
                  </a:moveTo>
                  <a:cubicBezTo>
                    <a:pt x="168" y="0"/>
                    <a:pt x="34" y="234"/>
                    <a:pt x="1" y="501"/>
                  </a:cubicBezTo>
                  <a:cubicBezTo>
                    <a:pt x="1" y="768"/>
                    <a:pt x="168" y="1001"/>
                    <a:pt x="335" y="1001"/>
                  </a:cubicBezTo>
                  <a:cubicBezTo>
                    <a:pt x="501" y="1001"/>
                    <a:pt x="668" y="768"/>
                    <a:pt x="668" y="501"/>
                  </a:cubicBezTo>
                  <a:cubicBezTo>
                    <a:pt x="668" y="234"/>
                    <a:pt x="535" y="0"/>
                    <a:pt x="33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17"/>
            <p:cNvSpPr/>
            <p:nvPr/>
          </p:nvSpPr>
          <p:spPr>
            <a:xfrm>
              <a:off x="4474200" y="1822575"/>
              <a:ext cx="16700" cy="7425"/>
            </a:xfrm>
            <a:custGeom>
              <a:avLst/>
              <a:gdLst/>
              <a:ahLst/>
              <a:cxnLst/>
              <a:rect l="l" t="t" r="r" b="b"/>
              <a:pathLst>
                <a:path w="668" h="297" extrusionOk="0">
                  <a:moveTo>
                    <a:pt x="0" y="1"/>
                  </a:moveTo>
                  <a:cubicBezTo>
                    <a:pt x="1" y="1"/>
                    <a:pt x="198" y="297"/>
                    <a:pt x="441" y="297"/>
                  </a:cubicBezTo>
                  <a:cubicBezTo>
                    <a:pt x="514" y="297"/>
                    <a:pt x="591" y="270"/>
                    <a:pt x="668" y="201"/>
                  </a:cubicBezTo>
                  <a:lnTo>
                    <a:pt x="0"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17"/>
            <p:cNvSpPr/>
            <p:nvPr/>
          </p:nvSpPr>
          <p:spPr>
            <a:xfrm>
              <a:off x="4465850" y="1845925"/>
              <a:ext cx="25050" cy="48725"/>
            </a:xfrm>
            <a:custGeom>
              <a:avLst/>
              <a:gdLst/>
              <a:ahLst/>
              <a:cxnLst/>
              <a:rect l="l" t="t" r="r" b="b"/>
              <a:pathLst>
                <a:path w="1002" h="1949" extrusionOk="0">
                  <a:moveTo>
                    <a:pt x="1002" y="1"/>
                  </a:moveTo>
                  <a:cubicBezTo>
                    <a:pt x="735" y="601"/>
                    <a:pt x="401" y="1202"/>
                    <a:pt x="1" y="1735"/>
                  </a:cubicBezTo>
                  <a:cubicBezTo>
                    <a:pt x="185" y="1873"/>
                    <a:pt x="417" y="1948"/>
                    <a:pt x="653" y="1948"/>
                  </a:cubicBezTo>
                  <a:cubicBezTo>
                    <a:pt x="759" y="1948"/>
                    <a:pt x="865" y="1933"/>
                    <a:pt x="968" y="1902"/>
                  </a:cubicBezTo>
                  <a:lnTo>
                    <a:pt x="1002" y="1"/>
                  </a:lnTo>
                  <a:close/>
                </a:path>
              </a:pathLst>
            </a:custGeom>
            <a:solidFill>
              <a:srgbClr val="A0272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17"/>
            <p:cNvSpPr/>
            <p:nvPr/>
          </p:nvSpPr>
          <p:spPr>
            <a:xfrm>
              <a:off x="4484200" y="1784475"/>
              <a:ext cx="43425" cy="14025"/>
            </a:xfrm>
            <a:custGeom>
              <a:avLst/>
              <a:gdLst/>
              <a:ahLst/>
              <a:cxnLst/>
              <a:rect l="l" t="t" r="r" b="b"/>
              <a:pathLst>
                <a:path w="1737" h="561" extrusionOk="0">
                  <a:moveTo>
                    <a:pt x="662" y="1"/>
                  </a:moveTo>
                  <a:cubicBezTo>
                    <a:pt x="481" y="1"/>
                    <a:pt x="301" y="31"/>
                    <a:pt x="134" y="90"/>
                  </a:cubicBezTo>
                  <a:cubicBezTo>
                    <a:pt x="34" y="124"/>
                    <a:pt x="1" y="224"/>
                    <a:pt x="34" y="290"/>
                  </a:cubicBezTo>
                  <a:cubicBezTo>
                    <a:pt x="34" y="357"/>
                    <a:pt x="101" y="391"/>
                    <a:pt x="168" y="391"/>
                  </a:cubicBezTo>
                  <a:lnTo>
                    <a:pt x="234" y="391"/>
                  </a:lnTo>
                  <a:cubicBezTo>
                    <a:pt x="376" y="339"/>
                    <a:pt x="527" y="313"/>
                    <a:pt x="680" y="313"/>
                  </a:cubicBezTo>
                  <a:cubicBezTo>
                    <a:pt x="925" y="313"/>
                    <a:pt x="1176" y="380"/>
                    <a:pt x="1402" y="524"/>
                  </a:cubicBezTo>
                  <a:cubicBezTo>
                    <a:pt x="1434" y="550"/>
                    <a:pt x="1467" y="561"/>
                    <a:pt x="1499" y="561"/>
                  </a:cubicBezTo>
                  <a:cubicBezTo>
                    <a:pt x="1632" y="561"/>
                    <a:pt x="1736" y="371"/>
                    <a:pt x="1602" y="290"/>
                  </a:cubicBezTo>
                  <a:cubicBezTo>
                    <a:pt x="1323" y="97"/>
                    <a:pt x="989" y="1"/>
                    <a:pt x="66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17"/>
            <p:cNvSpPr/>
            <p:nvPr/>
          </p:nvSpPr>
          <p:spPr>
            <a:xfrm>
              <a:off x="4534100" y="1910975"/>
              <a:ext cx="212825" cy="229925"/>
            </a:xfrm>
            <a:custGeom>
              <a:avLst/>
              <a:gdLst/>
              <a:ahLst/>
              <a:cxnLst/>
              <a:rect l="l" t="t" r="r" b="b"/>
              <a:pathLst>
                <a:path w="8513" h="9197" extrusionOk="0">
                  <a:moveTo>
                    <a:pt x="6477" y="1"/>
                  </a:moveTo>
                  <a:lnTo>
                    <a:pt x="2908" y="3436"/>
                  </a:lnTo>
                  <a:cubicBezTo>
                    <a:pt x="3442" y="4937"/>
                    <a:pt x="3675" y="6539"/>
                    <a:pt x="1507" y="7373"/>
                  </a:cubicBezTo>
                  <a:cubicBezTo>
                    <a:pt x="1507" y="7373"/>
                    <a:pt x="0" y="9197"/>
                    <a:pt x="2542" y="9197"/>
                  </a:cubicBezTo>
                  <a:cubicBezTo>
                    <a:pt x="2855" y="9197"/>
                    <a:pt x="3229" y="9169"/>
                    <a:pt x="3675" y="9107"/>
                  </a:cubicBezTo>
                  <a:cubicBezTo>
                    <a:pt x="7378" y="8640"/>
                    <a:pt x="8512" y="6505"/>
                    <a:pt x="8512" y="6505"/>
                  </a:cubicBezTo>
                  <a:cubicBezTo>
                    <a:pt x="6978" y="5371"/>
                    <a:pt x="6311" y="2035"/>
                    <a:pt x="6477" y="1"/>
                  </a:cubicBez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17"/>
            <p:cNvSpPr/>
            <p:nvPr/>
          </p:nvSpPr>
          <p:spPr>
            <a:xfrm>
              <a:off x="4133125" y="2180325"/>
              <a:ext cx="378625" cy="543750"/>
            </a:xfrm>
            <a:custGeom>
              <a:avLst/>
              <a:gdLst/>
              <a:ahLst/>
              <a:cxnLst/>
              <a:rect l="l" t="t" r="r" b="b"/>
              <a:pathLst>
                <a:path w="15145" h="21750" extrusionOk="0">
                  <a:moveTo>
                    <a:pt x="11475" y="1"/>
                  </a:moveTo>
                  <a:cubicBezTo>
                    <a:pt x="11008" y="1936"/>
                    <a:pt x="10475" y="3970"/>
                    <a:pt x="9907" y="5939"/>
                  </a:cubicBezTo>
                  <a:cubicBezTo>
                    <a:pt x="9607" y="6906"/>
                    <a:pt x="9340" y="7873"/>
                    <a:pt x="9007" y="8841"/>
                  </a:cubicBezTo>
                  <a:cubicBezTo>
                    <a:pt x="8673" y="9808"/>
                    <a:pt x="8340" y="10775"/>
                    <a:pt x="7973" y="11743"/>
                  </a:cubicBezTo>
                  <a:lnTo>
                    <a:pt x="7839" y="12076"/>
                  </a:lnTo>
                  <a:lnTo>
                    <a:pt x="7739" y="12310"/>
                  </a:lnTo>
                  <a:cubicBezTo>
                    <a:pt x="7673" y="12510"/>
                    <a:pt x="7572" y="12677"/>
                    <a:pt x="7472" y="12843"/>
                  </a:cubicBezTo>
                  <a:cubicBezTo>
                    <a:pt x="7206" y="13210"/>
                    <a:pt x="6939" y="13577"/>
                    <a:pt x="6638" y="13944"/>
                  </a:cubicBezTo>
                  <a:cubicBezTo>
                    <a:pt x="6005" y="14678"/>
                    <a:pt x="5338" y="15412"/>
                    <a:pt x="4604" y="16112"/>
                  </a:cubicBezTo>
                  <a:cubicBezTo>
                    <a:pt x="3136" y="17513"/>
                    <a:pt x="1568" y="18881"/>
                    <a:pt x="0" y="20215"/>
                  </a:cubicBezTo>
                  <a:lnTo>
                    <a:pt x="1001" y="21750"/>
                  </a:lnTo>
                  <a:cubicBezTo>
                    <a:pt x="2902" y="20749"/>
                    <a:pt x="4737" y="19582"/>
                    <a:pt x="6472" y="18247"/>
                  </a:cubicBezTo>
                  <a:cubicBezTo>
                    <a:pt x="7339" y="17580"/>
                    <a:pt x="8206" y="16846"/>
                    <a:pt x="8973" y="16079"/>
                  </a:cubicBezTo>
                  <a:cubicBezTo>
                    <a:pt x="9407" y="15645"/>
                    <a:pt x="9807" y="15212"/>
                    <a:pt x="10174" y="14711"/>
                  </a:cubicBezTo>
                  <a:cubicBezTo>
                    <a:pt x="10374" y="14445"/>
                    <a:pt x="10541" y="14178"/>
                    <a:pt x="10708" y="13878"/>
                  </a:cubicBezTo>
                  <a:cubicBezTo>
                    <a:pt x="10808" y="13744"/>
                    <a:pt x="10875" y="13577"/>
                    <a:pt x="10942" y="13411"/>
                  </a:cubicBezTo>
                  <a:lnTo>
                    <a:pt x="11142" y="13044"/>
                  </a:lnTo>
                  <a:cubicBezTo>
                    <a:pt x="12042" y="11076"/>
                    <a:pt x="12810" y="9041"/>
                    <a:pt x="13477" y="6973"/>
                  </a:cubicBezTo>
                  <a:cubicBezTo>
                    <a:pt x="14144" y="4938"/>
                    <a:pt x="14711" y="2836"/>
                    <a:pt x="15145" y="735"/>
                  </a:cubicBezTo>
                  <a:lnTo>
                    <a:pt x="11475" y="1"/>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17"/>
            <p:cNvSpPr/>
            <p:nvPr/>
          </p:nvSpPr>
          <p:spPr>
            <a:xfrm>
              <a:off x="4091425" y="2680425"/>
              <a:ext cx="75925" cy="71175"/>
            </a:xfrm>
            <a:custGeom>
              <a:avLst/>
              <a:gdLst/>
              <a:ahLst/>
              <a:cxnLst/>
              <a:rect l="l" t="t" r="r" b="b"/>
              <a:pathLst>
                <a:path w="3037" h="2847" extrusionOk="0">
                  <a:moveTo>
                    <a:pt x="2013" y="1"/>
                  </a:moveTo>
                  <a:cubicBezTo>
                    <a:pt x="1013" y="1"/>
                    <a:pt x="1" y="1212"/>
                    <a:pt x="1" y="1212"/>
                  </a:cubicBezTo>
                  <a:lnTo>
                    <a:pt x="935" y="2847"/>
                  </a:lnTo>
                  <a:lnTo>
                    <a:pt x="2869" y="1612"/>
                  </a:lnTo>
                  <a:lnTo>
                    <a:pt x="3036" y="578"/>
                  </a:lnTo>
                  <a:cubicBezTo>
                    <a:pt x="2728" y="156"/>
                    <a:pt x="2371" y="1"/>
                    <a:pt x="2013" y="1"/>
                  </a:cubicBez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17"/>
            <p:cNvSpPr/>
            <p:nvPr/>
          </p:nvSpPr>
          <p:spPr>
            <a:xfrm>
              <a:off x="4085600" y="2674850"/>
              <a:ext cx="65050" cy="30050"/>
            </a:xfrm>
            <a:custGeom>
              <a:avLst/>
              <a:gdLst/>
              <a:ahLst/>
              <a:cxnLst/>
              <a:rect l="l" t="t" r="r" b="b"/>
              <a:pathLst>
                <a:path w="2602" h="1202" extrusionOk="0">
                  <a:moveTo>
                    <a:pt x="1501" y="1"/>
                  </a:moveTo>
                  <a:lnTo>
                    <a:pt x="300" y="234"/>
                  </a:lnTo>
                  <a:lnTo>
                    <a:pt x="0" y="601"/>
                  </a:lnTo>
                  <a:lnTo>
                    <a:pt x="767" y="701"/>
                  </a:lnTo>
                  <a:lnTo>
                    <a:pt x="1001" y="1035"/>
                  </a:lnTo>
                  <a:lnTo>
                    <a:pt x="1268" y="1202"/>
                  </a:lnTo>
                  <a:lnTo>
                    <a:pt x="2602" y="134"/>
                  </a:lnTo>
                  <a:lnTo>
                    <a:pt x="1501" y="1"/>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17"/>
            <p:cNvSpPr/>
            <p:nvPr/>
          </p:nvSpPr>
          <p:spPr>
            <a:xfrm>
              <a:off x="4041400" y="2711550"/>
              <a:ext cx="73400" cy="44225"/>
            </a:xfrm>
            <a:custGeom>
              <a:avLst/>
              <a:gdLst/>
              <a:ahLst/>
              <a:cxnLst/>
              <a:rect l="l" t="t" r="r" b="b"/>
              <a:pathLst>
                <a:path w="2936" h="1769" extrusionOk="0">
                  <a:moveTo>
                    <a:pt x="2002" y="0"/>
                  </a:moveTo>
                  <a:lnTo>
                    <a:pt x="0" y="934"/>
                  </a:lnTo>
                  <a:lnTo>
                    <a:pt x="1034" y="1768"/>
                  </a:lnTo>
                  <a:lnTo>
                    <a:pt x="2936" y="1635"/>
                  </a:lnTo>
                  <a:lnTo>
                    <a:pt x="2002" y="0"/>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17"/>
            <p:cNvSpPr/>
            <p:nvPr/>
          </p:nvSpPr>
          <p:spPr>
            <a:xfrm>
              <a:off x="4737725" y="4291850"/>
              <a:ext cx="109275" cy="199325"/>
            </a:xfrm>
            <a:custGeom>
              <a:avLst/>
              <a:gdLst/>
              <a:ahLst/>
              <a:cxnLst/>
              <a:rect l="l" t="t" r="r" b="b"/>
              <a:pathLst>
                <a:path w="4371" h="7973" extrusionOk="0">
                  <a:moveTo>
                    <a:pt x="3369" y="0"/>
                  </a:moveTo>
                  <a:lnTo>
                    <a:pt x="0" y="267"/>
                  </a:lnTo>
                  <a:lnTo>
                    <a:pt x="1001" y="7973"/>
                  </a:lnTo>
                  <a:lnTo>
                    <a:pt x="4370" y="7739"/>
                  </a:lnTo>
                  <a:lnTo>
                    <a:pt x="3369" y="0"/>
                  </a:lnTo>
                  <a:close/>
                </a:path>
              </a:pathLst>
            </a:custGeom>
            <a:solidFill>
              <a:srgbClr val="98524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17"/>
            <p:cNvSpPr/>
            <p:nvPr/>
          </p:nvSpPr>
          <p:spPr>
            <a:xfrm>
              <a:off x="5191375" y="4088375"/>
              <a:ext cx="193500" cy="196000"/>
            </a:xfrm>
            <a:custGeom>
              <a:avLst/>
              <a:gdLst/>
              <a:ahLst/>
              <a:cxnLst/>
              <a:rect l="l" t="t" r="r" b="b"/>
              <a:pathLst>
                <a:path w="7740" h="7840" extrusionOk="0">
                  <a:moveTo>
                    <a:pt x="2903" y="0"/>
                  </a:moveTo>
                  <a:lnTo>
                    <a:pt x="1" y="1768"/>
                  </a:lnTo>
                  <a:lnTo>
                    <a:pt x="4837" y="7839"/>
                  </a:lnTo>
                  <a:lnTo>
                    <a:pt x="7739" y="6038"/>
                  </a:lnTo>
                  <a:lnTo>
                    <a:pt x="2903" y="0"/>
                  </a:ln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17"/>
            <p:cNvSpPr/>
            <p:nvPr/>
          </p:nvSpPr>
          <p:spPr>
            <a:xfrm>
              <a:off x="5241550" y="4199075"/>
              <a:ext cx="191700" cy="211275"/>
            </a:xfrm>
            <a:custGeom>
              <a:avLst/>
              <a:gdLst/>
              <a:ahLst/>
              <a:cxnLst/>
              <a:rect l="l" t="t" r="r" b="b"/>
              <a:pathLst>
                <a:path w="7668" h="8451" extrusionOk="0">
                  <a:moveTo>
                    <a:pt x="4899" y="0"/>
                  </a:moveTo>
                  <a:cubicBezTo>
                    <a:pt x="4840" y="0"/>
                    <a:pt x="4782" y="25"/>
                    <a:pt x="4732" y="75"/>
                  </a:cubicBezTo>
                  <a:lnTo>
                    <a:pt x="1963" y="2744"/>
                  </a:lnTo>
                  <a:cubicBezTo>
                    <a:pt x="1796" y="2877"/>
                    <a:pt x="1696" y="3078"/>
                    <a:pt x="1663" y="3278"/>
                  </a:cubicBezTo>
                  <a:cubicBezTo>
                    <a:pt x="1529" y="4445"/>
                    <a:pt x="1763" y="5279"/>
                    <a:pt x="229" y="7547"/>
                  </a:cubicBezTo>
                  <a:cubicBezTo>
                    <a:pt x="0" y="7890"/>
                    <a:pt x="396" y="8450"/>
                    <a:pt x="1000" y="8450"/>
                  </a:cubicBezTo>
                  <a:cubicBezTo>
                    <a:pt x="1280" y="8450"/>
                    <a:pt x="1603" y="8331"/>
                    <a:pt x="1930" y="8014"/>
                  </a:cubicBezTo>
                  <a:cubicBezTo>
                    <a:pt x="2964" y="7014"/>
                    <a:pt x="3965" y="5880"/>
                    <a:pt x="4732" y="5146"/>
                  </a:cubicBezTo>
                  <a:cubicBezTo>
                    <a:pt x="5933" y="3978"/>
                    <a:pt x="6466" y="3611"/>
                    <a:pt x="7434" y="2677"/>
                  </a:cubicBezTo>
                  <a:cubicBezTo>
                    <a:pt x="7667" y="2477"/>
                    <a:pt x="7667" y="2077"/>
                    <a:pt x="7434" y="1877"/>
                  </a:cubicBezTo>
                  <a:lnTo>
                    <a:pt x="5065" y="75"/>
                  </a:lnTo>
                  <a:cubicBezTo>
                    <a:pt x="5015" y="25"/>
                    <a:pt x="4957" y="0"/>
                    <a:pt x="4899"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17"/>
            <p:cNvSpPr/>
            <p:nvPr/>
          </p:nvSpPr>
          <p:spPr>
            <a:xfrm>
              <a:off x="4615975" y="4479475"/>
              <a:ext cx="256025" cy="95100"/>
            </a:xfrm>
            <a:custGeom>
              <a:avLst/>
              <a:gdLst/>
              <a:ahLst/>
              <a:cxnLst/>
              <a:rect l="l" t="t" r="r" b="b"/>
              <a:pathLst>
                <a:path w="10241" h="3804" extrusionOk="0">
                  <a:moveTo>
                    <a:pt x="5638" y="1"/>
                  </a:moveTo>
                  <a:cubicBezTo>
                    <a:pt x="5437" y="1"/>
                    <a:pt x="5237" y="67"/>
                    <a:pt x="5104" y="201"/>
                  </a:cubicBezTo>
                  <a:cubicBezTo>
                    <a:pt x="4237" y="935"/>
                    <a:pt x="3202" y="1735"/>
                    <a:pt x="567" y="2302"/>
                  </a:cubicBezTo>
                  <a:cubicBezTo>
                    <a:pt x="0" y="2436"/>
                    <a:pt x="100" y="3804"/>
                    <a:pt x="1535" y="3804"/>
                  </a:cubicBezTo>
                  <a:cubicBezTo>
                    <a:pt x="2936" y="3804"/>
                    <a:pt x="5037" y="3703"/>
                    <a:pt x="6071" y="3703"/>
                  </a:cubicBezTo>
                  <a:cubicBezTo>
                    <a:pt x="7739" y="3703"/>
                    <a:pt x="8373" y="3804"/>
                    <a:pt x="9707" y="3804"/>
                  </a:cubicBezTo>
                  <a:cubicBezTo>
                    <a:pt x="10007" y="3804"/>
                    <a:pt x="10241" y="3537"/>
                    <a:pt x="10207" y="3203"/>
                  </a:cubicBezTo>
                  <a:lnTo>
                    <a:pt x="9707" y="234"/>
                  </a:lnTo>
                  <a:cubicBezTo>
                    <a:pt x="9674" y="101"/>
                    <a:pt x="9574" y="1"/>
                    <a:pt x="944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17"/>
            <p:cNvSpPr/>
            <p:nvPr/>
          </p:nvSpPr>
          <p:spPr>
            <a:xfrm>
              <a:off x="4737725" y="4291850"/>
              <a:ext cx="96750" cy="113425"/>
            </a:xfrm>
            <a:custGeom>
              <a:avLst/>
              <a:gdLst/>
              <a:ahLst/>
              <a:cxnLst/>
              <a:rect l="l" t="t" r="r" b="b"/>
              <a:pathLst>
                <a:path w="3870" h="4537" extrusionOk="0">
                  <a:moveTo>
                    <a:pt x="3369" y="0"/>
                  </a:moveTo>
                  <a:lnTo>
                    <a:pt x="0" y="267"/>
                  </a:lnTo>
                  <a:lnTo>
                    <a:pt x="534" y="4537"/>
                  </a:lnTo>
                  <a:lnTo>
                    <a:pt x="3870" y="4003"/>
                  </a:lnTo>
                  <a:lnTo>
                    <a:pt x="3369" y="0"/>
                  </a:lnTo>
                  <a:close/>
                </a:path>
              </a:pathLst>
            </a:custGeom>
            <a:solidFill>
              <a:srgbClr val="78302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17"/>
            <p:cNvSpPr/>
            <p:nvPr/>
          </p:nvSpPr>
          <p:spPr>
            <a:xfrm>
              <a:off x="5191375" y="4088375"/>
              <a:ext cx="124275" cy="106750"/>
            </a:xfrm>
            <a:custGeom>
              <a:avLst/>
              <a:gdLst/>
              <a:ahLst/>
              <a:cxnLst/>
              <a:rect l="l" t="t" r="r" b="b"/>
              <a:pathLst>
                <a:path w="4971" h="4270" extrusionOk="0">
                  <a:moveTo>
                    <a:pt x="2903" y="0"/>
                  </a:moveTo>
                  <a:lnTo>
                    <a:pt x="1" y="1768"/>
                  </a:lnTo>
                  <a:lnTo>
                    <a:pt x="2002" y="4270"/>
                  </a:lnTo>
                  <a:lnTo>
                    <a:pt x="4971" y="2569"/>
                  </a:lnTo>
                  <a:lnTo>
                    <a:pt x="2903" y="0"/>
                  </a:lnTo>
                  <a:close/>
                </a:path>
              </a:pathLst>
            </a:custGeom>
            <a:solidFill>
              <a:srgbClr val="78302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17"/>
            <p:cNvSpPr/>
            <p:nvPr/>
          </p:nvSpPr>
          <p:spPr>
            <a:xfrm>
              <a:off x="4416650" y="2064425"/>
              <a:ext cx="476200" cy="561250"/>
            </a:xfrm>
            <a:custGeom>
              <a:avLst/>
              <a:gdLst/>
              <a:ahLst/>
              <a:cxnLst/>
              <a:rect l="l" t="t" r="r" b="b"/>
              <a:pathLst>
                <a:path w="19048" h="22450" extrusionOk="0">
                  <a:moveTo>
                    <a:pt x="14978" y="0"/>
                  </a:moveTo>
                  <a:cubicBezTo>
                    <a:pt x="14545" y="34"/>
                    <a:pt x="14144" y="34"/>
                    <a:pt x="13711" y="67"/>
                  </a:cubicBezTo>
                  <a:lnTo>
                    <a:pt x="13310" y="100"/>
                  </a:lnTo>
                  <a:cubicBezTo>
                    <a:pt x="10975" y="301"/>
                    <a:pt x="9107" y="601"/>
                    <a:pt x="7106" y="934"/>
                  </a:cubicBezTo>
                  <a:cubicBezTo>
                    <a:pt x="5938" y="1201"/>
                    <a:pt x="5738" y="1268"/>
                    <a:pt x="4871" y="1501"/>
                  </a:cubicBezTo>
                  <a:lnTo>
                    <a:pt x="4671" y="1568"/>
                  </a:lnTo>
                  <a:cubicBezTo>
                    <a:pt x="3603" y="1935"/>
                    <a:pt x="2569" y="2335"/>
                    <a:pt x="1535" y="2836"/>
                  </a:cubicBezTo>
                  <a:cubicBezTo>
                    <a:pt x="1535" y="2836"/>
                    <a:pt x="1" y="3336"/>
                    <a:pt x="5271" y="22450"/>
                  </a:cubicBezTo>
                  <a:lnTo>
                    <a:pt x="18881" y="20615"/>
                  </a:lnTo>
                  <a:cubicBezTo>
                    <a:pt x="18147" y="15478"/>
                    <a:pt x="17747" y="12176"/>
                    <a:pt x="18914" y="2068"/>
                  </a:cubicBezTo>
                  <a:cubicBezTo>
                    <a:pt x="19048" y="968"/>
                    <a:pt x="18180" y="34"/>
                    <a:pt x="17080"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17"/>
            <p:cNvSpPr/>
            <p:nvPr/>
          </p:nvSpPr>
          <p:spPr>
            <a:xfrm>
              <a:off x="4455850" y="2227000"/>
              <a:ext cx="66750" cy="200200"/>
            </a:xfrm>
            <a:custGeom>
              <a:avLst/>
              <a:gdLst/>
              <a:ahLst/>
              <a:cxnLst/>
              <a:rect l="l" t="t" r="r" b="b"/>
              <a:pathLst>
                <a:path w="2670" h="8008" extrusionOk="0">
                  <a:moveTo>
                    <a:pt x="115" y="0"/>
                  </a:moveTo>
                  <a:cubicBezTo>
                    <a:pt x="77" y="0"/>
                    <a:pt x="39" y="1"/>
                    <a:pt x="1" y="2"/>
                  </a:cubicBezTo>
                  <a:cubicBezTo>
                    <a:pt x="267" y="1770"/>
                    <a:pt x="734" y="4272"/>
                    <a:pt x="1668" y="8008"/>
                  </a:cubicBezTo>
                  <a:cubicBezTo>
                    <a:pt x="2402" y="6173"/>
                    <a:pt x="2669" y="4138"/>
                    <a:pt x="2402" y="2170"/>
                  </a:cubicBezTo>
                  <a:cubicBezTo>
                    <a:pt x="2145" y="435"/>
                    <a:pt x="1115" y="0"/>
                    <a:pt x="11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17"/>
            <p:cNvSpPr/>
            <p:nvPr/>
          </p:nvSpPr>
          <p:spPr>
            <a:xfrm>
              <a:off x="4347450" y="2131550"/>
              <a:ext cx="204325" cy="274800"/>
            </a:xfrm>
            <a:custGeom>
              <a:avLst/>
              <a:gdLst/>
              <a:ahLst/>
              <a:cxnLst/>
              <a:rect l="l" t="t" r="r" b="b"/>
              <a:pathLst>
                <a:path w="8173" h="10992" extrusionOk="0">
                  <a:moveTo>
                    <a:pt x="4744" y="0"/>
                  </a:moveTo>
                  <a:cubicBezTo>
                    <a:pt x="4638" y="0"/>
                    <a:pt x="4535" y="27"/>
                    <a:pt x="4437" y="84"/>
                  </a:cubicBezTo>
                  <a:cubicBezTo>
                    <a:pt x="2102" y="1418"/>
                    <a:pt x="467" y="4587"/>
                    <a:pt x="0" y="6455"/>
                  </a:cubicBezTo>
                  <a:lnTo>
                    <a:pt x="4970" y="10992"/>
                  </a:lnTo>
                  <a:cubicBezTo>
                    <a:pt x="4970" y="10992"/>
                    <a:pt x="8173" y="4821"/>
                    <a:pt x="7339" y="3153"/>
                  </a:cubicBezTo>
                  <a:cubicBezTo>
                    <a:pt x="6570" y="1616"/>
                    <a:pt x="5566" y="0"/>
                    <a:pt x="474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17"/>
            <p:cNvSpPr/>
            <p:nvPr/>
          </p:nvSpPr>
          <p:spPr>
            <a:xfrm>
              <a:off x="4473375" y="1696650"/>
              <a:ext cx="257225" cy="319450"/>
            </a:xfrm>
            <a:custGeom>
              <a:avLst/>
              <a:gdLst/>
              <a:ahLst/>
              <a:cxnLst/>
              <a:rect l="l" t="t" r="r" b="b"/>
              <a:pathLst>
                <a:path w="10289" h="12778" extrusionOk="0">
                  <a:moveTo>
                    <a:pt x="5633" y="1"/>
                  </a:moveTo>
                  <a:cubicBezTo>
                    <a:pt x="5030" y="1"/>
                    <a:pt x="4410" y="127"/>
                    <a:pt x="3803" y="401"/>
                  </a:cubicBezTo>
                  <a:cubicBezTo>
                    <a:pt x="500" y="1735"/>
                    <a:pt x="0" y="6706"/>
                    <a:pt x="667" y="9674"/>
                  </a:cubicBezTo>
                  <a:cubicBezTo>
                    <a:pt x="1132" y="11654"/>
                    <a:pt x="2796" y="12778"/>
                    <a:pt x="4614" y="12778"/>
                  </a:cubicBezTo>
                  <a:cubicBezTo>
                    <a:pt x="5798" y="12778"/>
                    <a:pt x="7047" y="12301"/>
                    <a:pt x="8073" y="11276"/>
                  </a:cubicBezTo>
                  <a:cubicBezTo>
                    <a:pt x="9774" y="9574"/>
                    <a:pt x="9807" y="8173"/>
                    <a:pt x="10074" y="4838"/>
                  </a:cubicBezTo>
                  <a:cubicBezTo>
                    <a:pt x="10289" y="2128"/>
                    <a:pt x="8108" y="1"/>
                    <a:pt x="5633" y="1"/>
                  </a:cubicBez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17"/>
            <p:cNvSpPr/>
            <p:nvPr/>
          </p:nvSpPr>
          <p:spPr>
            <a:xfrm>
              <a:off x="4481050" y="1626925"/>
              <a:ext cx="411800" cy="433100"/>
            </a:xfrm>
            <a:custGeom>
              <a:avLst/>
              <a:gdLst/>
              <a:ahLst/>
              <a:cxnLst/>
              <a:rect l="l" t="t" r="r" b="b"/>
              <a:pathLst>
                <a:path w="16472" h="17324" extrusionOk="0">
                  <a:moveTo>
                    <a:pt x="7341" y="1"/>
                  </a:moveTo>
                  <a:cubicBezTo>
                    <a:pt x="5499" y="1"/>
                    <a:pt x="3826" y="600"/>
                    <a:pt x="3429" y="1489"/>
                  </a:cubicBezTo>
                  <a:cubicBezTo>
                    <a:pt x="3095" y="1268"/>
                    <a:pt x="2753" y="1168"/>
                    <a:pt x="2425" y="1168"/>
                  </a:cubicBezTo>
                  <a:cubicBezTo>
                    <a:pt x="1114" y="1168"/>
                    <a:pt x="0" y="2758"/>
                    <a:pt x="294" y="4624"/>
                  </a:cubicBezTo>
                  <a:cubicBezTo>
                    <a:pt x="594" y="6426"/>
                    <a:pt x="3229" y="7793"/>
                    <a:pt x="2895" y="8961"/>
                  </a:cubicBezTo>
                  <a:cubicBezTo>
                    <a:pt x="2228" y="11363"/>
                    <a:pt x="4296" y="8661"/>
                    <a:pt x="2595" y="13364"/>
                  </a:cubicBezTo>
                  <a:cubicBezTo>
                    <a:pt x="1566" y="16252"/>
                    <a:pt x="5303" y="17323"/>
                    <a:pt x="9061" y="17323"/>
                  </a:cubicBezTo>
                  <a:cubicBezTo>
                    <a:pt x="12248" y="17323"/>
                    <a:pt x="15450" y="16552"/>
                    <a:pt x="15771" y="15466"/>
                  </a:cubicBezTo>
                  <a:cubicBezTo>
                    <a:pt x="16472" y="13097"/>
                    <a:pt x="13703" y="13397"/>
                    <a:pt x="14771" y="11963"/>
                  </a:cubicBezTo>
                  <a:cubicBezTo>
                    <a:pt x="16205" y="10128"/>
                    <a:pt x="15871" y="9161"/>
                    <a:pt x="13603" y="7627"/>
                  </a:cubicBezTo>
                  <a:cubicBezTo>
                    <a:pt x="10701" y="5692"/>
                    <a:pt x="14237" y="3390"/>
                    <a:pt x="11368" y="1189"/>
                  </a:cubicBezTo>
                  <a:cubicBezTo>
                    <a:pt x="10256" y="351"/>
                    <a:pt x="8749" y="1"/>
                    <a:pt x="734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17"/>
            <p:cNvSpPr/>
            <p:nvPr/>
          </p:nvSpPr>
          <p:spPr>
            <a:xfrm>
              <a:off x="4523400" y="1824925"/>
              <a:ext cx="50050" cy="73200"/>
            </a:xfrm>
            <a:custGeom>
              <a:avLst/>
              <a:gdLst/>
              <a:ahLst/>
              <a:cxnLst/>
              <a:rect l="l" t="t" r="r" b="b"/>
              <a:pathLst>
                <a:path w="2002" h="2928" extrusionOk="0">
                  <a:moveTo>
                    <a:pt x="1380" y="1"/>
                  </a:moveTo>
                  <a:cubicBezTo>
                    <a:pt x="1198" y="1"/>
                    <a:pt x="988" y="75"/>
                    <a:pt x="768" y="240"/>
                  </a:cubicBezTo>
                  <a:cubicBezTo>
                    <a:pt x="134" y="707"/>
                    <a:pt x="1" y="1775"/>
                    <a:pt x="134" y="2342"/>
                  </a:cubicBezTo>
                  <a:cubicBezTo>
                    <a:pt x="208" y="2711"/>
                    <a:pt x="425" y="2927"/>
                    <a:pt x="695" y="2927"/>
                  </a:cubicBezTo>
                  <a:cubicBezTo>
                    <a:pt x="912" y="2927"/>
                    <a:pt x="1164" y="2788"/>
                    <a:pt x="1402" y="2475"/>
                  </a:cubicBezTo>
                  <a:cubicBezTo>
                    <a:pt x="1768" y="1975"/>
                    <a:pt x="1969" y="1408"/>
                    <a:pt x="2002" y="774"/>
                  </a:cubicBezTo>
                  <a:cubicBezTo>
                    <a:pt x="2002" y="305"/>
                    <a:pt x="1748" y="1"/>
                    <a:pt x="1380" y="1"/>
                  </a:cubicBezTo>
                  <a:close/>
                </a:path>
              </a:pathLst>
            </a:custGeom>
            <a:solidFill>
              <a:srgbClr val="B55B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17"/>
            <p:cNvSpPr/>
            <p:nvPr/>
          </p:nvSpPr>
          <p:spPr>
            <a:xfrm>
              <a:off x="4759400" y="1659125"/>
              <a:ext cx="123450" cy="270225"/>
            </a:xfrm>
            <a:custGeom>
              <a:avLst/>
              <a:gdLst/>
              <a:ahLst/>
              <a:cxnLst/>
              <a:rect l="l" t="t" r="r" b="b"/>
              <a:pathLst>
                <a:path w="4938" h="10809" extrusionOk="0">
                  <a:moveTo>
                    <a:pt x="101" y="1"/>
                  </a:moveTo>
                  <a:cubicBezTo>
                    <a:pt x="67" y="1"/>
                    <a:pt x="34" y="1"/>
                    <a:pt x="34" y="34"/>
                  </a:cubicBezTo>
                  <a:cubicBezTo>
                    <a:pt x="1" y="67"/>
                    <a:pt x="34" y="101"/>
                    <a:pt x="67" y="101"/>
                  </a:cubicBezTo>
                  <a:cubicBezTo>
                    <a:pt x="1602" y="1001"/>
                    <a:pt x="1468" y="2102"/>
                    <a:pt x="1335" y="3136"/>
                  </a:cubicBezTo>
                  <a:cubicBezTo>
                    <a:pt x="1235" y="4170"/>
                    <a:pt x="1101" y="5271"/>
                    <a:pt x="2669" y="6072"/>
                  </a:cubicBezTo>
                  <a:cubicBezTo>
                    <a:pt x="4003" y="6739"/>
                    <a:pt x="4804" y="7706"/>
                    <a:pt x="4837" y="8707"/>
                  </a:cubicBezTo>
                  <a:cubicBezTo>
                    <a:pt x="4871" y="9441"/>
                    <a:pt x="4370" y="10175"/>
                    <a:pt x="3470" y="10708"/>
                  </a:cubicBezTo>
                  <a:cubicBezTo>
                    <a:pt x="3403" y="10742"/>
                    <a:pt x="3436" y="10808"/>
                    <a:pt x="3503" y="10808"/>
                  </a:cubicBezTo>
                  <a:cubicBezTo>
                    <a:pt x="4437" y="10275"/>
                    <a:pt x="4937" y="9541"/>
                    <a:pt x="4937" y="8707"/>
                  </a:cubicBezTo>
                  <a:cubicBezTo>
                    <a:pt x="4904" y="7673"/>
                    <a:pt x="4070" y="6672"/>
                    <a:pt x="2703" y="5972"/>
                  </a:cubicBezTo>
                  <a:cubicBezTo>
                    <a:pt x="1235" y="5204"/>
                    <a:pt x="1335" y="4237"/>
                    <a:pt x="1468" y="3170"/>
                  </a:cubicBezTo>
                  <a:cubicBezTo>
                    <a:pt x="1602" y="2069"/>
                    <a:pt x="1735" y="935"/>
                    <a:pt x="10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17"/>
            <p:cNvSpPr/>
            <p:nvPr/>
          </p:nvSpPr>
          <p:spPr>
            <a:xfrm>
              <a:off x="4638475" y="2579800"/>
              <a:ext cx="678025" cy="1606175"/>
            </a:xfrm>
            <a:custGeom>
              <a:avLst/>
              <a:gdLst/>
              <a:ahLst/>
              <a:cxnLst/>
              <a:rect l="l" t="t" r="r" b="b"/>
              <a:pathLst>
                <a:path w="27121" h="64247" extrusionOk="0">
                  <a:moveTo>
                    <a:pt x="10041" y="0"/>
                  </a:moveTo>
                  <a:lnTo>
                    <a:pt x="1" y="1368"/>
                  </a:lnTo>
                  <a:cubicBezTo>
                    <a:pt x="1" y="1368"/>
                    <a:pt x="5271" y="23717"/>
                    <a:pt x="7773" y="36560"/>
                  </a:cubicBezTo>
                  <a:cubicBezTo>
                    <a:pt x="10375" y="50103"/>
                    <a:pt x="22884" y="64246"/>
                    <a:pt x="22884" y="64246"/>
                  </a:cubicBezTo>
                  <a:lnTo>
                    <a:pt x="27120" y="61878"/>
                  </a:lnTo>
                  <a:cubicBezTo>
                    <a:pt x="27120" y="61878"/>
                    <a:pt x="19248" y="48968"/>
                    <a:pt x="16713" y="36326"/>
                  </a:cubicBezTo>
                  <a:cubicBezTo>
                    <a:pt x="11509" y="10641"/>
                    <a:pt x="15045" y="5471"/>
                    <a:pt x="10041"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17"/>
            <p:cNvSpPr/>
            <p:nvPr/>
          </p:nvSpPr>
          <p:spPr>
            <a:xfrm>
              <a:off x="5164700" y="4082525"/>
              <a:ext cx="167625" cy="112600"/>
            </a:xfrm>
            <a:custGeom>
              <a:avLst/>
              <a:gdLst/>
              <a:ahLst/>
              <a:cxnLst/>
              <a:rect l="l" t="t" r="r" b="b"/>
              <a:pathLst>
                <a:path w="6705" h="4504" extrusionOk="0">
                  <a:moveTo>
                    <a:pt x="5938" y="1"/>
                  </a:moveTo>
                  <a:lnTo>
                    <a:pt x="0" y="2736"/>
                  </a:lnTo>
                  <a:lnTo>
                    <a:pt x="1401" y="4504"/>
                  </a:lnTo>
                  <a:lnTo>
                    <a:pt x="6705" y="1569"/>
                  </a:lnTo>
                  <a:lnTo>
                    <a:pt x="5938"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17"/>
            <p:cNvSpPr/>
            <p:nvPr/>
          </p:nvSpPr>
          <p:spPr>
            <a:xfrm>
              <a:off x="4664325" y="2719625"/>
              <a:ext cx="146800" cy="564850"/>
            </a:xfrm>
            <a:custGeom>
              <a:avLst/>
              <a:gdLst/>
              <a:ahLst/>
              <a:cxnLst/>
              <a:rect l="l" t="t" r="r" b="b"/>
              <a:pathLst>
                <a:path w="5872" h="22594" extrusionOk="0">
                  <a:moveTo>
                    <a:pt x="512" y="1"/>
                  </a:moveTo>
                  <a:cubicBezTo>
                    <a:pt x="323" y="1"/>
                    <a:pt x="154" y="60"/>
                    <a:pt x="1" y="178"/>
                  </a:cubicBezTo>
                  <a:cubicBezTo>
                    <a:pt x="1202" y="5415"/>
                    <a:pt x="3270" y="14455"/>
                    <a:pt x="5004" y="22594"/>
                  </a:cubicBezTo>
                  <a:cubicBezTo>
                    <a:pt x="5438" y="16890"/>
                    <a:pt x="5872" y="4181"/>
                    <a:pt x="1769" y="611"/>
                  </a:cubicBezTo>
                  <a:cubicBezTo>
                    <a:pt x="1272" y="201"/>
                    <a:pt x="859" y="1"/>
                    <a:pt x="51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17"/>
            <p:cNvSpPr/>
            <p:nvPr/>
          </p:nvSpPr>
          <p:spPr>
            <a:xfrm>
              <a:off x="5253100" y="4277325"/>
              <a:ext cx="40875" cy="28725"/>
            </a:xfrm>
            <a:custGeom>
              <a:avLst/>
              <a:gdLst/>
              <a:ahLst/>
              <a:cxnLst/>
              <a:rect l="l" t="t" r="r" b="b"/>
              <a:pathLst>
                <a:path w="1635" h="1149" extrusionOk="0">
                  <a:moveTo>
                    <a:pt x="1368" y="214"/>
                  </a:moveTo>
                  <a:cubicBezTo>
                    <a:pt x="1034" y="715"/>
                    <a:pt x="701" y="1015"/>
                    <a:pt x="467" y="1015"/>
                  </a:cubicBezTo>
                  <a:cubicBezTo>
                    <a:pt x="367" y="1015"/>
                    <a:pt x="267" y="948"/>
                    <a:pt x="200" y="882"/>
                  </a:cubicBezTo>
                  <a:cubicBezTo>
                    <a:pt x="167" y="848"/>
                    <a:pt x="167" y="782"/>
                    <a:pt x="200" y="748"/>
                  </a:cubicBezTo>
                  <a:cubicBezTo>
                    <a:pt x="267" y="548"/>
                    <a:pt x="901" y="315"/>
                    <a:pt x="1368" y="214"/>
                  </a:cubicBezTo>
                  <a:close/>
                  <a:moveTo>
                    <a:pt x="1564" y="1"/>
                  </a:moveTo>
                  <a:cubicBezTo>
                    <a:pt x="1554" y="1"/>
                    <a:pt x="1544" y="5"/>
                    <a:pt x="1534" y="14"/>
                  </a:cubicBezTo>
                  <a:cubicBezTo>
                    <a:pt x="1401" y="14"/>
                    <a:pt x="200" y="281"/>
                    <a:pt x="33" y="681"/>
                  </a:cubicBezTo>
                  <a:cubicBezTo>
                    <a:pt x="0" y="782"/>
                    <a:pt x="33" y="882"/>
                    <a:pt x="67" y="948"/>
                  </a:cubicBezTo>
                  <a:cubicBezTo>
                    <a:pt x="133" y="1048"/>
                    <a:pt x="234" y="1115"/>
                    <a:pt x="334" y="1148"/>
                  </a:cubicBezTo>
                  <a:lnTo>
                    <a:pt x="467" y="1148"/>
                  </a:lnTo>
                  <a:cubicBezTo>
                    <a:pt x="867" y="1148"/>
                    <a:pt x="1368" y="515"/>
                    <a:pt x="1635" y="114"/>
                  </a:cubicBezTo>
                  <a:cubicBezTo>
                    <a:pt x="1635" y="81"/>
                    <a:pt x="1635" y="48"/>
                    <a:pt x="1635" y="48"/>
                  </a:cubicBezTo>
                  <a:cubicBezTo>
                    <a:pt x="1611" y="24"/>
                    <a:pt x="1587" y="1"/>
                    <a:pt x="156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17"/>
            <p:cNvSpPr/>
            <p:nvPr/>
          </p:nvSpPr>
          <p:spPr>
            <a:xfrm>
              <a:off x="4494225" y="2592300"/>
              <a:ext cx="358600" cy="1786300"/>
            </a:xfrm>
            <a:custGeom>
              <a:avLst/>
              <a:gdLst/>
              <a:ahLst/>
              <a:cxnLst/>
              <a:rect l="l" t="t" r="r" b="b"/>
              <a:pathLst>
                <a:path w="14344" h="71452" extrusionOk="0">
                  <a:moveTo>
                    <a:pt x="12342" y="0"/>
                  </a:moveTo>
                  <a:lnTo>
                    <a:pt x="2368" y="1335"/>
                  </a:lnTo>
                  <a:cubicBezTo>
                    <a:pt x="2368" y="1335"/>
                    <a:pt x="0" y="27887"/>
                    <a:pt x="1268" y="38028"/>
                  </a:cubicBezTo>
                  <a:cubicBezTo>
                    <a:pt x="2635" y="48535"/>
                    <a:pt x="9507" y="71452"/>
                    <a:pt x="9507" y="71452"/>
                  </a:cubicBezTo>
                  <a:lnTo>
                    <a:pt x="14344" y="70818"/>
                  </a:lnTo>
                  <a:cubicBezTo>
                    <a:pt x="14344" y="70818"/>
                    <a:pt x="10407" y="48135"/>
                    <a:pt x="9707" y="37694"/>
                  </a:cubicBezTo>
                  <a:cubicBezTo>
                    <a:pt x="8940" y="26319"/>
                    <a:pt x="12342" y="1"/>
                    <a:pt x="12342"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17"/>
            <p:cNvSpPr/>
            <p:nvPr/>
          </p:nvSpPr>
          <p:spPr>
            <a:xfrm>
              <a:off x="4688525" y="4312700"/>
              <a:ext cx="191000" cy="73400"/>
            </a:xfrm>
            <a:custGeom>
              <a:avLst/>
              <a:gdLst/>
              <a:ahLst/>
              <a:cxnLst/>
              <a:rect l="l" t="t" r="r" b="b"/>
              <a:pathLst>
                <a:path w="7640" h="2936" extrusionOk="0">
                  <a:moveTo>
                    <a:pt x="7506" y="0"/>
                  </a:moveTo>
                  <a:lnTo>
                    <a:pt x="0" y="734"/>
                  </a:lnTo>
                  <a:lnTo>
                    <a:pt x="701" y="2936"/>
                  </a:lnTo>
                  <a:lnTo>
                    <a:pt x="7639" y="2035"/>
                  </a:lnTo>
                  <a:lnTo>
                    <a:pt x="75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17"/>
            <p:cNvSpPr/>
            <p:nvPr/>
          </p:nvSpPr>
          <p:spPr>
            <a:xfrm>
              <a:off x="5253100" y="4260975"/>
              <a:ext cx="40875" cy="21400"/>
            </a:xfrm>
            <a:custGeom>
              <a:avLst/>
              <a:gdLst/>
              <a:ahLst/>
              <a:cxnLst/>
              <a:rect l="l" t="t" r="r" b="b"/>
              <a:pathLst>
                <a:path w="1635" h="856" extrusionOk="0">
                  <a:moveTo>
                    <a:pt x="434" y="168"/>
                  </a:moveTo>
                  <a:cubicBezTo>
                    <a:pt x="801" y="235"/>
                    <a:pt x="1134" y="435"/>
                    <a:pt x="1401" y="702"/>
                  </a:cubicBezTo>
                  <a:cubicBezTo>
                    <a:pt x="1346" y="706"/>
                    <a:pt x="1288" y="708"/>
                    <a:pt x="1228" y="708"/>
                  </a:cubicBezTo>
                  <a:cubicBezTo>
                    <a:pt x="814" y="708"/>
                    <a:pt x="317" y="610"/>
                    <a:pt x="200" y="435"/>
                  </a:cubicBezTo>
                  <a:cubicBezTo>
                    <a:pt x="200" y="401"/>
                    <a:pt x="167" y="335"/>
                    <a:pt x="234" y="268"/>
                  </a:cubicBezTo>
                  <a:cubicBezTo>
                    <a:pt x="300" y="201"/>
                    <a:pt x="367" y="168"/>
                    <a:pt x="434" y="168"/>
                  </a:cubicBezTo>
                  <a:close/>
                  <a:moveTo>
                    <a:pt x="469" y="0"/>
                  </a:moveTo>
                  <a:cubicBezTo>
                    <a:pt x="457" y="0"/>
                    <a:pt x="445" y="0"/>
                    <a:pt x="434" y="1"/>
                  </a:cubicBezTo>
                  <a:cubicBezTo>
                    <a:pt x="300" y="1"/>
                    <a:pt x="200" y="68"/>
                    <a:pt x="100" y="168"/>
                  </a:cubicBezTo>
                  <a:cubicBezTo>
                    <a:pt x="33" y="268"/>
                    <a:pt x="0" y="401"/>
                    <a:pt x="67" y="502"/>
                  </a:cubicBezTo>
                  <a:cubicBezTo>
                    <a:pt x="200" y="635"/>
                    <a:pt x="334" y="735"/>
                    <a:pt x="534" y="768"/>
                  </a:cubicBezTo>
                  <a:cubicBezTo>
                    <a:pt x="745" y="832"/>
                    <a:pt x="970" y="855"/>
                    <a:pt x="1191" y="855"/>
                  </a:cubicBezTo>
                  <a:cubicBezTo>
                    <a:pt x="1319" y="855"/>
                    <a:pt x="1446" y="847"/>
                    <a:pt x="1568" y="835"/>
                  </a:cubicBezTo>
                  <a:cubicBezTo>
                    <a:pt x="1601" y="802"/>
                    <a:pt x="1635" y="802"/>
                    <a:pt x="1635" y="768"/>
                  </a:cubicBezTo>
                  <a:cubicBezTo>
                    <a:pt x="1635" y="735"/>
                    <a:pt x="1635" y="702"/>
                    <a:pt x="1601" y="702"/>
                  </a:cubicBezTo>
                  <a:cubicBezTo>
                    <a:pt x="1601" y="669"/>
                    <a:pt x="965" y="0"/>
                    <a:pt x="469"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17"/>
            <p:cNvSpPr/>
            <p:nvPr/>
          </p:nvSpPr>
          <p:spPr>
            <a:xfrm>
              <a:off x="4701025" y="4472450"/>
              <a:ext cx="53400" cy="21450"/>
            </a:xfrm>
            <a:custGeom>
              <a:avLst/>
              <a:gdLst/>
              <a:ahLst/>
              <a:cxnLst/>
              <a:rect l="l" t="t" r="r" b="b"/>
              <a:pathLst>
                <a:path w="2136" h="858" extrusionOk="0">
                  <a:moveTo>
                    <a:pt x="370" y="160"/>
                  </a:moveTo>
                  <a:cubicBezTo>
                    <a:pt x="689" y="160"/>
                    <a:pt x="1318" y="388"/>
                    <a:pt x="1802" y="615"/>
                  </a:cubicBezTo>
                  <a:cubicBezTo>
                    <a:pt x="1482" y="671"/>
                    <a:pt x="1202" y="698"/>
                    <a:pt x="968" y="698"/>
                  </a:cubicBezTo>
                  <a:cubicBezTo>
                    <a:pt x="641" y="698"/>
                    <a:pt x="404" y="646"/>
                    <a:pt x="267" y="549"/>
                  </a:cubicBezTo>
                  <a:cubicBezTo>
                    <a:pt x="201" y="482"/>
                    <a:pt x="167" y="382"/>
                    <a:pt x="167" y="282"/>
                  </a:cubicBezTo>
                  <a:cubicBezTo>
                    <a:pt x="167" y="248"/>
                    <a:pt x="201" y="215"/>
                    <a:pt x="234" y="182"/>
                  </a:cubicBezTo>
                  <a:cubicBezTo>
                    <a:pt x="268" y="167"/>
                    <a:pt x="314" y="160"/>
                    <a:pt x="370" y="160"/>
                  </a:cubicBezTo>
                  <a:close/>
                  <a:moveTo>
                    <a:pt x="367" y="1"/>
                  </a:moveTo>
                  <a:cubicBezTo>
                    <a:pt x="275" y="1"/>
                    <a:pt x="196" y="15"/>
                    <a:pt x="134" y="48"/>
                  </a:cubicBezTo>
                  <a:cubicBezTo>
                    <a:pt x="67" y="82"/>
                    <a:pt x="34" y="182"/>
                    <a:pt x="34" y="282"/>
                  </a:cubicBezTo>
                  <a:cubicBezTo>
                    <a:pt x="1" y="415"/>
                    <a:pt x="67" y="549"/>
                    <a:pt x="167" y="649"/>
                  </a:cubicBezTo>
                  <a:cubicBezTo>
                    <a:pt x="390" y="788"/>
                    <a:pt x="612" y="857"/>
                    <a:pt x="854" y="857"/>
                  </a:cubicBezTo>
                  <a:cubicBezTo>
                    <a:pt x="902" y="857"/>
                    <a:pt x="951" y="854"/>
                    <a:pt x="1001" y="849"/>
                  </a:cubicBezTo>
                  <a:cubicBezTo>
                    <a:pt x="1368" y="849"/>
                    <a:pt x="1702" y="815"/>
                    <a:pt x="2069" y="749"/>
                  </a:cubicBezTo>
                  <a:cubicBezTo>
                    <a:pt x="2069" y="749"/>
                    <a:pt x="2102" y="715"/>
                    <a:pt x="2102" y="682"/>
                  </a:cubicBezTo>
                  <a:cubicBezTo>
                    <a:pt x="2135" y="649"/>
                    <a:pt x="2102" y="615"/>
                    <a:pt x="2069" y="582"/>
                  </a:cubicBezTo>
                  <a:cubicBezTo>
                    <a:pt x="1926" y="525"/>
                    <a:pt x="923" y="1"/>
                    <a:pt x="367"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17"/>
            <p:cNvSpPr/>
            <p:nvPr/>
          </p:nvSpPr>
          <p:spPr>
            <a:xfrm>
              <a:off x="4720200" y="4453625"/>
              <a:ext cx="33400" cy="37550"/>
            </a:xfrm>
            <a:custGeom>
              <a:avLst/>
              <a:gdLst/>
              <a:ahLst/>
              <a:cxnLst/>
              <a:rect l="l" t="t" r="r" b="b"/>
              <a:pathLst>
                <a:path w="1336" h="1502" extrusionOk="0">
                  <a:moveTo>
                    <a:pt x="434" y="134"/>
                  </a:moveTo>
                  <a:cubicBezTo>
                    <a:pt x="935" y="134"/>
                    <a:pt x="1102" y="935"/>
                    <a:pt x="1168" y="1268"/>
                  </a:cubicBezTo>
                  <a:cubicBezTo>
                    <a:pt x="768" y="1035"/>
                    <a:pt x="201" y="434"/>
                    <a:pt x="234" y="234"/>
                  </a:cubicBezTo>
                  <a:cubicBezTo>
                    <a:pt x="234" y="201"/>
                    <a:pt x="234" y="167"/>
                    <a:pt x="401" y="134"/>
                  </a:cubicBezTo>
                  <a:close/>
                  <a:moveTo>
                    <a:pt x="368" y="1"/>
                  </a:moveTo>
                  <a:cubicBezTo>
                    <a:pt x="168" y="1"/>
                    <a:pt x="101" y="134"/>
                    <a:pt x="68" y="201"/>
                  </a:cubicBezTo>
                  <a:cubicBezTo>
                    <a:pt x="1" y="601"/>
                    <a:pt x="835" y="1335"/>
                    <a:pt x="1235" y="1502"/>
                  </a:cubicBezTo>
                  <a:lnTo>
                    <a:pt x="1335" y="1502"/>
                  </a:lnTo>
                  <a:cubicBezTo>
                    <a:pt x="1335" y="1468"/>
                    <a:pt x="1335" y="1468"/>
                    <a:pt x="1335" y="1435"/>
                  </a:cubicBezTo>
                  <a:cubicBezTo>
                    <a:pt x="1335" y="1368"/>
                    <a:pt x="1202" y="1"/>
                    <a:pt x="43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17"/>
            <p:cNvSpPr/>
            <p:nvPr/>
          </p:nvSpPr>
          <p:spPr>
            <a:xfrm>
              <a:off x="4535900" y="2557775"/>
              <a:ext cx="376125" cy="83750"/>
            </a:xfrm>
            <a:custGeom>
              <a:avLst/>
              <a:gdLst/>
              <a:ahLst/>
              <a:cxnLst/>
              <a:rect l="l" t="t" r="r" b="b"/>
              <a:pathLst>
                <a:path w="15045" h="3350" extrusionOk="0">
                  <a:moveTo>
                    <a:pt x="14070" y="1"/>
                  </a:moveTo>
                  <a:cubicBezTo>
                    <a:pt x="14049" y="1"/>
                    <a:pt x="14029" y="5"/>
                    <a:pt x="14011" y="14"/>
                  </a:cubicBezTo>
                  <a:lnTo>
                    <a:pt x="201" y="1848"/>
                  </a:lnTo>
                  <a:cubicBezTo>
                    <a:pt x="68" y="1882"/>
                    <a:pt x="1" y="1948"/>
                    <a:pt x="1" y="2049"/>
                  </a:cubicBezTo>
                  <a:lnTo>
                    <a:pt x="234" y="3216"/>
                  </a:lnTo>
                  <a:cubicBezTo>
                    <a:pt x="268" y="3316"/>
                    <a:pt x="368" y="3349"/>
                    <a:pt x="501" y="3349"/>
                  </a:cubicBezTo>
                  <a:lnTo>
                    <a:pt x="14778" y="1415"/>
                  </a:lnTo>
                  <a:cubicBezTo>
                    <a:pt x="14945" y="1381"/>
                    <a:pt x="15045" y="1281"/>
                    <a:pt x="14978" y="1215"/>
                  </a:cubicBezTo>
                  <a:lnTo>
                    <a:pt x="14244" y="80"/>
                  </a:lnTo>
                  <a:cubicBezTo>
                    <a:pt x="14196" y="32"/>
                    <a:pt x="14129" y="1"/>
                    <a:pt x="1407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17"/>
            <p:cNvSpPr/>
            <p:nvPr/>
          </p:nvSpPr>
          <p:spPr>
            <a:xfrm>
              <a:off x="4535900" y="2557775"/>
              <a:ext cx="376125" cy="83750"/>
            </a:xfrm>
            <a:custGeom>
              <a:avLst/>
              <a:gdLst/>
              <a:ahLst/>
              <a:cxnLst/>
              <a:rect l="l" t="t" r="r" b="b"/>
              <a:pathLst>
                <a:path w="15045" h="3350" extrusionOk="0">
                  <a:moveTo>
                    <a:pt x="14070" y="1"/>
                  </a:moveTo>
                  <a:cubicBezTo>
                    <a:pt x="14049" y="1"/>
                    <a:pt x="14029" y="5"/>
                    <a:pt x="14011" y="14"/>
                  </a:cubicBezTo>
                  <a:lnTo>
                    <a:pt x="201" y="1848"/>
                  </a:lnTo>
                  <a:cubicBezTo>
                    <a:pt x="68" y="1882"/>
                    <a:pt x="1" y="1948"/>
                    <a:pt x="1" y="2049"/>
                  </a:cubicBezTo>
                  <a:lnTo>
                    <a:pt x="234" y="3216"/>
                  </a:lnTo>
                  <a:cubicBezTo>
                    <a:pt x="268" y="3316"/>
                    <a:pt x="368" y="3349"/>
                    <a:pt x="501" y="3349"/>
                  </a:cubicBezTo>
                  <a:lnTo>
                    <a:pt x="14778" y="1415"/>
                  </a:lnTo>
                  <a:cubicBezTo>
                    <a:pt x="14945" y="1381"/>
                    <a:pt x="15045" y="1281"/>
                    <a:pt x="14978" y="1215"/>
                  </a:cubicBezTo>
                  <a:lnTo>
                    <a:pt x="14244" y="80"/>
                  </a:lnTo>
                  <a:cubicBezTo>
                    <a:pt x="14196" y="32"/>
                    <a:pt x="14129" y="1"/>
                    <a:pt x="14070"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17"/>
            <p:cNvSpPr/>
            <p:nvPr/>
          </p:nvSpPr>
          <p:spPr>
            <a:xfrm>
              <a:off x="4836950" y="2560275"/>
              <a:ext cx="25050" cy="44550"/>
            </a:xfrm>
            <a:custGeom>
              <a:avLst/>
              <a:gdLst/>
              <a:ahLst/>
              <a:cxnLst/>
              <a:rect l="l" t="t" r="r" b="b"/>
              <a:pathLst>
                <a:path w="1002" h="1782" extrusionOk="0">
                  <a:moveTo>
                    <a:pt x="559" y="1"/>
                  </a:moveTo>
                  <a:cubicBezTo>
                    <a:pt x="539" y="1"/>
                    <a:pt x="519" y="5"/>
                    <a:pt x="501" y="14"/>
                  </a:cubicBezTo>
                  <a:lnTo>
                    <a:pt x="134" y="47"/>
                  </a:lnTo>
                  <a:cubicBezTo>
                    <a:pt x="68" y="47"/>
                    <a:pt x="1" y="114"/>
                    <a:pt x="34" y="147"/>
                  </a:cubicBezTo>
                  <a:lnTo>
                    <a:pt x="368" y="1715"/>
                  </a:lnTo>
                  <a:cubicBezTo>
                    <a:pt x="368" y="1715"/>
                    <a:pt x="434" y="1782"/>
                    <a:pt x="501" y="1782"/>
                  </a:cubicBezTo>
                  <a:lnTo>
                    <a:pt x="868" y="1715"/>
                  </a:lnTo>
                  <a:cubicBezTo>
                    <a:pt x="968" y="1715"/>
                    <a:pt x="1002" y="1648"/>
                    <a:pt x="1002" y="1615"/>
                  </a:cubicBezTo>
                  <a:lnTo>
                    <a:pt x="668" y="81"/>
                  </a:lnTo>
                  <a:cubicBezTo>
                    <a:pt x="668" y="32"/>
                    <a:pt x="614" y="1"/>
                    <a:pt x="559"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17"/>
            <p:cNvSpPr/>
            <p:nvPr/>
          </p:nvSpPr>
          <p:spPr>
            <a:xfrm>
              <a:off x="4603450" y="2591475"/>
              <a:ext cx="25050" cy="44200"/>
            </a:xfrm>
            <a:custGeom>
              <a:avLst/>
              <a:gdLst/>
              <a:ahLst/>
              <a:cxnLst/>
              <a:rect l="l" t="t" r="r" b="b"/>
              <a:pathLst>
                <a:path w="1002" h="1768" extrusionOk="0">
                  <a:moveTo>
                    <a:pt x="501" y="0"/>
                  </a:moveTo>
                  <a:lnTo>
                    <a:pt x="134" y="67"/>
                  </a:lnTo>
                  <a:cubicBezTo>
                    <a:pt x="68" y="67"/>
                    <a:pt x="1" y="100"/>
                    <a:pt x="34" y="167"/>
                  </a:cubicBezTo>
                  <a:lnTo>
                    <a:pt x="368" y="1701"/>
                  </a:lnTo>
                  <a:cubicBezTo>
                    <a:pt x="368" y="1768"/>
                    <a:pt x="434" y="1768"/>
                    <a:pt x="535" y="1768"/>
                  </a:cubicBezTo>
                  <a:lnTo>
                    <a:pt x="901" y="1735"/>
                  </a:lnTo>
                  <a:cubicBezTo>
                    <a:pt x="968" y="1735"/>
                    <a:pt x="1002" y="1668"/>
                    <a:pt x="1002" y="1635"/>
                  </a:cubicBezTo>
                  <a:lnTo>
                    <a:pt x="668" y="67"/>
                  </a:lnTo>
                  <a:cubicBezTo>
                    <a:pt x="668" y="33"/>
                    <a:pt x="601" y="0"/>
                    <a:pt x="501"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39"/>
        <p:cNvGrpSpPr/>
        <p:nvPr/>
      </p:nvGrpSpPr>
      <p:grpSpPr>
        <a:xfrm>
          <a:off x="0" y="0"/>
          <a:ext cx="0" cy="0"/>
          <a:chOff x="0" y="0"/>
          <a:chExt cx="0" cy="0"/>
        </a:xfrm>
      </p:grpSpPr>
      <p:sp>
        <p:nvSpPr>
          <p:cNvPr id="940" name="Google Shape;940;p18"/>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41" name="Google Shape;941;p18"/>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a:solidFill>
                  <a:schemeClr val="dk1"/>
                </a:solidFill>
              </a:rPr>
              <a:t>يعد فهم أساسيات الإستثمار الخطوة الأولى لتحقيق أهداف المستثمر ، فالوعي بآليات الإستثمار يجنب المستثمر الوقوع في المخاطر و يمكنه من إتخاذ أفضل القرارات الإستثمارية ، و من أهم الأساسيات هو الإدراك بأن الأصول المستثمرة كالأسهم و أدوات الدين المختلفة ، يمكنها أن تدر دخلا على المستثمر و ترتفع على قيمتها في الأجل الطويل، و لذلك فإتجاه الفرد للإدخار و الإستثمار يجعله في وضع يسمح له بالحصول على المال الذي يحتاجه لتأمين حاجاته الضرورية و على المستثمر الإدراك بأنه لا توجد ضمانات للربح عند الإستثمار . و بالتالي فإن قيمة رأس مال المستثمر معرضة للنقصان مثلما هي قابلة للزيادة ، خاصة إذا كانت الإستثمارات قصيرة الأجل . و لحسن الحظ فإن هناك طرقا عديدة تمكن المستثمر من تقليل مخاطر الوقوع في خسائر إستثمارية ، دون تمكنه بالطبع من تجنب هذه المخاطر تماما. و لكي يكون المستثمر واعيا عليه يتعلم ما يلي : </a:t>
            </a:r>
            <a:endParaRPr/>
          </a:p>
          <a:p>
            <a:pPr marL="127000" lvl="0" indent="0" algn="r" rtl="1">
              <a:lnSpc>
                <a:spcPct val="115000"/>
              </a:lnSpc>
              <a:spcBef>
                <a:spcPts val="0"/>
              </a:spcBef>
              <a:spcAft>
                <a:spcPts val="0"/>
              </a:spcAft>
              <a:buSzPts val="1600"/>
              <a:buNone/>
            </a:pPr>
            <a:endParaRPr sz="1800">
              <a:solidFill>
                <a:schemeClr val="dk1"/>
              </a:solidFill>
            </a:endParaRPr>
          </a:p>
        </p:txBody>
      </p:sp>
      <p:sp>
        <p:nvSpPr>
          <p:cNvPr id="942" name="Google Shape;942;p18"/>
          <p:cNvSpPr/>
          <p:nvPr/>
        </p:nvSpPr>
        <p:spPr>
          <a:xfrm>
            <a:off x="3575828" y="837005"/>
            <a:ext cx="4267515"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الأول : أساسيات الإستثمار </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46"/>
        <p:cNvGrpSpPr/>
        <p:nvPr/>
      </p:nvGrpSpPr>
      <p:grpSpPr>
        <a:xfrm>
          <a:off x="0" y="0"/>
          <a:ext cx="0" cy="0"/>
          <a:chOff x="0" y="0"/>
          <a:chExt cx="0" cy="0"/>
        </a:xfrm>
      </p:grpSpPr>
      <p:sp>
        <p:nvSpPr>
          <p:cNvPr id="947" name="Google Shape;947;p19"/>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48" name="Google Shape;948;p19"/>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a:solidFill>
                  <a:schemeClr val="dk1"/>
                </a:solidFill>
              </a:rPr>
              <a:t>_الموازنة بين المخاطر و العوائد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_إختيار التوزيع الصحيح للإستثمارات .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_التنويع عند بناء المحفظة الإستثمارية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_تضاعف الإستثمارات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_التغلب على عامل التضخم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_مراقبة الإستثمارات .</a:t>
            </a:r>
            <a:endParaRPr>
              <a:solidFill>
                <a:schemeClr val="dk1"/>
              </a:solidFill>
            </a:endParaRPr>
          </a:p>
          <a:p>
            <a:pPr marL="127000" lvl="0" indent="0" algn="r" rtl="1">
              <a:lnSpc>
                <a:spcPct val="115000"/>
              </a:lnSpc>
              <a:spcBef>
                <a:spcPts val="0"/>
              </a:spcBef>
              <a:spcAft>
                <a:spcPts val="0"/>
              </a:spcAft>
              <a:buSzPts val="1600"/>
              <a:buNone/>
            </a:pPr>
            <a:endParaRPr sz="2000">
              <a:solidFill>
                <a:schemeClr val="dk1"/>
              </a:solidFill>
            </a:endParaRPr>
          </a:p>
        </p:txBody>
      </p:sp>
      <p:sp>
        <p:nvSpPr>
          <p:cNvPr id="949" name="Google Shape;949;p19"/>
          <p:cNvSpPr/>
          <p:nvPr/>
        </p:nvSpPr>
        <p:spPr>
          <a:xfrm>
            <a:off x="3575828" y="837005"/>
            <a:ext cx="4267515"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الأول : أساسيات الإستثمار </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2"/>
        <p:cNvGrpSpPr/>
        <p:nvPr/>
      </p:nvGrpSpPr>
      <p:grpSpPr>
        <a:xfrm>
          <a:off x="0" y="0"/>
          <a:ext cx="0" cy="0"/>
          <a:chOff x="0" y="0"/>
          <a:chExt cx="0" cy="0"/>
        </a:xfrm>
      </p:grpSpPr>
      <p:sp>
        <p:nvSpPr>
          <p:cNvPr id="673" name="Google Shape;673;p3"/>
          <p:cNvSpPr txBox="1">
            <a:spLocks noGrp="1"/>
          </p:cNvSpPr>
          <p:nvPr>
            <p:ph type="body" idx="1"/>
          </p:nvPr>
        </p:nvSpPr>
        <p:spPr>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SzPts val="1600"/>
              <a:buNone/>
            </a:pPr>
            <a:r>
              <a:rPr lang="ar-SA"/>
              <a:t>خطة البحث</a:t>
            </a:r>
            <a:endParaRPr/>
          </a:p>
        </p:txBody>
      </p:sp>
      <p:grpSp>
        <p:nvGrpSpPr>
          <p:cNvPr id="674" name="Google Shape;674;p3"/>
          <p:cNvGrpSpPr/>
          <p:nvPr/>
        </p:nvGrpSpPr>
        <p:grpSpPr>
          <a:xfrm>
            <a:off x="7821356" y="972906"/>
            <a:ext cx="648448" cy="1118563"/>
            <a:chOff x="10432357" y="212669"/>
            <a:chExt cx="612578" cy="1056688"/>
          </a:xfrm>
        </p:grpSpPr>
        <p:sp>
          <p:nvSpPr>
            <p:cNvPr id="675" name="Google Shape;675;p3"/>
            <p:cNvSpPr/>
            <p:nvPr/>
          </p:nvSpPr>
          <p:spPr>
            <a:xfrm>
              <a:off x="10561867" y="1079641"/>
              <a:ext cx="345457" cy="153999"/>
            </a:xfrm>
            <a:custGeom>
              <a:avLst/>
              <a:gdLst/>
              <a:ahLst/>
              <a:cxnLst/>
              <a:rect l="l" t="t" r="r" b="b"/>
              <a:pathLst>
                <a:path w="790575" h="352425" extrusionOk="0">
                  <a:moveTo>
                    <a:pt x="755333" y="358140"/>
                  </a:moveTo>
                  <a:lnTo>
                    <a:pt x="35243" y="358140"/>
                  </a:lnTo>
                  <a:cubicBezTo>
                    <a:pt x="16193" y="358140"/>
                    <a:pt x="0" y="341947"/>
                    <a:pt x="0" y="322897"/>
                  </a:cubicBezTo>
                  <a:lnTo>
                    <a:pt x="0" y="35242"/>
                  </a:lnTo>
                  <a:cubicBezTo>
                    <a:pt x="0" y="16192"/>
                    <a:pt x="16193" y="0"/>
                    <a:pt x="35243" y="0"/>
                  </a:cubicBezTo>
                  <a:lnTo>
                    <a:pt x="755333" y="0"/>
                  </a:lnTo>
                  <a:cubicBezTo>
                    <a:pt x="774383" y="0"/>
                    <a:pt x="790575" y="16192"/>
                    <a:pt x="790575" y="35242"/>
                  </a:cubicBezTo>
                  <a:lnTo>
                    <a:pt x="790575" y="323850"/>
                  </a:lnTo>
                  <a:cubicBezTo>
                    <a:pt x="790575" y="342900"/>
                    <a:pt x="775335" y="358140"/>
                    <a:pt x="755333" y="358140"/>
                  </a:cubicBezTo>
                  <a:close/>
                </a:path>
              </a:pathLst>
            </a:custGeom>
            <a:solidFill>
              <a:srgbClr val="FCC90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76" name="Google Shape;676;p3"/>
            <p:cNvSpPr/>
            <p:nvPr/>
          </p:nvSpPr>
          <p:spPr>
            <a:xfrm>
              <a:off x="10613478" y="1097538"/>
              <a:ext cx="245566" cy="120702"/>
            </a:xfrm>
            <a:custGeom>
              <a:avLst/>
              <a:gdLst/>
              <a:ahLst/>
              <a:cxnLst/>
              <a:rect l="l" t="t" r="r" b="b"/>
              <a:pathLst>
                <a:path w="561975" h="276225" extrusionOk="0">
                  <a:moveTo>
                    <a:pt x="545782" y="280988"/>
                  </a:moveTo>
                  <a:lnTo>
                    <a:pt x="22860" y="280988"/>
                  </a:lnTo>
                  <a:cubicBezTo>
                    <a:pt x="9525" y="280988"/>
                    <a:pt x="0" y="270510"/>
                    <a:pt x="0" y="258127"/>
                  </a:cubicBezTo>
                  <a:lnTo>
                    <a:pt x="0" y="22860"/>
                  </a:lnTo>
                  <a:cubicBezTo>
                    <a:pt x="0" y="9525"/>
                    <a:pt x="10477" y="0"/>
                    <a:pt x="22860" y="0"/>
                  </a:cubicBezTo>
                  <a:lnTo>
                    <a:pt x="545782" y="0"/>
                  </a:lnTo>
                  <a:cubicBezTo>
                    <a:pt x="559118" y="0"/>
                    <a:pt x="568643" y="10477"/>
                    <a:pt x="568643" y="22860"/>
                  </a:cubicBezTo>
                  <a:lnTo>
                    <a:pt x="568643" y="258127"/>
                  </a:lnTo>
                  <a:cubicBezTo>
                    <a:pt x="569595" y="270510"/>
                    <a:pt x="559118" y="280988"/>
                    <a:pt x="545782" y="280988"/>
                  </a:cubicBezTo>
                  <a:close/>
                </a:path>
              </a:pathLst>
            </a:custGeom>
            <a:solidFill>
              <a:srgbClr val="E1E3F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77" name="Google Shape;677;p3"/>
            <p:cNvSpPr/>
            <p:nvPr/>
          </p:nvSpPr>
          <p:spPr>
            <a:xfrm>
              <a:off x="10551046" y="1234472"/>
              <a:ext cx="378754" cy="33297"/>
            </a:xfrm>
            <a:custGeom>
              <a:avLst/>
              <a:gdLst/>
              <a:ahLst/>
              <a:cxnLst/>
              <a:rect l="l" t="t" r="r" b="b"/>
              <a:pathLst>
                <a:path w="866775" h="76200" extrusionOk="0">
                  <a:moveTo>
                    <a:pt x="850582" y="82867"/>
                  </a:moveTo>
                  <a:lnTo>
                    <a:pt x="18098" y="82867"/>
                  </a:lnTo>
                  <a:cubicBezTo>
                    <a:pt x="7620" y="82867"/>
                    <a:pt x="0" y="74295"/>
                    <a:pt x="0" y="64770"/>
                  </a:cubicBezTo>
                  <a:lnTo>
                    <a:pt x="0" y="18097"/>
                  </a:lnTo>
                  <a:cubicBezTo>
                    <a:pt x="0" y="7620"/>
                    <a:pt x="8573" y="0"/>
                    <a:pt x="18098" y="0"/>
                  </a:cubicBezTo>
                  <a:lnTo>
                    <a:pt x="850582" y="0"/>
                  </a:lnTo>
                  <a:cubicBezTo>
                    <a:pt x="861060" y="0"/>
                    <a:pt x="868680" y="8572"/>
                    <a:pt x="868680" y="18097"/>
                  </a:cubicBezTo>
                  <a:lnTo>
                    <a:pt x="868680" y="64770"/>
                  </a:lnTo>
                  <a:cubicBezTo>
                    <a:pt x="868680" y="75247"/>
                    <a:pt x="860107" y="82867"/>
                    <a:pt x="850582" y="82867"/>
                  </a:cubicBezTo>
                  <a:close/>
                </a:path>
              </a:pathLst>
            </a:custGeom>
            <a:solidFill>
              <a:srgbClr val="F7382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78" name="Google Shape;678;p3"/>
            <p:cNvSpPr/>
            <p:nvPr/>
          </p:nvSpPr>
          <p:spPr>
            <a:xfrm>
              <a:off x="10432357" y="212669"/>
              <a:ext cx="611833" cy="853237"/>
            </a:xfrm>
            <a:custGeom>
              <a:avLst/>
              <a:gdLst/>
              <a:ahLst/>
              <a:cxnLst/>
              <a:rect l="l" t="t" r="r" b="b"/>
              <a:pathLst>
                <a:path w="1400175" h="1952625" extrusionOk="0">
                  <a:moveTo>
                    <a:pt x="1404140" y="122873"/>
                  </a:moveTo>
                  <a:cubicBezTo>
                    <a:pt x="1403188" y="106680"/>
                    <a:pt x="1397473" y="100013"/>
                    <a:pt x="1380328" y="100013"/>
                  </a:cubicBezTo>
                  <a:cubicBezTo>
                    <a:pt x="1327940" y="100965"/>
                    <a:pt x="1276505" y="99060"/>
                    <a:pt x="1224118" y="100965"/>
                  </a:cubicBezTo>
                  <a:cubicBezTo>
                    <a:pt x="1205068" y="100965"/>
                    <a:pt x="1199353" y="94298"/>
                    <a:pt x="1200305" y="77153"/>
                  </a:cubicBezTo>
                  <a:cubicBezTo>
                    <a:pt x="1201257" y="58103"/>
                    <a:pt x="1200305" y="39053"/>
                    <a:pt x="1201257" y="20003"/>
                  </a:cubicBezTo>
                  <a:cubicBezTo>
                    <a:pt x="1202210" y="6668"/>
                    <a:pt x="1197448" y="0"/>
                    <a:pt x="1183160" y="0"/>
                  </a:cubicBezTo>
                  <a:cubicBezTo>
                    <a:pt x="1024093" y="953"/>
                    <a:pt x="859310" y="953"/>
                    <a:pt x="700243" y="1905"/>
                  </a:cubicBezTo>
                  <a:cubicBezTo>
                    <a:pt x="700243" y="1905"/>
                    <a:pt x="700243" y="1905"/>
                    <a:pt x="700243" y="953"/>
                  </a:cubicBezTo>
                  <a:cubicBezTo>
                    <a:pt x="541175" y="953"/>
                    <a:pt x="382107" y="0"/>
                    <a:pt x="222087" y="0"/>
                  </a:cubicBezTo>
                  <a:cubicBezTo>
                    <a:pt x="207800" y="0"/>
                    <a:pt x="203037" y="6668"/>
                    <a:pt x="203990" y="20003"/>
                  </a:cubicBezTo>
                  <a:cubicBezTo>
                    <a:pt x="204943" y="39053"/>
                    <a:pt x="203990" y="58103"/>
                    <a:pt x="204943" y="77153"/>
                  </a:cubicBezTo>
                  <a:cubicBezTo>
                    <a:pt x="205895" y="95250"/>
                    <a:pt x="200180" y="101918"/>
                    <a:pt x="181130" y="100965"/>
                  </a:cubicBezTo>
                  <a:cubicBezTo>
                    <a:pt x="128743" y="100013"/>
                    <a:pt x="77307" y="100965"/>
                    <a:pt x="24920" y="100013"/>
                  </a:cubicBezTo>
                  <a:cubicBezTo>
                    <a:pt x="7775" y="100013"/>
                    <a:pt x="2060" y="106680"/>
                    <a:pt x="1107" y="122873"/>
                  </a:cubicBezTo>
                  <a:cubicBezTo>
                    <a:pt x="-2702" y="216218"/>
                    <a:pt x="3012" y="308610"/>
                    <a:pt x="23015" y="400050"/>
                  </a:cubicBezTo>
                  <a:cubicBezTo>
                    <a:pt x="42065" y="485775"/>
                    <a:pt x="69687" y="568643"/>
                    <a:pt x="119218" y="641985"/>
                  </a:cubicBezTo>
                  <a:cubicBezTo>
                    <a:pt x="182082" y="736283"/>
                    <a:pt x="263998" y="803910"/>
                    <a:pt x="373535" y="835343"/>
                  </a:cubicBezTo>
                  <a:cubicBezTo>
                    <a:pt x="384012" y="838200"/>
                    <a:pt x="398300" y="839153"/>
                    <a:pt x="405920" y="849630"/>
                  </a:cubicBezTo>
                  <a:cubicBezTo>
                    <a:pt x="449735" y="915353"/>
                    <a:pt x="504980" y="967740"/>
                    <a:pt x="574513" y="1005840"/>
                  </a:cubicBezTo>
                  <a:cubicBezTo>
                    <a:pt x="542128" y="1017270"/>
                    <a:pt x="531650" y="1034415"/>
                    <a:pt x="535460" y="1062990"/>
                  </a:cubicBezTo>
                  <a:cubicBezTo>
                    <a:pt x="539270" y="1086803"/>
                    <a:pt x="557368" y="1099185"/>
                    <a:pt x="587848" y="1099185"/>
                  </a:cubicBezTo>
                  <a:cubicBezTo>
                    <a:pt x="597373" y="1099185"/>
                    <a:pt x="605945" y="1100138"/>
                    <a:pt x="615470" y="1099185"/>
                  </a:cubicBezTo>
                  <a:cubicBezTo>
                    <a:pt x="630710" y="1097280"/>
                    <a:pt x="635473" y="1104900"/>
                    <a:pt x="635473" y="1119188"/>
                  </a:cubicBezTo>
                  <a:cubicBezTo>
                    <a:pt x="636425" y="1145858"/>
                    <a:pt x="639282" y="1171575"/>
                    <a:pt x="639282" y="1198245"/>
                  </a:cubicBezTo>
                  <a:cubicBezTo>
                    <a:pt x="639282" y="1279208"/>
                    <a:pt x="636425" y="1359218"/>
                    <a:pt x="626900" y="1439228"/>
                  </a:cubicBezTo>
                  <a:cubicBezTo>
                    <a:pt x="616423" y="1535430"/>
                    <a:pt x="594515" y="1628775"/>
                    <a:pt x="562130" y="1719263"/>
                  </a:cubicBezTo>
                  <a:cubicBezTo>
                    <a:pt x="532603" y="1803083"/>
                    <a:pt x="486882" y="1880235"/>
                    <a:pt x="427828" y="1946910"/>
                  </a:cubicBezTo>
                  <a:cubicBezTo>
                    <a:pt x="437353" y="1962150"/>
                    <a:pt x="453545" y="1960245"/>
                    <a:pt x="467832" y="1960245"/>
                  </a:cubicBezTo>
                  <a:cubicBezTo>
                    <a:pt x="534507" y="1961198"/>
                    <a:pt x="601182" y="1960245"/>
                    <a:pt x="667857" y="1960245"/>
                  </a:cubicBezTo>
                  <a:cubicBezTo>
                    <a:pt x="677382" y="1960245"/>
                    <a:pt x="687860" y="1960245"/>
                    <a:pt x="697385" y="1960245"/>
                  </a:cubicBezTo>
                  <a:lnTo>
                    <a:pt x="697385" y="1960245"/>
                  </a:lnTo>
                  <a:cubicBezTo>
                    <a:pt x="698338" y="1960245"/>
                    <a:pt x="700243" y="1960245"/>
                    <a:pt x="701195" y="1960245"/>
                  </a:cubicBezTo>
                  <a:cubicBezTo>
                    <a:pt x="702148" y="1960245"/>
                    <a:pt x="704053" y="1960245"/>
                    <a:pt x="705005" y="1960245"/>
                  </a:cubicBezTo>
                  <a:lnTo>
                    <a:pt x="705005" y="1960245"/>
                  </a:lnTo>
                  <a:cubicBezTo>
                    <a:pt x="714530" y="1960245"/>
                    <a:pt x="725007" y="1960245"/>
                    <a:pt x="734532" y="1960245"/>
                  </a:cubicBezTo>
                  <a:cubicBezTo>
                    <a:pt x="801207" y="1960245"/>
                    <a:pt x="867882" y="1960245"/>
                    <a:pt x="934557" y="1960245"/>
                  </a:cubicBezTo>
                  <a:cubicBezTo>
                    <a:pt x="948845" y="1960245"/>
                    <a:pt x="965038" y="1962150"/>
                    <a:pt x="974563" y="1946910"/>
                  </a:cubicBezTo>
                  <a:cubicBezTo>
                    <a:pt x="915507" y="1879283"/>
                    <a:pt x="869788" y="1803083"/>
                    <a:pt x="840260" y="1719263"/>
                  </a:cubicBezTo>
                  <a:cubicBezTo>
                    <a:pt x="807875" y="1628775"/>
                    <a:pt x="785968" y="1535430"/>
                    <a:pt x="775490" y="1439228"/>
                  </a:cubicBezTo>
                  <a:cubicBezTo>
                    <a:pt x="766918" y="1359218"/>
                    <a:pt x="763107" y="1278255"/>
                    <a:pt x="763107" y="1198245"/>
                  </a:cubicBezTo>
                  <a:cubicBezTo>
                    <a:pt x="763107" y="1171575"/>
                    <a:pt x="765965" y="1145858"/>
                    <a:pt x="766918" y="1119188"/>
                  </a:cubicBezTo>
                  <a:cubicBezTo>
                    <a:pt x="766918" y="1104900"/>
                    <a:pt x="770728" y="1097280"/>
                    <a:pt x="786920" y="1099185"/>
                  </a:cubicBezTo>
                  <a:cubicBezTo>
                    <a:pt x="795493" y="1100138"/>
                    <a:pt x="805018" y="1099185"/>
                    <a:pt x="814543" y="1099185"/>
                  </a:cubicBezTo>
                  <a:cubicBezTo>
                    <a:pt x="845023" y="1099185"/>
                    <a:pt x="863120" y="1086803"/>
                    <a:pt x="866930" y="1062990"/>
                  </a:cubicBezTo>
                  <a:cubicBezTo>
                    <a:pt x="871693" y="1034415"/>
                    <a:pt x="860263" y="1017270"/>
                    <a:pt x="827878" y="1005840"/>
                  </a:cubicBezTo>
                  <a:cubicBezTo>
                    <a:pt x="898363" y="967740"/>
                    <a:pt x="953607" y="915353"/>
                    <a:pt x="996470" y="849630"/>
                  </a:cubicBezTo>
                  <a:cubicBezTo>
                    <a:pt x="1004090" y="839153"/>
                    <a:pt x="1017425" y="838200"/>
                    <a:pt x="1028855" y="835343"/>
                  </a:cubicBezTo>
                  <a:cubicBezTo>
                    <a:pt x="1138393" y="802958"/>
                    <a:pt x="1220307" y="735330"/>
                    <a:pt x="1283173" y="641985"/>
                  </a:cubicBezTo>
                  <a:cubicBezTo>
                    <a:pt x="1332703" y="567690"/>
                    <a:pt x="1360325" y="484823"/>
                    <a:pt x="1379375" y="400050"/>
                  </a:cubicBezTo>
                  <a:cubicBezTo>
                    <a:pt x="1402235" y="308610"/>
                    <a:pt x="1407950" y="216218"/>
                    <a:pt x="1404140" y="122873"/>
                  </a:cubicBezTo>
                  <a:close/>
                  <a:moveTo>
                    <a:pt x="284000" y="731520"/>
                  </a:moveTo>
                  <a:cubicBezTo>
                    <a:pt x="215420" y="686753"/>
                    <a:pt x="166843" y="621983"/>
                    <a:pt x="132553" y="548640"/>
                  </a:cubicBezTo>
                  <a:cubicBezTo>
                    <a:pt x="104930" y="488633"/>
                    <a:pt x="86832" y="425768"/>
                    <a:pt x="74450" y="360998"/>
                  </a:cubicBezTo>
                  <a:cubicBezTo>
                    <a:pt x="63020" y="299085"/>
                    <a:pt x="60162" y="237173"/>
                    <a:pt x="60162" y="174308"/>
                  </a:cubicBezTo>
                  <a:cubicBezTo>
                    <a:pt x="60162" y="162878"/>
                    <a:pt x="63973" y="158115"/>
                    <a:pt x="75403" y="158115"/>
                  </a:cubicBezTo>
                  <a:cubicBezTo>
                    <a:pt x="115407" y="159068"/>
                    <a:pt x="156365" y="158115"/>
                    <a:pt x="196370" y="158115"/>
                  </a:cubicBezTo>
                  <a:cubicBezTo>
                    <a:pt x="203037" y="158115"/>
                    <a:pt x="209705" y="158115"/>
                    <a:pt x="209705" y="167640"/>
                  </a:cubicBezTo>
                  <a:cubicBezTo>
                    <a:pt x="208753" y="192405"/>
                    <a:pt x="218278" y="216218"/>
                    <a:pt x="219230" y="240983"/>
                  </a:cubicBezTo>
                  <a:cubicBezTo>
                    <a:pt x="222087" y="300990"/>
                    <a:pt x="235423" y="360045"/>
                    <a:pt x="246853" y="420053"/>
                  </a:cubicBezTo>
                  <a:cubicBezTo>
                    <a:pt x="257330" y="476250"/>
                    <a:pt x="271618" y="531495"/>
                    <a:pt x="286857" y="585788"/>
                  </a:cubicBezTo>
                  <a:cubicBezTo>
                    <a:pt x="304003" y="645795"/>
                    <a:pt x="326862" y="704850"/>
                    <a:pt x="356390" y="764858"/>
                  </a:cubicBezTo>
                  <a:cubicBezTo>
                    <a:pt x="325910" y="762000"/>
                    <a:pt x="304955" y="745808"/>
                    <a:pt x="284000" y="731520"/>
                  </a:cubicBezTo>
                  <a:close/>
                  <a:moveTo>
                    <a:pt x="1331750" y="360998"/>
                  </a:moveTo>
                  <a:cubicBezTo>
                    <a:pt x="1319368" y="425768"/>
                    <a:pt x="1302223" y="488633"/>
                    <a:pt x="1273648" y="548640"/>
                  </a:cubicBezTo>
                  <a:cubicBezTo>
                    <a:pt x="1239357" y="621983"/>
                    <a:pt x="1190780" y="686753"/>
                    <a:pt x="1122200" y="731520"/>
                  </a:cubicBezTo>
                  <a:cubicBezTo>
                    <a:pt x="1101245" y="744855"/>
                    <a:pt x="1080290" y="762000"/>
                    <a:pt x="1048857" y="765810"/>
                  </a:cubicBezTo>
                  <a:cubicBezTo>
                    <a:pt x="1078385" y="704850"/>
                    <a:pt x="1101245" y="646748"/>
                    <a:pt x="1118390" y="586740"/>
                  </a:cubicBezTo>
                  <a:cubicBezTo>
                    <a:pt x="1134582" y="532448"/>
                    <a:pt x="1147918" y="477203"/>
                    <a:pt x="1158395" y="421005"/>
                  </a:cubicBezTo>
                  <a:cubicBezTo>
                    <a:pt x="1169825" y="361950"/>
                    <a:pt x="1183160" y="302895"/>
                    <a:pt x="1186018" y="241935"/>
                  </a:cubicBezTo>
                  <a:cubicBezTo>
                    <a:pt x="1186970" y="217170"/>
                    <a:pt x="1196495" y="193358"/>
                    <a:pt x="1195543" y="168593"/>
                  </a:cubicBezTo>
                  <a:cubicBezTo>
                    <a:pt x="1195543" y="159068"/>
                    <a:pt x="1202210" y="159068"/>
                    <a:pt x="1208878" y="159068"/>
                  </a:cubicBezTo>
                  <a:cubicBezTo>
                    <a:pt x="1248882" y="159068"/>
                    <a:pt x="1289840" y="159068"/>
                    <a:pt x="1329845" y="159068"/>
                  </a:cubicBezTo>
                  <a:cubicBezTo>
                    <a:pt x="1341275" y="159068"/>
                    <a:pt x="1345085" y="163830"/>
                    <a:pt x="1345085" y="175260"/>
                  </a:cubicBezTo>
                  <a:cubicBezTo>
                    <a:pt x="1346990" y="237173"/>
                    <a:pt x="1343180" y="299085"/>
                    <a:pt x="1331750" y="360998"/>
                  </a:cubicBezTo>
                  <a:close/>
                </a:path>
              </a:pathLst>
            </a:custGeom>
            <a:solidFill>
              <a:srgbClr val="FCC90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79" name="Google Shape;679;p3"/>
            <p:cNvSpPr/>
            <p:nvPr/>
          </p:nvSpPr>
          <p:spPr>
            <a:xfrm>
              <a:off x="10736937" y="213918"/>
              <a:ext cx="307998" cy="853237"/>
            </a:xfrm>
            <a:custGeom>
              <a:avLst/>
              <a:gdLst/>
              <a:ahLst/>
              <a:cxnLst/>
              <a:rect l="l" t="t" r="r" b="b"/>
              <a:pathLst>
                <a:path w="704850" h="1952625" extrusionOk="0">
                  <a:moveTo>
                    <a:pt x="2261" y="1960245"/>
                  </a:moveTo>
                  <a:cubicBezTo>
                    <a:pt x="14644" y="1960245"/>
                    <a:pt x="27026" y="1960245"/>
                    <a:pt x="39409" y="1960245"/>
                  </a:cubicBezTo>
                  <a:cubicBezTo>
                    <a:pt x="106084" y="1960245"/>
                    <a:pt x="172759" y="1960245"/>
                    <a:pt x="239434" y="1960245"/>
                  </a:cubicBezTo>
                  <a:cubicBezTo>
                    <a:pt x="253721" y="1960245"/>
                    <a:pt x="269914" y="1962150"/>
                    <a:pt x="279439" y="1946910"/>
                  </a:cubicBezTo>
                  <a:cubicBezTo>
                    <a:pt x="220384" y="1879283"/>
                    <a:pt x="174664" y="1803083"/>
                    <a:pt x="145136" y="1719263"/>
                  </a:cubicBezTo>
                  <a:cubicBezTo>
                    <a:pt x="112751" y="1628775"/>
                    <a:pt x="90844" y="1535430"/>
                    <a:pt x="80366" y="1439228"/>
                  </a:cubicBezTo>
                  <a:cubicBezTo>
                    <a:pt x="71794" y="1359218"/>
                    <a:pt x="67984" y="1278255"/>
                    <a:pt x="67984" y="1198245"/>
                  </a:cubicBezTo>
                  <a:cubicBezTo>
                    <a:pt x="67984" y="1171575"/>
                    <a:pt x="70841" y="1145858"/>
                    <a:pt x="71794" y="1119188"/>
                  </a:cubicBezTo>
                  <a:cubicBezTo>
                    <a:pt x="71794" y="1104900"/>
                    <a:pt x="75604" y="1097280"/>
                    <a:pt x="91796" y="1099185"/>
                  </a:cubicBezTo>
                  <a:cubicBezTo>
                    <a:pt x="100369" y="1100138"/>
                    <a:pt x="109894" y="1099185"/>
                    <a:pt x="119419" y="1099185"/>
                  </a:cubicBezTo>
                  <a:cubicBezTo>
                    <a:pt x="149899" y="1099185"/>
                    <a:pt x="167996" y="1086803"/>
                    <a:pt x="171806" y="1062990"/>
                  </a:cubicBezTo>
                  <a:cubicBezTo>
                    <a:pt x="176569" y="1034415"/>
                    <a:pt x="165139" y="1017270"/>
                    <a:pt x="132754" y="1005840"/>
                  </a:cubicBezTo>
                  <a:cubicBezTo>
                    <a:pt x="203239" y="967740"/>
                    <a:pt x="258484" y="915353"/>
                    <a:pt x="301346" y="849630"/>
                  </a:cubicBezTo>
                  <a:cubicBezTo>
                    <a:pt x="308966" y="839153"/>
                    <a:pt x="322301" y="838200"/>
                    <a:pt x="333731" y="835343"/>
                  </a:cubicBezTo>
                  <a:cubicBezTo>
                    <a:pt x="443269" y="802958"/>
                    <a:pt x="525184" y="735330"/>
                    <a:pt x="588049" y="641985"/>
                  </a:cubicBezTo>
                  <a:cubicBezTo>
                    <a:pt x="637579" y="567690"/>
                    <a:pt x="665201" y="484823"/>
                    <a:pt x="684251" y="400050"/>
                  </a:cubicBezTo>
                  <a:cubicBezTo>
                    <a:pt x="704254" y="309563"/>
                    <a:pt x="709969" y="216218"/>
                    <a:pt x="706159" y="122873"/>
                  </a:cubicBezTo>
                  <a:cubicBezTo>
                    <a:pt x="705206" y="106680"/>
                    <a:pt x="699491" y="100013"/>
                    <a:pt x="682346" y="100013"/>
                  </a:cubicBezTo>
                  <a:cubicBezTo>
                    <a:pt x="629959" y="100965"/>
                    <a:pt x="578524" y="99060"/>
                    <a:pt x="526136" y="100965"/>
                  </a:cubicBezTo>
                  <a:cubicBezTo>
                    <a:pt x="507086" y="100965"/>
                    <a:pt x="501371" y="94298"/>
                    <a:pt x="502324" y="77153"/>
                  </a:cubicBezTo>
                  <a:cubicBezTo>
                    <a:pt x="503276" y="58103"/>
                    <a:pt x="502324" y="39053"/>
                    <a:pt x="503276" y="20003"/>
                  </a:cubicBezTo>
                  <a:cubicBezTo>
                    <a:pt x="504229" y="6668"/>
                    <a:pt x="499466" y="0"/>
                    <a:pt x="485179" y="0"/>
                  </a:cubicBezTo>
                  <a:cubicBezTo>
                    <a:pt x="326111" y="952"/>
                    <a:pt x="161329" y="952"/>
                    <a:pt x="1309" y="1905"/>
                  </a:cubicBezTo>
                  <a:cubicBezTo>
                    <a:pt x="-1549" y="5715"/>
                    <a:pt x="1309" y="545783"/>
                    <a:pt x="356" y="545783"/>
                  </a:cubicBezTo>
                  <a:lnTo>
                    <a:pt x="356" y="1960245"/>
                  </a:lnTo>
                  <a:close/>
                  <a:moveTo>
                    <a:pt x="351829" y="762953"/>
                  </a:moveTo>
                  <a:cubicBezTo>
                    <a:pt x="381356" y="701993"/>
                    <a:pt x="404216" y="643890"/>
                    <a:pt x="421361" y="583883"/>
                  </a:cubicBezTo>
                  <a:cubicBezTo>
                    <a:pt x="437554" y="529590"/>
                    <a:pt x="450889" y="474345"/>
                    <a:pt x="461366" y="418148"/>
                  </a:cubicBezTo>
                  <a:cubicBezTo>
                    <a:pt x="472796" y="359093"/>
                    <a:pt x="486131" y="300038"/>
                    <a:pt x="488989" y="239078"/>
                  </a:cubicBezTo>
                  <a:cubicBezTo>
                    <a:pt x="489941" y="214313"/>
                    <a:pt x="499466" y="190500"/>
                    <a:pt x="498514" y="165735"/>
                  </a:cubicBezTo>
                  <a:cubicBezTo>
                    <a:pt x="498514" y="156210"/>
                    <a:pt x="505181" y="156210"/>
                    <a:pt x="511849" y="156210"/>
                  </a:cubicBezTo>
                  <a:cubicBezTo>
                    <a:pt x="551854" y="156210"/>
                    <a:pt x="592811" y="156210"/>
                    <a:pt x="632816" y="156210"/>
                  </a:cubicBezTo>
                  <a:cubicBezTo>
                    <a:pt x="644246" y="156210"/>
                    <a:pt x="648056" y="160973"/>
                    <a:pt x="648056" y="172403"/>
                  </a:cubicBezTo>
                  <a:cubicBezTo>
                    <a:pt x="648056" y="235268"/>
                    <a:pt x="645199" y="297180"/>
                    <a:pt x="633769" y="359093"/>
                  </a:cubicBezTo>
                  <a:cubicBezTo>
                    <a:pt x="621386" y="423863"/>
                    <a:pt x="604241" y="486728"/>
                    <a:pt x="575666" y="546735"/>
                  </a:cubicBezTo>
                  <a:cubicBezTo>
                    <a:pt x="541376" y="620078"/>
                    <a:pt x="492799" y="684848"/>
                    <a:pt x="424219" y="729615"/>
                  </a:cubicBezTo>
                  <a:cubicBezTo>
                    <a:pt x="405169" y="742950"/>
                    <a:pt x="383261" y="759143"/>
                    <a:pt x="351829" y="762953"/>
                  </a:cubicBezTo>
                  <a:close/>
                </a:path>
              </a:pathLst>
            </a:custGeom>
            <a:solidFill>
              <a:srgbClr val="F3C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0" name="Google Shape;680;p3"/>
            <p:cNvSpPr/>
            <p:nvPr/>
          </p:nvSpPr>
          <p:spPr>
            <a:xfrm>
              <a:off x="10599659" y="1064241"/>
              <a:ext cx="278863" cy="12486"/>
            </a:xfrm>
            <a:custGeom>
              <a:avLst/>
              <a:gdLst/>
              <a:ahLst/>
              <a:cxnLst/>
              <a:rect l="l" t="t" r="r" b="b"/>
              <a:pathLst>
                <a:path w="638175" h="28575" extrusionOk="0">
                  <a:moveTo>
                    <a:pt x="641225" y="35242"/>
                  </a:moveTo>
                  <a:cubicBezTo>
                    <a:pt x="427865" y="35242"/>
                    <a:pt x="213553" y="35242"/>
                    <a:pt x="193" y="34290"/>
                  </a:cubicBezTo>
                  <a:cubicBezTo>
                    <a:pt x="-2665" y="-1905"/>
                    <a:pt x="26863" y="5715"/>
                    <a:pt x="46865" y="0"/>
                  </a:cubicBezTo>
                  <a:cubicBezTo>
                    <a:pt x="56390" y="952"/>
                    <a:pt x="65915" y="3810"/>
                    <a:pt x="75440" y="3810"/>
                  </a:cubicBezTo>
                  <a:cubicBezTo>
                    <a:pt x="239270" y="3810"/>
                    <a:pt x="403100" y="3810"/>
                    <a:pt x="565978" y="3810"/>
                  </a:cubicBezTo>
                  <a:cubicBezTo>
                    <a:pt x="575503" y="3810"/>
                    <a:pt x="585980" y="3810"/>
                    <a:pt x="594553" y="0"/>
                  </a:cubicBezTo>
                  <a:cubicBezTo>
                    <a:pt x="599315" y="952"/>
                    <a:pt x="604078" y="2857"/>
                    <a:pt x="608840" y="2857"/>
                  </a:cubicBezTo>
                  <a:cubicBezTo>
                    <a:pt x="633605" y="1905"/>
                    <a:pt x="643130" y="12382"/>
                    <a:pt x="641225" y="35242"/>
                  </a:cubicBezTo>
                  <a:close/>
                </a:path>
              </a:pathLst>
            </a:custGeom>
            <a:solidFill>
              <a:srgbClr val="F65B3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1" name="Google Shape;681;p3"/>
            <p:cNvSpPr/>
            <p:nvPr/>
          </p:nvSpPr>
          <p:spPr>
            <a:xfrm>
              <a:off x="10550630" y="1265195"/>
              <a:ext cx="366268" cy="4162"/>
            </a:xfrm>
            <a:custGeom>
              <a:avLst/>
              <a:gdLst/>
              <a:ahLst/>
              <a:cxnLst/>
              <a:rect l="l" t="t" r="r" b="b"/>
              <a:pathLst>
                <a:path w="838200" h="9525" extrusionOk="0">
                  <a:moveTo>
                    <a:pt x="0" y="1129"/>
                  </a:moveTo>
                  <a:cubicBezTo>
                    <a:pt x="272415" y="1129"/>
                    <a:pt x="545782" y="1129"/>
                    <a:pt x="818197" y="1129"/>
                  </a:cubicBezTo>
                  <a:cubicBezTo>
                    <a:pt x="825817" y="1129"/>
                    <a:pt x="837247" y="-4586"/>
                    <a:pt x="839152" y="9701"/>
                  </a:cubicBezTo>
                  <a:cubicBezTo>
                    <a:pt x="813435" y="9701"/>
                    <a:pt x="787717" y="10654"/>
                    <a:pt x="762952" y="10654"/>
                  </a:cubicBezTo>
                  <a:cubicBezTo>
                    <a:pt x="517207" y="10654"/>
                    <a:pt x="271463" y="10654"/>
                    <a:pt x="24765" y="9701"/>
                  </a:cubicBezTo>
                  <a:cubicBezTo>
                    <a:pt x="17145" y="10654"/>
                    <a:pt x="2857" y="19226"/>
                    <a:pt x="0" y="1129"/>
                  </a:cubicBezTo>
                  <a:close/>
                </a:path>
              </a:pathLst>
            </a:custGeom>
            <a:solidFill>
              <a:srgbClr val="78201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2" name="Google Shape;682;p3"/>
            <p:cNvSpPr/>
            <p:nvPr/>
          </p:nvSpPr>
          <p:spPr>
            <a:xfrm>
              <a:off x="10594332" y="237762"/>
              <a:ext cx="291349" cy="270538"/>
            </a:xfrm>
            <a:custGeom>
              <a:avLst/>
              <a:gdLst/>
              <a:ahLst/>
              <a:cxnLst/>
              <a:rect l="l" t="t" r="r" b="b"/>
              <a:pathLst>
                <a:path w="666750" h="619125" extrusionOk="0">
                  <a:moveTo>
                    <a:pt x="324802" y="4488"/>
                  </a:moveTo>
                  <a:cubicBezTo>
                    <a:pt x="337185" y="-6942"/>
                    <a:pt x="340042" y="6393"/>
                    <a:pt x="341947" y="12108"/>
                  </a:cubicBezTo>
                  <a:cubicBezTo>
                    <a:pt x="362902" y="75925"/>
                    <a:pt x="384810" y="140695"/>
                    <a:pt x="402907" y="205465"/>
                  </a:cubicBezTo>
                  <a:cubicBezTo>
                    <a:pt x="408622" y="226420"/>
                    <a:pt x="417195" y="234040"/>
                    <a:pt x="440055" y="234040"/>
                  </a:cubicBezTo>
                  <a:cubicBezTo>
                    <a:pt x="514350" y="233088"/>
                    <a:pt x="587692" y="233088"/>
                    <a:pt x="669607" y="233088"/>
                  </a:cubicBezTo>
                  <a:cubicBezTo>
                    <a:pt x="657225" y="243565"/>
                    <a:pt x="649605" y="250233"/>
                    <a:pt x="641985" y="255948"/>
                  </a:cubicBezTo>
                  <a:cubicBezTo>
                    <a:pt x="589597" y="294048"/>
                    <a:pt x="537210" y="333100"/>
                    <a:pt x="483870" y="370248"/>
                  </a:cubicBezTo>
                  <a:cubicBezTo>
                    <a:pt x="467677" y="381678"/>
                    <a:pt x="461963" y="389298"/>
                    <a:pt x="469582" y="411205"/>
                  </a:cubicBezTo>
                  <a:cubicBezTo>
                    <a:pt x="493395" y="476928"/>
                    <a:pt x="512445" y="544555"/>
                    <a:pt x="533400" y="611230"/>
                  </a:cubicBezTo>
                  <a:cubicBezTo>
                    <a:pt x="534352" y="615993"/>
                    <a:pt x="541020" y="617898"/>
                    <a:pt x="538163" y="626470"/>
                  </a:cubicBezTo>
                  <a:cubicBezTo>
                    <a:pt x="516255" y="619803"/>
                    <a:pt x="501015" y="602658"/>
                    <a:pt x="482917" y="590275"/>
                  </a:cubicBezTo>
                  <a:cubicBezTo>
                    <a:pt x="439102" y="559795"/>
                    <a:pt x="396240" y="527410"/>
                    <a:pt x="352425" y="496930"/>
                  </a:cubicBezTo>
                  <a:cubicBezTo>
                    <a:pt x="344805" y="492168"/>
                    <a:pt x="339090" y="480738"/>
                    <a:pt x="326707" y="488358"/>
                  </a:cubicBezTo>
                  <a:cubicBezTo>
                    <a:pt x="286702" y="508360"/>
                    <a:pt x="254317" y="538840"/>
                    <a:pt x="217170" y="563605"/>
                  </a:cubicBezTo>
                  <a:cubicBezTo>
                    <a:pt x="186690" y="583608"/>
                    <a:pt x="159067" y="606468"/>
                    <a:pt x="124777" y="624565"/>
                  </a:cubicBezTo>
                  <a:cubicBezTo>
                    <a:pt x="133350" y="598848"/>
                    <a:pt x="140970" y="572178"/>
                    <a:pt x="149542" y="546460"/>
                  </a:cubicBezTo>
                  <a:cubicBezTo>
                    <a:pt x="164782" y="500740"/>
                    <a:pt x="178117" y="455020"/>
                    <a:pt x="194310" y="409300"/>
                  </a:cubicBezTo>
                  <a:cubicBezTo>
                    <a:pt x="200977" y="391203"/>
                    <a:pt x="195263" y="380725"/>
                    <a:pt x="180975" y="371200"/>
                  </a:cubicBezTo>
                  <a:cubicBezTo>
                    <a:pt x="125730" y="332148"/>
                    <a:pt x="71438" y="291190"/>
                    <a:pt x="16192" y="252138"/>
                  </a:cubicBezTo>
                  <a:cubicBezTo>
                    <a:pt x="10477" y="248328"/>
                    <a:pt x="5715" y="243565"/>
                    <a:pt x="0" y="233088"/>
                  </a:cubicBezTo>
                  <a:cubicBezTo>
                    <a:pt x="39052" y="233088"/>
                    <a:pt x="76200" y="233088"/>
                    <a:pt x="112395" y="233088"/>
                  </a:cubicBezTo>
                  <a:cubicBezTo>
                    <a:pt x="148590" y="233088"/>
                    <a:pt x="184785" y="233088"/>
                    <a:pt x="220980" y="234993"/>
                  </a:cubicBezTo>
                  <a:cubicBezTo>
                    <a:pt x="240030" y="235945"/>
                    <a:pt x="252413" y="231183"/>
                    <a:pt x="259080" y="210228"/>
                  </a:cubicBezTo>
                  <a:cubicBezTo>
                    <a:pt x="279082" y="144505"/>
                    <a:pt x="300990" y="78783"/>
                    <a:pt x="322897" y="12108"/>
                  </a:cubicBezTo>
                  <a:cubicBezTo>
                    <a:pt x="325755" y="11155"/>
                    <a:pt x="324802" y="7345"/>
                    <a:pt x="324802" y="4488"/>
                  </a:cubicBezTo>
                  <a:close/>
                </a:path>
              </a:pathLst>
            </a:custGeom>
            <a:solidFill>
              <a:srgbClr val="FCFCF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grpSp>
      <p:grpSp>
        <p:nvGrpSpPr>
          <p:cNvPr id="683" name="Google Shape;683;p3"/>
          <p:cNvGrpSpPr/>
          <p:nvPr/>
        </p:nvGrpSpPr>
        <p:grpSpPr>
          <a:xfrm>
            <a:off x="77964" y="2034128"/>
            <a:ext cx="2265038" cy="2194751"/>
            <a:chOff x="4140083" y="-227046"/>
            <a:chExt cx="3204689" cy="3105239"/>
          </a:xfrm>
        </p:grpSpPr>
        <p:sp>
          <p:nvSpPr>
            <p:cNvPr id="684" name="Google Shape;684;p3"/>
            <p:cNvSpPr/>
            <p:nvPr/>
          </p:nvSpPr>
          <p:spPr>
            <a:xfrm>
              <a:off x="4140083" y="-227046"/>
              <a:ext cx="2889473" cy="3105239"/>
            </a:xfrm>
            <a:custGeom>
              <a:avLst/>
              <a:gdLst/>
              <a:ahLst/>
              <a:cxnLst/>
              <a:rect l="l" t="t" r="r" b="b"/>
              <a:pathLst>
                <a:path w="2933700" h="3152775" extrusionOk="0">
                  <a:moveTo>
                    <a:pt x="2916809" y="1216399"/>
                  </a:moveTo>
                  <a:cubicBezTo>
                    <a:pt x="2802509" y="1187824"/>
                    <a:pt x="2689161" y="1158296"/>
                    <a:pt x="2574861" y="1129721"/>
                  </a:cubicBezTo>
                  <a:cubicBezTo>
                    <a:pt x="2563431" y="1126864"/>
                    <a:pt x="2555811" y="1123054"/>
                    <a:pt x="2549144" y="1112576"/>
                  </a:cubicBezTo>
                  <a:cubicBezTo>
                    <a:pt x="2506281" y="1048759"/>
                    <a:pt x="2462467" y="985894"/>
                    <a:pt x="2419604" y="923029"/>
                  </a:cubicBezTo>
                  <a:cubicBezTo>
                    <a:pt x="2414842" y="916361"/>
                    <a:pt x="2411984" y="910646"/>
                    <a:pt x="2414842" y="901121"/>
                  </a:cubicBezTo>
                  <a:cubicBezTo>
                    <a:pt x="2437701" y="818254"/>
                    <a:pt x="2444369" y="732529"/>
                    <a:pt x="2442464" y="646804"/>
                  </a:cubicBezTo>
                  <a:cubicBezTo>
                    <a:pt x="2442464" y="629659"/>
                    <a:pt x="2440559" y="617276"/>
                    <a:pt x="2421509" y="613466"/>
                  </a:cubicBezTo>
                  <a:cubicBezTo>
                    <a:pt x="2421509" y="613466"/>
                    <a:pt x="2421509" y="613466"/>
                    <a:pt x="2421509" y="613466"/>
                  </a:cubicBezTo>
                  <a:cubicBezTo>
                    <a:pt x="2423414" y="611561"/>
                    <a:pt x="2424367" y="610609"/>
                    <a:pt x="2426271" y="608704"/>
                  </a:cubicBezTo>
                  <a:lnTo>
                    <a:pt x="2426271" y="608704"/>
                  </a:lnTo>
                  <a:cubicBezTo>
                    <a:pt x="2448179" y="611561"/>
                    <a:pt x="2466276" y="599179"/>
                    <a:pt x="2485326" y="593464"/>
                  </a:cubicBezTo>
                  <a:cubicBezTo>
                    <a:pt x="2522474" y="582986"/>
                    <a:pt x="2557717" y="573461"/>
                    <a:pt x="2595817" y="596321"/>
                  </a:cubicBezTo>
                  <a:cubicBezTo>
                    <a:pt x="2626296" y="615371"/>
                    <a:pt x="2647251" y="600131"/>
                    <a:pt x="2649156" y="562984"/>
                  </a:cubicBezTo>
                  <a:cubicBezTo>
                    <a:pt x="2650109" y="549649"/>
                    <a:pt x="2655824" y="538219"/>
                    <a:pt x="2660586" y="525836"/>
                  </a:cubicBezTo>
                  <a:cubicBezTo>
                    <a:pt x="2670111" y="502976"/>
                    <a:pt x="2681542" y="483926"/>
                    <a:pt x="2697734" y="465829"/>
                  </a:cubicBezTo>
                  <a:cubicBezTo>
                    <a:pt x="2697734" y="464876"/>
                    <a:pt x="2698686" y="463924"/>
                    <a:pt x="2698686" y="463924"/>
                  </a:cubicBezTo>
                  <a:cubicBezTo>
                    <a:pt x="2697734" y="447731"/>
                    <a:pt x="2707259" y="443921"/>
                    <a:pt x="2720594" y="445826"/>
                  </a:cubicBezTo>
                  <a:cubicBezTo>
                    <a:pt x="2739644" y="447731"/>
                    <a:pt x="2741549" y="436301"/>
                    <a:pt x="2738692" y="422966"/>
                  </a:cubicBezTo>
                  <a:cubicBezTo>
                    <a:pt x="2734881" y="406774"/>
                    <a:pt x="2727261" y="392486"/>
                    <a:pt x="2721546" y="377246"/>
                  </a:cubicBezTo>
                  <a:cubicBezTo>
                    <a:pt x="2715831" y="362959"/>
                    <a:pt x="2708211" y="346766"/>
                    <a:pt x="2717736" y="332479"/>
                  </a:cubicBezTo>
                  <a:cubicBezTo>
                    <a:pt x="2731071" y="311524"/>
                    <a:pt x="2729167" y="288664"/>
                    <a:pt x="2729167" y="265804"/>
                  </a:cubicBezTo>
                  <a:cubicBezTo>
                    <a:pt x="2730119" y="248659"/>
                    <a:pt x="2725356" y="231514"/>
                    <a:pt x="2732976" y="214369"/>
                  </a:cubicBezTo>
                  <a:cubicBezTo>
                    <a:pt x="2732976" y="214369"/>
                    <a:pt x="2732976" y="214369"/>
                    <a:pt x="2732976" y="214369"/>
                  </a:cubicBezTo>
                  <a:cubicBezTo>
                    <a:pt x="2739644" y="209606"/>
                    <a:pt x="2746311" y="205796"/>
                    <a:pt x="2752979" y="200081"/>
                  </a:cubicBezTo>
                  <a:cubicBezTo>
                    <a:pt x="2762504" y="191509"/>
                    <a:pt x="2782506" y="199129"/>
                    <a:pt x="2782506" y="180079"/>
                  </a:cubicBezTo>
                  <a:cubicBezTo>
                    <a:pt x="2782506" y="166744"/>
                    <a:pt x="2777744" y="152456"/>
                    <a:pt x="2769171" y="141026"/>
                  </a:cubicBezTo>
                  <a:cubicBezTo>
                    <a:pt x="2762504" y="132454"/>
                    <a:pt x="2756789" y="123881"/>
                    <a:pt x="2749169" y="116261"/>
                  </a:cubicBezTo>
                  <a:cubicBezTo>
                    <a:pt x="2709164" y="75304"/>
                    <a:pt x="2662492" y="41966"/>
                    <a:pt x="2611056" y="17201"/>
                  </a:cubicBezTo>
                  <a:cubicBezTo>
                    <a:pt x="2571051" y="-2801"/>
                    <a:pt x="2529142" y="-6611"/>
                    <a:pt x="2487231" y="12439"/>
                  </a:cubicBezTo>
                  <a:cubicBezTo>
                    <a:pt x="2458656" y="24821"/>
                    <a:pt x="2429129" y="34346"/>
                    <a:pt x="2398649" y="41014"/>
                  </a:cubicBezTo>
                  <a:cubicBezTo>
                    <a:pt x="2357692" y="49586"/>
                    <a:pt x="2329117" y="72446"/>
                    <a:pt x="2311019" y="110546"/>
                  </a:cubicBezTo>
                  <a:cubicBezTo>
                    <a:pt x="2277681" y="179126"/>
                    <a:pt x="2264346" y="251516"/>
                    <a:pt x="2268156" y="326764"/>
                  </a:cubicBezTo>
                  <a:cubicBezTo>
                    <a:pt x="2270061" y="357244"/>
                    <a:pt x="2262442" y="373436"/>
                    <a:pt x="2232914" y="382009"/>
                  </a:cubicBezTo>
                  <a:cubicBezTo>
                    <a:pt x="2218626" y="385819"/>
                    <a:pt x="2211959" y="384866"/>
                    <a:pt x="2202434" y="373436"/>
                  </a:cubicBezTo>
                  <a:cubicBezTo>
                    <a:pt x="2177669" y="342956"/>
                    <a:pt x="2151951" y="314381"/>
                    <a:pt x="2121471" y="290569"/>
                  </a:cubicBezTo>
                  <a:cubicBezTo>
                    <a:pt x="2095754" y="270566"/>
                    <a:pt x="2067179" y="261994"/>
                    <a:pt x="2033841" y="268661"/>
                  </a:cubicBezTo>
                  <a:cubicBezTo>
                    <a:pt x="2002409" y="275329"/>
                    <a:pt x="1979549" y="295331"/>
                    <a:pt x="1955736" y="313429"/>
                  </a:cubicBezTo>
                  <a:cubicBezTo>
                    <a:pt x="1928114" y="334384"/>
                    <a:pt x="1897634" y="346766"/>
                    <a:pt x="1863344" y="352481"/>
                  </a:cubicBezTo>
                  <a:cubicBezTo>
                    <a:pt x="1770951" y="367721"/>
                    <a:pt x="1677606" y="382961"/>
                    <a:pt x="1585214" y="398201"/>
                  </a:cubicBezTo>
                  <a:cubicBezTo>
                    <a:pt x="1478534" y="416299"/>
                    <a:pt x="1396619" y="467734"/>
                    <a:pt x="1358519" y="575366"/>
                  </a:cubicBezTo>
                  <a:cubicBezTo>
                    <a:pt x="1310894" y="714431"/>
                    <a:pt x="1260411" y="852544"/>
                    <a:pt x="1212786" y="991609"/>
                  </a:cubicBezTo>
                  <a:cubicBezTo>
                    <a:pt x="1194689" y="1044949"/>
                    <a:pt x="1212786" y="1064951"/>
                    <a:pt x="1268031" y="1056379"/>
                  </a:cubicBezTo>
                  <a:cubicBezTo>
                    <a:pt x="1268984" y="1056379"/>
                    <a:pt x="1270889" y="1057331"/>
                    <a:pt x="1271841" y="1058284"/>
                  </a:cubicBezTo>
                  <a:cubicBezTo>
                    <a:pt x="1271841" y="1063999"/>
                    <a:pt x="1266126" y="1065904"/>
                    <a:pt x="1263269" y="1069714"/>
                  </a:cubicBezTo>
                  <a:cubicBezTo>
                    <a:pt x="1201356" y="1133531"/>
                    <a:pt x="1139444" y="1197349"/>
                    <a:pt x="1077531" y="1262119"/>
                  </a:cubicBezTo>
                  <a:cubicBezTo>
                    <a:pt x="1054671" y="1285931"/>
                    <a:pt x="1055624" y="1284979"/>
                    <a:pt x="1076579" y="1310696"/>
                  </a:cubicBezTo>
                  <a:cubicBezTo>
                    <a:pt x="1086104" y="1322126"/>
                    <a:pt x="1104201" y="1329746"/>
                    <a:pt x="1098486" y="1351654"/>
                  </a:cubicBezTo>
                  <a:cubicBezTo>
                    <a:pt x="1085151" y="1406899"/>
                    <a:pt x="1085151" y="1462144"/>
                    <a:pt x="1085151" y="1518341"/>
                  </a:cubicBezTo>
                  <a:cubicBezTo>
                    <a:pt x="1085151" y="1645976"/>
                    <a:pt x="1090866" y="1773611"/>
                    <a:pt x="1065149" y="1900294"/>
                  </a:cubicBezTo>
                  <a:cubicBezTo>
                    <a:pt x="1061339" y="1917439"/>
                    <a:pt x="1059434" y="1920296"/>
                    <a:pt x="1043241" y="1912676"/>
                  </a:cubicBezTo>
                  <a:cubicBezTo>
                    <a:pt x="944181" y="1867909"/>
                    <a:pt x="845121" y="1825046"/>
                    <a:pt x="746061" y="1781231"/>
                  </a:cubicBezTo>
                  <a:cubicBezTo>
                    <a:pt x="739394" y="1778374"/>
                    <a:pt x="732726" y="1776469"/>
                    <a:pt x="727964" y="1768849"/>
                  </a:cubicBezTo>
                  <a:cubicBezTo>
                    <a:pt x="700341" y="1727891"/>
                    <a:pt x="661289" y="1698364"/>
                    <a:pt x="621284" y="1670741"/>
                  </a:cubicBezTo>
                  <a:cubicBezTo>
                    <a:pt x="611759" y="1665026"/>
                    <a:pt x="605091" y="1657406"/>
                    <a:pt x="600329" y="1646929"/>
                  </a:cubicBezTo>
                  <a:cubicBezTo>
                    <a:pt x="584136" y="1614544"/>
                    <a:pt x="567944" y="1582159"/>
                    <a:pt x="545084" y="1553584"/>
                  </a:cubicBezTo>
                  <a:cubicBezTo>
                    <a:pt x="519366" y="1520246"/>
                    <a:pt x="497459" y="1515484"/>
                    <a:pt x="458406" y="1531676"/>
                  </a:cubicBezTo>
                  <a:cubicBezTo>
                    <a:pt x="428879" y="1545011"/>
                    <a:pt x="403161" y="1564061"/>
                    <a:pt x="375539" y="1581206"/>
                  </a:cubicBezTo>
                  <a:cubicBezTo>
                    <a:pt x="359346" y="1591684"/>
                    <a:pt x="346011" y="1600256"/>
                    <a:pt x="367919" y="1617401"/>
                  </a:cubicBezTo>
                  <a:cubicBezTo>
                    <a:pt x="365061" y="1619306"/>
                    <a:pt x="364109" y="1620259"/>
                    <a:pt x="362204" y="1621211"/>
                  </a:cubicBezTo>
                  <a:cubicBezTo>
                    <a:pt x="355536" y="1623116"/>
                    <a:pt x="347916" y="1625021"/>
                    <a:pt x="341249" y="1627879"/>
                  </a:cubicBezTo>
                  <a:cubicBezTo>
                    <a:pt x="251714" y="1655501"/>
                    <a:pt x="169799" y="1694554"/>
                    <a:pt x="105981" y="1765991"/>
                  </a:cubicBezTo>
                  <a:cubicBezTo>
                    <a:pt x="66929" y="1808854"/>
                    <a:pt x="30734" y="1853621"/>
                    <a:pt x="6921" y="1906961"/>
                  </a:cubicBezTo>
                  <a:cubicBezTo>
                    <a:pt x="-6414" y="1936489"/>
                    <a:pt x="-699" y="1946966"/>
                    <a:pt x="25971" y="1963159"/>
                  </a:cubicBezTo>
                  <a:cubicBezTo>
                    <a:pt x="53594" y="1980304"/>
                    <a:pt x="79311" y="1979351"/>
                    <a:pt x="105981" y="1961254"/>
                  </a:cubicBezTo>
                  <a:cubicBezTo>
                    <a:pt x="156464" y="1926964"/>
                    <a:pt x="210756" y="1899341"/>
                    <a:pt x="272669" y="1891721"/>
                  </a:cubicBezTo>
                  <a:cubicBezTo>
                    <a:pt x="305054" y="1887911"/>
                    <a:pt x="338391" y="1883149"/>
                    <a:pt x="370776" y="1880291"/>
                  </a:cubicBezTo>
                  <a:cubicBezTo>
                    <a:pt x="400304" y="1878386"/>
                    <a:pt x="429831" y="1868861"/>
                    <a:pt x="459359" y="1869814"/>
                  </a:cubicBezTo>
                  <a:cubicBezTo>
                    <a:pt x="447929" y="1928869"/>
                    <a:pt x="437451" y="1986971"/>
                    <a:pt x="424116" y="2043169"/>
                  </a:cubicBezTo>
                  <a:cubicBezTo>
                    <a:pt x="420306" y="2060314"/>
                    <a:pt x="424116" y="2066029"/>
                    <a:pt x="439356" y="2071744"/>
                  </a:cubicBezTo>
                  <a:cubicBezTo>
                    <a:pt x="633666" y="2143182"/>
                    <a:pt x="824166" y="2224144"/>
                    <a:pt x="1011809" y="2313679"/>
                  </a:cubicBezTo>
                  <a:cubicBezTo>
                    <a:pt x="1064196" y="2339396"/>
                    <a:pt x="1114679" y="2369876"/>
                    <a:pt x="1171829" y="2384164"/>
                  </a:cubicBezTo>
                  <a:cubicBezTo>
                    <a:pt x="1238504" y="2401309"/>
                    <a:pt x="1277556" y="2386069"/>
                    <a:pt x="1314704" y="2327966"/>
                  </a:cubicBezTo>
                  <a:cubicBezTo>
                    <a:pt x="1348994" y="2274626"/>
                    <a:pt x="1373759" y="2215571"/>
                    <a:pt x="1398524" y="2157469"/>
                  </a:cubicBezTo>
                  <a:cubicBezTo>
                    <a:pt x="1433766" y="2075554"/>
                    <a:pt x="1468056" y="1992686"/>
                    <a:pt x="1503299" y="1907914"/>
                  </a:cubicBezTo>
                  <a:cubicBezTo>
                    <a:pt x="1560449" y="1979351"/>
                    <a:pt x="1617599" y="2050789"/>
                    <a:pt x="1674749" y="2120321"/>
                  </a:cubicBezTo>
                  <a:cubicBezTo>
                    <a:pt x="1684274" y="2132704"/>
                    <a:pt x="1684274" y="2141276"/>
                    <a:pt x="1678559" y="2155564"/>
                  </a:cubicBezTo>
                  <a:cubicBezTo>
                    <a:pt x="1579499" y="2392736"/>
                    <a:pt x="1481391" y="2630861"/>
                    <a:pt x="1382331" y="2868034"/>
                  </a:cubicBezTo>
                  <a:cubicBezTo>
                    <a:pt x="1379474" y="2873749"/>
                    <a:pt x="1375664" y="2879464"/>
                    <a:pt x="1374711" y="2886132"/>
                  </a:cubicBezTo>
                  <a:cubicBezTo>
                    <a:pt x="1371854" y="2909944"/>
                    <a:pt x="1362329" y="2918516"/>
                    <a:pt x="1340421" y="2912801"/>
                  </a:cubicBezTo>
                  <a:cubicBezTo>
                    <a:pt x="1328039" y="2909944"/>
                    <a:pt x="1328039" y="2919469"/>
                    <a:pt x="1325181" y="2924232"/>
                  </a:cubicBezTo>
                  <a:cubicBezTo>
                    <a:pt x="1287081" y="2982334"/>
                    <a:pt x="1281366" y="3047104"/>
                    <a:pt x="1284224" y="3113779"/>
                  </a:cubicBezTo>
                  <a:cubicBezTo>
                    <a:pt x="1285176" y="3126162"/>
                    <a:pt x="1291844" y="3125209"/>
                    <a:pt x="1300416" y="3126162"/>
                  </a:cubicBezTo>
                  <a:cubicBezTo>
                    <a:pt x="1358519" y="3129019"/>
                    <a:pt x="1417574" y="3131876"/>
                    <a:pt x="1475676" y="3136639"/>
                  </a:cubicBezTo>
                  <a:cubicBezTo>
                    <a:pt x="1493774" y="3137591"/>
                    <a:pt x="1505204" y="3136639"/>
                    <a:pt x="1504251" y="3114732"/>
                  </a:cubicBezTo>
                  <a:cubicBezTo>
                    <a:pt x="1503299" y="3102349"/>
                    <a:pt x="1507109" y="3095682"/>
                    <a:pt x="1522349" y="3101396"/>
                  </a:cubicBezTo>
                  <a:cubicBezTo>
                    <a:pt x="1580451" y="3122351"/>
                    <a:pt x="1639506" y="3139496"/>
                    <a:pt x="1700466" y="3151879"/>
                  </a:cubicBezTo>
                  <a:cubicBezTo>
                    <a:pt x="1755711" y="3159499"/>
                    <a:pt x="1810004" y="3159499"/>
                    <a:pt x="1864296" y="3148069"/>
                  </a:cubicBezTo>
                  <a:cubicBezTo>
                    <a:pt x="1888109" y="3141401"/>
                    <a:pt x="1911921" y="3135687"/>
                    <a:pt x="1930971" y="3117589"/>
                  </a:cubicBezTo>
                  <a:cubicBezTo>
                    <a:pt x="1956689" y="3093776"/>
                    <a:pt x="1952879" y="3069964"/>
                    <a:pt x="1919541" y="3057582"/>
                  </a:cubicBezTo>
                  <a:cubicBezTo>
                    <a:pt x="1896681" y="3049009"/>
                    <a:pt x="1872869" y="3049009"/>
                    <a:pt x="1849056" y="3047104"/>
                  </a:cubicBezTo>
                  <a:cubicBezTo>
                    <a:pt x="1810004" y="3045199"/>
                    <a:pt x="1769999" y="3044246"/>
                    <a:pt x="1731899" y="3031864"/>
                  </a:cubicBezTo>
                  <a:cubicBezTo>
                    <a:pt x="1694751" y="3019482"/>
                    <a:pt x="1670939" y="2994716"/>
                    <a:pt x="1653794" y="2957569"/>
                  </a:cubicBezTo>
                  <a:cubicBezTo>
                    <a:pt x="1682369" y="2965189"/>
                    <a:pt x="1707134" y="2969951"/>
                    <a:pt x="1731899" y="2977571"/>
                  </a:cubicBezTo>
                  <a:cubicBezTo>
                    <a:pt x="1747139" y="2982334"/>
                    <a:pt x="1752854" y="2978524"/>
                    <a:pt x="1758569" y="2964236"/>
                  </a:cubicBezTo>
                  <a:cubicBezTo>
                    <a:pt x="1853819" y="2726111"/>
                    <a:pt x="1950021" y="2488939"/>
                    <a:pt x="2045271" y="2250814"/>
                  </a:cubicBezTo>
                  <a:cubicBezTo>
                    <a:pt x="2066226" y="2199379"/>
                    <a:pt x="2071941" y="2146039"/>
                    <a:pt x="2063369" y="2090794"/>
                  </a:cubicBezTo>
                  <a:cubicBezTo>
                    <a:pt x="2050986" y="2016499"/>
                    <a:pt x="2020506" y="1949824"/>
                    <a:pt x="1989074" y="1882196"/>
                  </a:cubicBezTo>
                  <a:cubicBezTo>
                    <a:pt x="1967166" y="1835524"/>
                    <a:pt x="1943354" y="1788851"/>
                    <a:pt x="1919541" y="1741226"/>
                  </a:cubicBezTo>
                  <a:cubicBezTo>
                    <a:pt x="1970976" y="1748846"/>
                    <a:pt x="1970976" y="1748846"/>
                    <a:pt x="1962404" y="1698364"/>
                  </a:cubicBezTo>
                  <a:cubicBezTo>
                    <a:pt x="1960499" y="1685981"/>
                    <a:pt x="1957641" y="1674551"/>
                    <a:pt x="1955736" y="1662169"/>
                  </a:cubicBezTo>
                  <a:cubicBezTo>
                    <a:pt x="1934781" y="1553584"/>
                    <a:pt x="1914779" y="1445951"/>
                    <a:pt x="1892871" y="1337366"/>
                  </a:cubicBezTo>
                  <a:cubicBezTo>
                    <a:pt x="1890014" y="1324031"/>
                    <a:pt x="1892871" y="1316411"/>
                    <a:pt x="1904301" y="1308791"/>
                  </a:cubicBezTo>
                  <a:cubicBezTo>
                    <a:pt x="1996694" y="1244021"/>
                    <a:pt x="2089086" y="1179251"/>
                    <a:pt x="2181479" y="1113529"/>
                  </a:cubicBezTo>
                  <a:cubicBezTo>
                    <a:pt x="2191956" y="1105909"/>
                    <a:pt x="2196719" y="1106861"/>
                    <a:pt x="2204339" y="1116386"/>
                  </a:cubicBezTo>
                  <a:cubicBezTo>
                    <a:pt x="2235771" y="1154486"/>
                    <a:pt x="2270061" y="1190681"/>
                    <a:pt x="2305304" y="1225924"/>
                  </a:cubicBezTo>
                  <a:cubicBezTo>
                    <a:pt x="2390076" y="1311649"/>
                    <a:pt x="2488184" y="1374514"/>
                    <a:pt x="2608199" y="1395469"/>
                  </a:cubicBezTo>
                  <a:cubicBezTo>
                    <a:pt x="2706306" y="1412614"/>
                    <a:pt x="2805367" y="1422139"/>
                    <a:pt x="2902521" y="1445951"/>
                  </a:cubicBezTo>
                  <a:cubicBezTo>
                    <a:pt x="2913951" y="1448809"/>
                    <a:pt x="2912999" y="1442141"/>
                    <a:pt x="2912999" y="1435474"/>
                  </a:cubicBezTo>
                  <a:cubicBezTo>
                    <a:pt x="2919667" y="1369751"/>
                    <a:pt x="2926334" y="1304029"/>
                    <a:pt x="2933954" y="1239259"/>
                  </a:cubicBezTo>
                  <a:cubicBezTo>
                    <a:pt x="2933954" y="1224019"/>
                    <a:pt x="2929192" y="1220209"/>
                    <a:pt x="2916809" y="1216399"/>
                  </a:cubicBezTo>
                  <a:close/>
                  <a:moveTo>
                    <a:pt x="1512824" y="846829"/>
                  </a:moveTo>
                  <a:cubicBezTo>
                    <a:pt x="1523301" y="812539"/>
                    <a:pt x="1546161" y="784916"/>
                    <a:pt x="1561401" y="754436"/>
                  </a:cubicBezTo>
                  <a:cubicBezTo>
                    <a:pt x="1581404" y="713479"/>
                    <a:pt x="1608074" y="690619"/>
                    <a:pt x="1658556" y="705859"/>
                  </a:cubicBezTo>
                  <a:cubicBezTo>
                    <a:pt x="1609979" y="754436"/>
                    <a:pt x="1568069" y="806824"/>
                    <a:pt x="1512824" y="846829"/>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5" name="Google Shape;685;p3"/>
            <p:cNvSpPr/>
            <p:nvPr/>
          </p:nvSpPr>
          <p:spPr>
            <a:xfrm>
              <a:off x="7053949" y="956501"/>
              <a:ext cx="290823" cy="225153"/>
            </a:xfrm>
            <a:custGeom>
              <a:avLst/>
              <a:gdLst/>
              <a:ahLst/>
              <a:cxnLst/>
              <a:rect l="l" t="t" r="r" b="b"/>
              <a:pathLst>
                <a:path w="295275" h="228600" extrusionOk="0">
                  <a:moveTo>
                    <a:pt x="266000" y="66170"/>
                  </a:moveTo>
                  <a:cubicBezTo>
                    <a:pt x="305052" y="85220"/>
                    <a:pt x="314577" y="102365"/>
                    <a:pt x="286002" y="146180"/>
                  </a:cubicBezTo>
                  <a:cubicBezTo>
                    <a:pt x="264095" y="180470"/>
                    <a:pt x="235520" y="208093"/>
                    <a:pt x="200277" y="226190"/>
                  </a:cubicBezTo>
                  <a:cubicBezTo>
                    <a:pt x="180275" y="236668"/>
                    <a:pt x="153604" y="239525"/>
                    <a:pt x="135507" y="219523"/>
                  </a:cubicBezTo>
                  <a:cubicBezTo>
                    <a:pt x="124077" y="207140"/>
                    <a:pt x="115504" y="205235"/>
                    <a:pt x="101217" y="211903"/>
                  </a:cubicBezTo>
                  <a:cubicBezTo>
                    <a:pt x="64070" y="230953"/>
                    <a:pt x="35495" y="205235"/>
                    <a:pt x="5014" y="191900"/>
                  </a:cubicBezTo>
                  <a:cubicBezTo>
                    <a:pt x="-1653" y="189043"/>
                    <a:pt x="252" y="182375"/>
                    <a:pt x="252" y="175708"/>
                  </a:cubicBezTo>
                  <a:cubicBezTo>
                    <a:pt x="3109" y="141418"/>
                    <a:pt x="5014" y="107128"/>
                    <a:pt x="6920" y="72838"/>
                  </a:cubicBezTo>
                  <a:cubicBezTo>
                    <a:pt x="7872" y="63313"/>
                    <a:pt x="8825" y="51883"/>
                    <a:pt x="21207" y="53788"/>
                  </a:cubicBezTo>
                  <a:cubicBezTo>
                    <a:pt x="58354" y="59503"/>
                    <a:pt x="85977" y="35690"/>
                    <a:pt x="112647" y="18545"/>
                  </a:cubicBezTo>
                  <a:cubicBezTo>
                    <a:pt x="162177" y="-13840"/>
                    <a:pt x="210754" y="4258"/>
                    <a:pt x="259332" y="12830"/>
                  </a:cubicBezTo>
                  <a:cubicBezTo>
                    <a:pt x="286002" y="17593"/>
                    <a:pt x="287907" y="43310"/>
                    <a:pt x="266000" y="66170"/>
                  </a:cubicBezTo>
                  <a:close/>
                </a:path>
              </a:pathLst>
            </a:custGeom>
            <a:solidFill>
              <a:srgbClr val="FDC68E"/>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6" name="Google Shape;686;p3"/>
            <p:cNvSpPr/>
            <p:nvPr/>
          </p:nvSpPr>
          <p:spPr>
            <a:xfrm>
              <a:off x="7001683" y="984748"/>
              <a:ext cx="65670" cy="187630"/>
            </a:xfrm>
            <a:custGeom>
              <a:avLst/>
              <a:gdLst/>
              <a:ahLst/>
              <a:cxnLst/>
              <a:rect l="l" t="t" r="r" b="b"/>
              <a:pathLst>
                <a:path w="66675" h="190500" extrusionOk="0">
                  <a:moveTo>
                    <a:pt x="28732" y="0"/>
                  </a:moveTo>
                  <a:lnTo>
                    <a:pt x="74849" y="7183"/>
                  </a:lnTo>
                  <a:lnTo>
                    <a:pt x="46118" y="191651"/>
                  </a:lnTo>
                  <a:lnTo>
                    <a:pt x="0" y="184469"/>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7" name="Google Shape;687;p3"/>
            <p:cNvSpPr/>
            <p:nvPr/>
          </p:nvSpPr>
          <p:spPr>
            <a:xfrm>
              <a:off x="6426741" y="-16067"/>
              <a:ext cx="422162" cy="394017"/>
            </a:xfrm>
            <a:custGeom>
              <a:avLst/>
              <a:gdLst/>
              <a:ahLst/>
              <a:cxnLst/>
              <a:rect l="l" t="t" r="r" b="b"/>
              <a:pathLst>
                <a:path w="428625" h="400050" extrusionOk="0">
                  <a:moveTo>
                    <a:pt x="9123" y="188526"/>
                  </a:moveTo>
                  <a:cubicBezTo>
                    <a:pt x="44365" y="179953"/>
                    <a:pt x="76751" y="163761"/>
                    <a:pt x="108183" y="147568"/>
                  </a:cubicBezTo>
                  <a:cubicBezTo>
                    <a:pt x="122471" y="139948"/>
                    <a:pt x="124376" y="125661"/>
                    <a:pt x="125328" y="111373"/>
                  </a:cubicBezTo>
                  <a:cubicBezTo>
                    <a:pt x="128185" y="85656"/>
                    <a:pt x="144378" y="71368"/>
                    <a:pt x="168190" y="62796"/>
                  </a:cubicBezTo>
                  <a:cubicBezTo>
                    <a:pt x="186288" y="57081"/>
                    <a:pt x="195813" y="62796"/>
                    <a:pt x="202480" y="79941"/>
                  </a:cubicBezTo>
                  <a:cubicBezTo>
                    <a:pt x="207243" y="95181"/>
                    <a:pt x="207243" y="110421"/>
                    <a:pt x="209148" y="126613"/>
                  </a:cubicBezTo>
                  <a:cubicBezTo>
                    <a:pt x="210101" y="136138"/>
                    <a:pt x="212005" y="143758"/>
                    <a:pt x="224388" y="143758"/>
                  </a:cubicBezTo>
                  <a:cubicBezTo>
                    <a:pt x="234865" y="143758"/>
                    <a:pt x="244390" y="145663"/>
                    <a:pt x="247248" y="132328"/>
                  </a:cubicBezTo>
                  <a:cubicBezTo>
                    <a:pt x="255821" y="99943"/>
                    <a:pt x="272965" y="76131"/>
                    <a:pt x="306303" y="66606"/>
                  </a:cubicBezTo>
                  <a:cubicBezTo>
                    <a:pt x="315828" y="63748"/>
                    <a:pt x="313923" y="55176"/>
                    <a:pt x="314876" y="48508"/>
                  </a:cubicBezTo>
                  <a:cubicBezTo>
                    <a:pt x="319638" y="15171"/>
                    <a:pt x="331068" y="2788"/>
                    <a:pt x="364405" y="1836"/>
                  </a:cubicBezTo>
                  <a:cubicBezTo>
                    <a:pt x="384408" y="883"/>
                    <a:pt x="405363" y="-4832"/>
                    <a:pt x="423460" y="10408"/>
                  </a:cubicBezTo>
                  <a:cubicBezTo>
                    <a:pt x="415840" y="26601"/>
                    <a:pt x="419651" y="44698"/>
                    <a:pt x="419651" y="61843"/>
                  </a:cubicBezTo>
                  <a:cubicBezTo>
                    <a:pt x="418698" y="84703"/>
                    <a:pt x="420603" y="107563"/>
                    <a:pt x="408221" y="128518"/>
                  </a:cubicBezTo>
                  <a:cubicBezTo>
                    <a:pt x="398696" y="143758"/>
                    <a:pt x="407268" y="158998"/>
                    <a:pt x="412030" y="173286"/>
                  </a:cubicBezTo>
                  <a:cubicBezTo>
                    <a:pt x="417746" y="188526"/>
                    <a:pt x="424413" y="203766"/>
                    <a:pt x="429176" y="219006"/>
                  </a:cubicBezTo>
                  <a:cubicBezTo>
                    <a:pt x="432985" y="232341"/>
                    <a:pt x="430128" y="244723"/>
                    <a:pt x="411078" y="241866"/>
                  </a:cubicBezTo>
                  <a:cubicBezTo>
                    <a:pt x="397743" y="239961"/>
                    <a:pt x="388218" y="243771"/>
                    <a:pt x="389171" y="259963"/>
                  </a:cubicBezTo>
                  <a:cubicBezTo>
                    <a:pt x="389171" y="260916"/>
                    <a:pt x="389171" y="261868"/>
                    <a:pt x="388218" y="261868"/>
                  </a:cubicBezTo>
                  <a:cubicBezTo>
                    <a:pt x="372978" y="279966"/>
                    <a:pt x="360596" y="299968"/>
                    <a:pt x="351071" y="321876"/>
                  </a:cubicBezTo>
                  <a:cubicBezTo>
                    <a:pt x="346308" y="334258"/>
                    <a:pt x="339640" y="345688"/>
                    <a:pt x="339640" y="359023"/>
                  </a:cubicBezTo>
                  <a:cubicBezTo>
                    <a:pt x="337735" y="396171"/>
                    <a:pt x="316780" y="411411"/>
                    <a:pt x="286301" y="392361"/>
                  </a:cubicBezTo>
                  <a:cubicBezTo>
                    <a:pt x="248201" y="369501"/>
                    <a:pt x="212958" y="379026"/>
                    <a:pt x="175810" y="389503"/>
                  </a:cubicBezTo>
                  <a:cubicBezTo>
                    <a:pt x="156760" y="395218"/>
                    <a:pt x="138663" y="406648"/>
                    <a:pt x="116755" y="404743"/>
                  </a:cubicBezTo>
                  <a:cubicBezTo>
                    <a:pt x="105326" y="400933"/>
                    <a:pt x="102468" y="389503"/>
                    <a:pt x="96753" y="380931"/>
                  </a:cubicBezTo>
                  <a:cubicBezTo>
                    <a:pt x="65321" y="325686"/>
                    <a:pt x="33888" y="271393"/>
                    <a:pt x="6265" y="215196"/>
                  </a:cubicBezTo>
                  <a:cubicBezTo>
                    <a:pt x="2455" y="207576"/>
                    <a:pt x="-7070" y="197098"/>
                    <a:pt x="9123" y="188526"/>
                  </a:cubicBezTo>
                  <a:close/>
                </a:path>
              </a:pathLst>
            </a:custGeom>
            <a:solidFill>
              <a:srgbClr val="FDC68E"/>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8" name="Google Shape;688;p3"/>
            <p:cNvSpPr/>
            <p:nvPr/>
          </p:nvSpPr>
          <p:spPr>
            <a:xfrm>
              <a:off x="6374982" y="157532"/>
              <a:ext cx="150103" cy="497214"/>
            </a:xfrm>
            <a:custGeom>
              <a:avLst/>
              <a:gdLst/>
              <a:ahLst/>
              <a:cxnLst/>
              <a:rect l="l" t="t" r="r" b="b"/>
              <a:pathLst>
                <a:path w="152400" h="504825" extrusionOk="0">
                  <a:moveTo>
                    <a:pt x="49530" y="116"/>
                  </a:moveTo>
                  <a:cubicBezTo>
                    <a:pt x="39053" y="14404"/>
                    <a:pt x="51435" y="24881"/>
                    <a:pt x="57150" y="35359"/>
                  </a:cubicBezTo>
                  <a:cubicBezTo>
                    <a:pt x="90488" y="96319"/>
                    <a:pt x="123825" y="157279"/>
                    <a:pt x="158115" y="218239"/>
                  </a:cubicBezTo>
                  <a:cubicBezTo>
                    <a:pt x="156210" y="220144"/>
                    <a:pt x="155258" y="221096"/>
                    <a:pt x="153353" y="223002"/>
                  </a:cubicBezTo>
                  <a:cubicBezTo>
                    <a:pt x="147638" y="228717"/>
                    <a:pt x="141923" y="234431"/>
                    <a:pt x="136208" y="240146"/>
                  </a:cubicBezTo>
                  <a:cubicBezTo>
                    <a:pt x="124778" y="251577"/>
                    <a:pt x="109538" y="260149"/>
                    <a:pt x="103823" y="273484"/>
                  </a:cubicBezTo>
                  <a:cubicBezTo>
                    <a:pt x="98108" y="287771"/>
                    <a:pt x="119063" y="298249"/>
                    <a:pt x="122873" y="312536"/>
                  </a:cubicBezTo>
                  <a:cubicBezTo>
                    <a:pt x="130493" y="343017"/>
                    <a:pt x="122873" y="370639"/>
                    <a:pt x="108585" y="397309"/>
                  </a:cubicBezTo>
                  <a:cubicBezTo>
                    <a:pt x="83820" y="445886"/>
                    <a:pt x="40005" y="477319"/>
                    <a:pt x="0" y="512561"/>
                  </a:cubicBezTo>
                  <a:cubicBezTo>
                    <a:pt x="20003" y="458269"/>
                    <a:pt x="36195" y="403977"/>
                    <a:pt x="44768" y="346827"/>
                  </a:cubicBezTo>
                  <a:cubicBezTo>
                    <a:pt x="57150" y="263959"/>
                    <a:pt x="68580" y="181091"/>
                    <a:pt x="58103" y="96319"/>
                  </a:cubicBezTo>
                  <a:cubicBezTo>
                    <a:pt x="55245" y="68696"/>
                    <a:pt x="47625" y="42979"/>
                    <a:pt x="34290" y="19166"/>
                  </a:cubicBezTo>
                  <a:cubicBezTo>
                    <a:pt x="26670" y="3927"/>
                    <a:pt x="34290" y="-836"/>
                    <a:pt x="49530" y="116"/>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689" name="Google Shape;689;p3"/>
            <p:cNvSpPr/>
            <p:nvPr/>
          </p:nvSpPr>
          <p:spPr>
            <a:xfrm>
              <a:off x="5349699" y="779290"/>
              <a:ext cx="318967" cy="356494"/>
            </a:xfrm>
            <a:custGeom>
              <a:avLst/>
              <a:gdLst/>
              <a:ahLst/>
              <a:cxnLst/>
              <a:rect l="l" t="t" r="r" b="b"/>
              <a:pathLst>
                <a:path w="323850" h="361950" extrusionOk="0">
                  <a:moveTo>
                    <a:pt x="230378" y="180370"/>
                  </a:moveTo>
                  <a:cubicBezTo>
                    <a:pt x="223710" y="215613"/>
                    <a:pt x="223710" y="248950"/>
                    <a:pt x="212280" y="280383"/>
                  </a:cubicBezTo>
                  <a:cubicBezTo>
                    <a:pt x="204660" y="302291"/>
                    <a:pt x="193230" y="322293"/>
                    <a:pt x="175133" y="337533"/>
                  </a:cubicBezTo>
                  <a:cubicBezTo>
                    <a:pt x="168465" y="343248"/>
                    <a:pt x="157988" y="351820"/>
                    <a:pt x="151320" y="348963"/>
                  </a:cubicBezTo>
                  <a:cubicBezTo>
                    <a:pt x="131318" y="339438"/>
                    <a:pt x="117030" y="348010"/>
                    <a:pt x="101790" y="359441"/>
                  </a:cubicBezTo>
                  <a:cubicBezTo>
                    <a:pt x="94170" y="365155"/>
                    <a:pt x="82740" y="365155"/>
                    <a:pt x="74168" y="357535"/>
                  </a:cubicBezTo>
                  <a:cubicBezTo>
                    <a:pt x="61785" y="346105"/>
                    <a:pt x="70358" y="333723"/>
                    <a:pt x="73215" y="321341"/>
                  </a:cubicBezTo>
                  <a:cubicBezTo>
                    <a:pt x="39878" y="313720"/>
                    <a:pt x="33210" y="303243"/>
                    <a:pt x="44640" y="270858"/>
                  </a:cubicBezTo>
                  <a:cubicBezTo>
                    <a:pt x="54165" y="243235"/>
                    <a:pt x="67500" y="216566"/>
                    <a:pt x="63690" y="184180"/>
                  </a:cubicBezTo>
                  <a:cubicBezTo>
                    <a:pt x="52260" y="194658"/>
                    <a:pt x="54165" y="210850"/>
                    <a:pt x="47497" y="221328"/>
                  </a:cubicBezTo>
                  <a:cubicBezTo>
                    <a:pt x="39878" y="233710"/>
                    <a:pt x="31305" y="243235"/>
                    <a:pt x="15113" y="236568"/>
                  </a:cubicBezTo>
                  <a:cubicBezTo>
                    <a:pt x="-128" y="230853"/>
                    <a:pt x="-2985" y="217518"/>
                    <a:pt x="2730" y="203230"/>
                  </a:cubicBezTo>
                  <a:cubicBezTo>
                    <a:pt x="27495" y="139413"/>
                    <a:pt x="37972" y="69880"/>
                    <a:pt x="78930" y="12730"/>
                  </a:cubicBezTo>
                  <a:cubicBezTo>
                    <a:pt x="84645" y="5110"/>
                    <a:pt x="86550" y="-4415"/>
                    <a:pt x="100838" y="2253"/>
                  </a:cubicBezTo>
                  <a:cubicBezTo>
                    <a:pt x="145605" y="21303"/>
                    <a:pt x="191325" y="37495"/>
                    <a:pt x="234188" y="60355"/>
                  </a:cubicBezTo>
                  <a:cubicBezTo>
                    <a:pt x="256095" y="71785"/>
                    <a:pt x="269430" y="87025"/>
                    <a:pt x="269430" y="114648"/>
                  </a:cubicBezTo>
                  <a:cubicBezTo>
                    <a:pt x="268478" y="154653"/>
                    <a:pt x="284670" y="189895"/>
                    <a:pt x="313245" y="218470"/>
                  </a:cubicBezTo>
                  <a:cubicBezTo>
                    <a:pt x="320865" y="226091"/>
                    <a:pt x="336105" y="235616"/>
                    <a:pt x="322770" y="248950"/>
                  </a:cubicBezTo>
                  <a:cubicBezTo>
                    <a:pt x="311340" y="261333"/>
                    <a:pt x="297053" y="254666"/>
                    <a:pt x="284670" y="246093"/>
                  </a:cubicBezTo>
                  <a:cubicBezTo>
                    <a:pt x="271335" y="237520"/>
                    <a:pt x="262763" y="223233"/>
                    <a:pt x="254190" y="210850"/>
                  </a:cubicBezTo>
                  <a:cubicBezTo>
                    <a:pt x="247522" y="201325"/>
                    <a:pt x="243713" y="189895"/>
                    <a:pt x="230378" y="180370"/>
                  </a:cubicBezTo>
                  <a:close/>
                </a:path>
              </a:pathLst>
            </a:custGeom>
            <a:solidFill>
              <a:srgbClr val="FDC68E"/>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grpSp>
      <p:grpSp>
        <p:nvGrpSpPr>
          <p:cNvPr id="690" name="Google Shape;690;p3"/>
          <p:cNvGrpSpPr/>
          <p:nvPr/>
        </p:nvGrpSpPr>
        <p:grpSpPr>
          <a:xfrm>
            <a:off x="263754" y="2111510"/>
            <a:ext cx="8206049" cy="2518503"/>
            <a:chOff x="614175" y="1568034"/>
            <a:chExt cx="7592856" cy="2757400"/>
          </a:xfrm>
        </p:grpSpPr>
        <p:sp>
          <p:nvSpPr>
            <p:cNvPr id="691" name="Google Shape;691;p3"/>
            <p:cNvSpPr/>
            <p:nvPr/>
          </p:nvSpPr>
          <p:spPr>
            <a:xfrm>
              <a:off x="614175" y="3893386"/>
              <a:ext cx="1440160" cy="43204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ar-SA" sz="2400" b="1">
                  <a:solidFill>
                    <a:schemeClr val="dk1"/>
                  </a:solidFill>
                  <a:latin typeface="Arial"/>
                  <a:ea typeface="Arial"/>
                  <a:cs typeface="Arial"/>
                  <a:sym typeface="Arial"/>
                </a:rPr>
                <a:t>مقدمة</a:t>
              </a:r>
              <a:endParaRPr sz="2400" b="1">
                <a:solidFill>
                  <a:schemeClr val="dk1"/>
                </a:solidFill>
                <a:latin typeface="Arial"/>
                <a:ea typeface="Arial"/>
                <a:cs typeface="Arial"/>
                <a:sym typeface="Arial"/>
              </a:endParaRPr>
            </a:p>
          </p:txBody>
        </p:sp>
        <p:sp>
          <p:nvSpPr>
            <p:cNvPr id="692" name="Google Shape;692;p3"/>
            <p:cNvSpPr/>
            <p:nvPr/>
          </p:nvSpPr>
          <p:spPr>
            <a:xfrm>
              <a:off x="2054335" y="3037132"/>
              <a:ext cx="1896571" cy="85625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ar-SA" sz="2000" b="1">
                  <a:solidFill>
                    <a:schemeClr val="lt1"/>
                  </a:solidFill>
                  <a:latin typeface="Arial"/>
                  <a:ea typeface="Arial"/>
                  <a:cs typeface="Arial"/>
                  <a:sym typeface="Arial"/>
                </a:rPr>
                <a:t>المبحث الأول : ماهية الإستثمار</a:t>
              </a:r>
              <a:endParaRPr sz="2000" b="1">
                <a:solidFill>
                  <a:schemeClr val="lt1"/>
                </a:solidFill>
                <a:latin typeface="Arial"/>
                <a:ea typeface="Arial"/>
                <a:cs typeface="Arial"/>
                <a:sym typeface="Arial"/>
              </a:endParaRPr>
            </a:p>
          </p:txBody>
        </p:sp>
        <p:sp>
          <p:nvSpPr>
            <p:cNvPr id="693" name="Google Shape;693;p3"/>
            <p:cNvSpPr/>
            <p:nvPr/>
          </p:nvSpPr>
          <p:spPr>
            <a:xfrm>
              <a:off x="3938148" y="2050489"/>
              <a:ext cx="2247478" cy="101940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ar-SA" sz="2000" b="1">
                  <a:solidFill>
                    <a:schemeClr val="lt1"/>
                  </a:solidFill>
                  <a:latin typeface="Arial"/>
                  <a:ea typeface="Arial"/>
                  <a:cs typeface="Arial"/>
                  <a:sym typeface="Arial"/>
                </a:rPr>
                <a:t>المبحث الثاني : أساسيات الإستثمار ومجالانه</a:t>
              </a:r>
              <a:endParaRPr sz="2000" b="1">
                <a:solidFill>
                  <a:schemeClr val="lt1"/>
                </a:solidFill>
                <a:latin typeface="Arial"/>
                <a:ea typeface="Arial"/>
                <a:cs typeface="Arial"/>
                <a:sym typeface="Arial"/>
              </a:endParaRPr>
            </a:p>
          </p:txBody>
        </p:sp>
        <p:sp>
          <p:nvSpPr>
            <p:cNvPr id="694" name="Google Shape;694;p3"/>
            <p:cNvSpPr/>
            <p:nvPr/>
          </p:nvSpPr>
          <p:spPr>
            <a:xfrm>
              <a:off x="6185626" y="1568034"/>
              <a:ext cx="2021405" cy="764214"/>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ar-SA" sz="2000" b="1">
                  <a:solidFill>
                    <a:schemeClr val="lt1"/>
                  </a:solidFill>
                  <a:latin typeface="Arial"/>
                  <a:ea typeface="Arial"/>
                  <a:cs typeface="Arial"/>
                  <a:sym typeface="Arial"/>
                </a:rPr>
                <a:t>خاتمة</a:t>
              </a:r>
              <a:endParaRPr sz="2000" b="1">
                <a:solidFill>
                  <a:schemeClr val="lt1"/>
                </a:solidFill>
                <a:latin typeface="Arial"/>
                <a:ea typeface="Arial"/>
                <a:cs typeface="Arial"/>
                <a:sym typeface="Arial"/>
              </a:endParaRPr>
            </a:p>
          </p:txBody>
        </p:sp>
      </p:grpSp>
      <p:grpSp>
        <p:nvGrpSpPr>
          <p:cNvPr id="695" name="Google Shape;695;p3"/>
          <p:cNvGrpSpPr/>
          <p:nvPr/>
        </p:nvGrpSpPr>
        <p:grpSpPr>
          <a:xfrm>
            <a:off x="782099" y="4605801"/>
            <a:ext cx="1444974" cy="474699"/>
            <a:chOff x="910640" y="3206805"/>
            <a:chExt cx="1527408" cy="632932"/>
          </a:xfrm>
        </p:grpSpPr>
        <p:sp>
          <p:nvSpPr>
            <p:cNvPr id="696" name="Google Shape;696;p3"/>
            <p:cNvSpPr txBox="1"/>
            <p:nvPr/>
          </p:nvSpPr>
          <p:spPr>
            <a:xfrm>
              <a:off x="910640" y="3206805"/>
              <a:ext cx="1527408" cy="307776"/>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b="1">
                <a:solidFill>
                  <a:srgbClr val="717171"/>
                </a:solidFill>
                <a:latin typeface="Arial"/>
                <a:ea typeface="Arial"/>
                <a:cs typeface="Arial"/>
                <a:sym typeface="Arial"/>
              </a:endParaRPr>
            </a:p>
          </p:txBody>
        </p:sp>
        <p:sp>
          <p:nvSpPr>
            <p:cNvPr id="697" name="Google Shape;697;p3"/>
            <p:cNvSpPr txBox="1"/>
            <p:nvPr/>
          </p:nvSpPr>
          <p:spPr>
            <a:xfrm>
              <a:off x="910640" y="3531961"/>
              <a:ext cx="1527408" cy="3077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900">
                <a:solidFill>
                  <a:srgbClr val="717171"/>
                </a:solidFill>
                <a:latin typeface="Arial"/>
                <a:ea typeface="Arial"/>
                <a:cs typeface="Arial"/>
                <a:sym typeface="Arial"/>
              </a:endParaRPr>
            </a:p>
          </p:txBody>
        </p:sp>
      </p:grpSp>
      <p:grpSp>
        <p:nvGrpSpPr>
          <p:cNvPr id="698" name="Google Shape;698;p3"/>
          <p:cNvGrpSpPr/>
          <p:nvPr/>
        </p:nvGrpSpPr>
        <p:grpSpPr>
          <a:xfrm>
            <a:off x="1489462" y="3977726"/>
            <a:ext cx="3464114" cy="2778070"/>
            <a:chOff x="655450" y="3079131"/>
            <a:chExt cx="1782598" cy="4332726"/>
          </a:xfrm>
        </p:grpSpPr>
        <p:sp>
          <p:nvSpPr>
            <p:cNvPr id="699" name="Google Shape;699;p3"/>
            <p:cNvSpPr txBox="1"/>
            <p:nvPr/>
          </p:nvSpPr>
          <p:spPr>
            <a:xfrm>
              <a:off x="910640" y="3079131"/>
              <a:ext cx="1527408" cy="36001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b="1">
                <a:solidFill>
                  <a:srgbClr val="717171"/>
                </a:solidFill>
                <a:latin typeface="Arial"/>
                <a:ea typeface="Arial"/>
                <a:cs typeface="Arial"/>
                <a:sym typeface="Arial"/>
              </a:endParaRPr>
            </a:p>
          </p:txBody>
        </p:sp>
        <p:sp>
          <p:nvSpPr>
            <p:cNvPr id="700" name="Google Shape;700;p3"/>
            <p:cNvSpPr txBox="1"/>
            <p:nvPr/>
          </p:nvSpPr>
          <p:spPr>
            <a:xfrm>
              <a:off x="655450" y="4005798"/>
              <a:ext cx="1527408" cy="3406059"/>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000" b="1">
                  <a:solidFill>
                    <a:schemeClr val="dk1"/>
                  </a:solidFill>
                  <a:latin typeface="Arial"/>
                  <a:ea typeface="Arial"/>
                  <a:cs typeface="Arial"/>
                  <a:sym typeface="Arial"/>
                </a:rPr>
                <a:t>المطلب الأول :</a:t>
              </a:r>
              <a:r>
                <a:rPr lang="ar-SA" sz="2000">
                  <a:solidFill>
                    <a:schemeClr val="dk1"/>
                  </a:solidFill>
                  <a:latin typeface="Arial"/>
                  <a:ea typeface="Arial"/>
                  <a:cs typeface="Arial"/>
                  <a:sym typeface="Arial"/>
                </a:rPr>
                <a:t> تعريف الإستثمار.</a:t>
              </a:r>
              <a:endParaRPr sz="2000">
                <a:solidFill>
                  <a:schemeClr val="dk1"/>
                </a:solidFill>
                <a:latin typeface="Arial"/>
                <a:ea typeface="Arial"/>
                <a:cs typeface="Arial"/>
                <a:sym typeface="Arial"/>
              </a:endParaRPr>
            </a:p>
            <a:p>
              <a:pPr marL="0" marR="0" lvl="0" indent="0" algn="r" rtl="1">
                <a:spcBef>
                  <a:spcPts val="0"/>
                </a:spcBef>
                <a:spcAft>
                  <a:spcPts val="0"/>
                </a:spcAft>
                <a:buNone/>
              </a:pPr>
              <a:r>
                <a:rPr lang="ar-SA" sz="2000" b="1">
                  <a:solidFill>
                    <a:schemeClr val="dk1"/>
                  </a:solidFill>
                  <a:latin typeface="Arial"/>
                  <a:ea typeface="Arial"/>
                  <a:cs typeface="Arial"/>
                  <a:sym typeface="Arial"/>
                </a:rPr>
                <a:t>المطلب الثاني:</a:t>
              </a:r>
              <a:r>
                <a:rPr lang="ar-SA" sz="2000">
                  <a:solidFill>
                    <a:schemeClr val="dk1"/>
                  </a:solidFill>
                  <a:latin typeface="Arial"/>
                  <a:ea typeface="Arial"/>
                  <a:cs typeface="Arial"/>
                  <a:sym typeface="Arial"/>
                </a:rPr>
                <a:t>   أهداف و أدوات الإستثمار .</a:t>
              </a:r>
              <a:endParaRPr sz="2000">
                <a:solidFill>
                  <a:schemeClr val="dk1"/>
                </a:solidFill>
                <a:latin typeface="Arial"/>
                <a:ea typeface="Arial"/>
                <a:cs typeface="Arial"/>
                <a:sym typeface="Arial"/>
              </a:endParaRPr>
            </a:p>
            <a:p>
              <a:pPr marL="0" marR="0" lvl="0" indent="0" algn="r" rtl="1">
                <a:spcBef>
                  <a:spcPts val="0"/>
                </a:spcBef>
                <a:spcAft>
                  <a:spcPts val="0"/>
                </a:spcAft>
                <a:buNone/>
              </a:pPr>
              <a:r>
                <a:rPr lang="ar-SA" sz="2000" b="1">
                  <a:solidFill>
                    <a:schemeClr val="dk1"/>
                  </a:solidFill>
                  <a:latin typeface="Arial"/>
                  <a:ea typeface="Arial"/>
                  <a:cs typeface="Arial"/>
                  <a:sym typeface="Arial"/>
                </a:rPr>
                <a:t>المطلب الثالث:</a:t>
              </a:r>
              <a:r>
                <a:rPr lang="ar-SA" sz="2000">
                  <a:solidFill>
                    <a:schemeClr val="dk1"/>
                  </a:solidFill>
                  <a:latin typeface="Arial"/>
                  <a:ea typeface="Arial"/>
                  <a:cs typeface="Arial"/>
                  <a:sym typeface="Arial"/>
                </a:rPr>
                <a:t>  ضوابط وخصائص الإستثمار .</a:t>
              </a:r>
              <a:endParaRPr sz="2000">
                <a:solidFill>
                  <a:schemeClr val="dk1"/>
                </a:solidFill>
                <a:latin typeface="Arial"/>
                <a:ea typeface="Arial"/>
                <a:cs typeface="Arial"/>
                <a:sym typeface="Arial"/>
              </a:endParaRPr>
            </a:p>
          </p:txBody>
        </p:sp>
      </p:grpSp>
      <p:grpSp>
        <p:nvGrpSpPr>
          <p:cNvPr id="701" name="Google Shape;701;p3"/>
          <p:cNvGrpSpPr/>
          <p:nvPr/>
        </p:nvGrpSpPr>
        <p:grpSpPr>
          <a:xfrm>
            <a:off x="4953577" y="5831980"/>
            <a:ext cx="1423562" cy="474700"/>
            <a:chOff x="910640" y="3206805"/>
            <a:chExt cx="1527408" cy="632933"/>
          </a:xfrm>
        </p:grpSpPr>
        <p:sp>
          <p:nvSpPr>
            <p:cNvPr id="702" name="Google Shape;702;p3"/>
            <p:cNvSpPr txBox="1"/>
            <p:nvPr/>
          </p:nvSpPr>
          <p:spPr>
            <a:xfrm>
              <a:off x="910640" y="3206805"/>
              <a:ext cx="1527408" cy="307776"/>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b="1">
                <a:solidFill>
                  <a:srgbClr val="717171"/>
                </a:solidFill>
                <a:latin typeface="Arial"/>
                <a:ea typeface="Arial"/>
                <a:cs typeface="Arial"/>
                <a:sym typeface="Arial"/>
              </a:endParaRPr>
            </a:p>
          </p:txBody>
        </p:sp>
        <p:sp>
          <p:nvSpPr>
            <p:cNvPr id="703" name="Google Shape;703;p3"/>
            <p:cNvSpPr txBox="1"/>
            <p:nvPr/>
          </p:nvSpPr>
          <p:spPr>
            <a:xfrm>
              <a:off x="910640" y="3531962"/>
              <a:ext cx="1527408" cy="3077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900">
                <a:solidFill>
                  <a:srgbClr val="717171"/>
                </a:solidFill>
                <a:latin typeface="Arial"/>
                <a:ea typeface="Arial"/>
                <a:cs typeface="Arial"/>
                <a:sym typeface="Arial"/>
              </a:endParaRPr>
            </a:p>
          </p:txBody>
        </p:sp>
      </p:grpSp>
      <p:grpSp>
        <p:nvGrpSpPr>
          <p:cNvPr id="704" name="Google Shape;704;p3"/>
          <p:cNvGrpSpPr/>
          <p:nvPr/>
        </p:nvGrpSpPr>
        <p:grpSpPr>
          <a:xfrm>
            <a:off x="5453079" y="3412362"/>
            <a:ext cx="1423562" cy="474700"/>
            <a:chOff x="910640" y="3206805"/>
            <a:chExt cx="1527408" cy="632933"/>
          </a:xfrm>
        </p:grpSpPr>
        <p:sp>
          <p:nvSpPr>
            <p:cNvPr id="705" name="Google Shape;705;p3"/>
            <p:cNvSpPr txBox="1"/>
            <p:nvPr/>
          </p:nvSpPr>
          <p:spPr>
            <a:xfrm>
              <a:off x="910640" y="3206805"/>
              <a:ext cx="1527408" cy="307776"/>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b="1">
                <a:solidFill>
                  <a:srgbClr val="717171"/>
                </a:solidFill>
                <a:latin typeface="Arial"/>
                <a:ea typeface="Arial"/>
                <a:cs typeface="Arial"/>
                <a:sym typeface="Arial"/>
              </a:endParaRPr>
            </a:p>
          </p:txBody>
        </p:sp>
        <p:sp>
          <p:nvSpPr>
            <p:cNvPr id="706" name="Google Shape;706;p3"/>
            <p:cNvSpPr txBox="1"/>
            <p:nvPr/>
          </p:nvSpPr>
          <p:spPr>
            <a:xfrm>
              <a:off x="910640" y="3531962"/>
              <a:ext cx="1527408" cy="3077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900">
                <a:solidFill>
                  <a:srgbClr val="717171"/>
                </a:solidFill>
                <a:latin typeface="Arial"/>
                <a:ea typeface="Arial"/>
                <a:cs typeface="Arial"/>
                <a:sym typeface="Arial"/>
              </a:endParaRPr>
            </a:p>
          </p:txBody>
        </p:sp>
      </p:grpSp>
      <p:grpSp>
        <p:nvGrpSpPr>
          <p:cNvPr id="707" name="Google Shape;707;p3"/>
          <p:cNvGrpSpPr/>
          <p:nvPr/>
        </p:nvGrpSpPr>
        <p:grpSpPr>
          <a:xfrm>
            <a:off x="4134707" y="3312996"/>
            <a:ext cx="3406978" cy="1685304"/>
            <a:chOff x="857885" y="3243374"/>
            <a:chExt cx="1605584" cy="2247071"/>
          </a:xfrm>
        </p:grpSpPr>
        <p:sp>
          <p:nvSpPr>
            <p:cNvPr id="708" name="Google Shape;708;p3"/>
            <p:cNvSpPr txBox="1"/>
            <p:nvPr/>
          </p:nvSpPr>
          <p:spPr>
            <a:xfrm>
              <a:off x="936061" y="3243374"/>
              <a:ext cx="1527408" cy="307776"/>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b="1">
                <a:solidFill>
                  <a:srgbClr val="717171"/>
                </a:solidFill>
                <a:latin typeface="Arial"/>
                <a:ea typeface="Arial"/>
                <a:cs typeface="Arial"/>
                <a:sym typeface="Arial"/>
              </a:endParaRPr>
            </a:p>
          </p:txBody>
        </p:sp>
        <p:sp>
          <p:nvSpPr>
            <p:cNvPr id="709" name="Google Shape;709;p3"/>
            <p:cNvSpPr txBox="1"/>
            <p:nvPr/>
          </p:nvSpPr>
          <p:spPr>
            <a:xfrm>
              <a:off x="857885" y="3510418"/>
              <a:ext cx="1527408" cy="1980027"/>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000" b="1">
                  <a:solidFill>
                    <a:schemeClr val="dk1"/>
                  </a:solidFill>
                  <a:latin typeface="Arial"/>
                  <a:ea typeface="Arial"/>
                  <a:cs typeface="Arial"/>
                  <a:sym typeface="Arial"/>
                </a:rPr>
                <a:t>المطلب الأول :</a:t>
              </a:r>
              <a:r>
                <a:rPr lang="ar-SA" sz="2000">
                  <a:solidFill>
                    <a:schemeClr val="dk1"/>
                  </a:solidFill>
                  <a:latin typeface="Arial"/>
                  <a:ea typeface="Arial"/>
                  <a:cs typeface="Arial"/>
                  <a:sym typeface="Arial"/>
                </a:rPr>
                <a:t> أساسيات الإستثمار </a:t>
              </a:r>
              <a:endParaRPr sz="2000">
                <a:solidFill>
                  <a:schemeClr val="dk1"/>
                </a:solidFill>
                <a:latin typeface="Arial"/>
                <a:ea typeface="Arial"/>
                <a:cs typeface="Arial"/>
                <a:sym typeface="Arial"/>
              </a:endParaRPr>
            </a:p>
            <a:p>
              <a:pPr marL="0" marR="0" lvl="0" indent="0" algn="l" rtl="1">
                <a:spcBef>
                  <a:spcPts val="0"/>
                </a:spcBef>
                <a:spcAft>
                  <a:spcPts val="0"/>
                </a:spcAft>
                <a:buNone/>
              </a:pPr>
              <a:r>
                <a:rPr lang="ar-SA" sz="2000" b="1">
                  <a:solidFill>
                    <a:schemeClr val="dk1"/>
                  </a:solidFill>
                  <a:latin typeface="Arial"/>
                  <a:ea typeface="Arial"/>
                  <a:cs typeface="Arial"/>
                  <a:sym typeface="Arial"/>
                </a:rPr>
                <a:t>المطلب الثاني :</a:t>
              </a:r>
              <a:r>
                <a:rPr lang="ar-SA" sz="2000">
                  <a:solidFill>
                    <a:schemeClr val="dk1"/>
                  </a:solidFill>
                  <a:latin typeface="Arial"/>
                  <a:ea typeface="Arial"/>
                  <a:cs typeface="Arial"/>
                  <a:sym typeface="Arial"/>
                </a:rPr>
                <a:t> مجالات الإستثمار </a:t>
              </a:r>
              <a:endParaRPr sz="2000">
                <a:solidFill>
                  <a:schemeClr val="dk1"/>
                </a:solidFill>
                <a:latin typeface="Arial"/>
                <a:ea typeface="Arial"/>
                <a:cs typeface="Arial"/>
                <a:sym typeface="Arial"/>
              </a:endParaRPr>
            </a:p>
            <a:p>
              <a:pPr marL="0" marR="0" lvl="0" indent="0" algn="l" rtl="0">
                <a:spcBef>
                  <a:spcPts val="0"/>
                </a:spcBef>
                <a:spcAft>
                  <a:spcPts val="0"/>
                </a:spcAft>
                <a:buNone/>
              </a:pPr>
              <a:endParaRPr sz="1000">
                <a:solidFill>
                  <a:srgbClr val="717171"/>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53"/>
        <p:cNvGrpSpPr/>
        <p:nvPr/>
      </p:nvGrpSpPr>
      <p:grpSpPr>
        <a:xfrm>
          <a:off x="0" y="0"/>
          <a:ext cx="0" cy="0"/>
          <a:chOff x="0" y="0"/>
          <a:chExt cx="0" cy="0"/>
        </a:xfrm>
      </p:grpSpPr>
      <p:sp>
        <p:nvSpPr>
          <p:cNvPr id="954" name="Google Shape;954;p20"/>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55" name="Google Shape;955;p20"/>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a:solidFill>
                  <a:schemeClr val="dk1"/>
                </a:solidFill>
              </a:rPr>
              <a:t>إذ أصبح موضوع الإستثمار من الموضوعات التي تحتل مكانة هامة و أساسية في أولويات الدراسات الإقتصادية و المالية و المصرفية و الإدارية و غيرها من التخصصات التي تهتم بالتطورات الهيكلية التي شهدتها المجتمعات المتقدمة. هذه التطورات صاحبها تطور مماثل في دراسة الإستثمار و جالاته المختلفة. لذا تظهر أهمية دراسة اساسيات هذا الموضوع خاصة في الدول النامية التي عليها الإهتمام أكثر علميا و عمليا بموضوعات مجالات و أدوات الإستثمار الأكثر ملائمة و نفعا لهذه المجتمعات من خلال التحسين من كفاءة هذه الإستثمارات ، يقصد تعظيم العوائد المحققة بإتباع طرق تضمن زيادة الإدخار لدى المواطنين و من ثم توجيه المدخرات نحو مجالات الإستثمارات المختفلة و إختيار الأدوات التي تساهم في خلق قيمة مضافة حقيقية للإقتصاد الوطني .</a:t>
            </a:r>
            <a:endParaRPr>
              <a:solidFill>
                <a:schemeClr val="dk1"/>
              </a:solidFill>
            </a:endParaRPr>
          </a:p>
          <a:p>
            <a:pPr marL="127000" lvl="0" indent="0" algn="r" rtl="1">
              <a:lnSpc>
                <a:spcPct val="115000"/>
              </a:lnSpc>
              <a:spcBef>
                <a:spcPts val="0"/>
              </a:spcBef>
              <a:spcAft>
                <a:spcPts val="0"/>
              </a:spcAft>
              <a:buSzPts val="1600"/>
              <a:buNone/>
            </a:pPr>
            <a:endParaRPr sz="2000">
              <a:solidFill>
                <a:schemeClr val="dk1"/>
              </a:solidFill>
            </a:endParaRPr>
          </a:p>
        </p:txBody>
      </p:sp>
      <p:sp>
        <p:nvSpPr>
          <p:cNvPr id="956" name="Google Shape;956;p20"/>
          <p:cNvSpPr/>
          <p:nvPr/>
        </p:nvSpPr>
        <p:spPr>
          <a:xfrm>
            <a:off x="3575828" y="837005"/>
            <a:ext cx="4267515"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الأول : أساسيات الإستثمار </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0"/>
        <p:cNvGrpSpPr/>
        <p:nvPr/>
      </p:nvGrpSpPr>
      <p:grpSpPr>
        <a:xfrm>
          <a:off x="0" y="0"/>
          <a:ext cx="0" cy="0"/>
          <a:chOff x="0" y="0"/>
          <a:chExt cx="0" cy="0"/>
        </a:xfrm>
      </p:grpSpPr>
      <p:sp>
        <p:nvSpPr>
          <p:cNvPr id="961" name="Google Shape;961;p21"/>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62" name="Google Shape;962;p21"/>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u="sng">
                <a:solidFill>
                  <a:schemeClr val="dk1"/>
                </a:solidFill>
              </a:rPr>
              <a:t>الفرع الأول: التبويب الجغرافي للإستثمار</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تنحصر مجالات الإستثمار من الوجهة الجغرافية إلى إستثمارات محلية وأجنبية</a:t>
            </a:r>
            <a:endParaRPr sz="2400">
              <a:solidFill>
                <a:schemeClr val="dk1"/>
              </a:solidFill>
            </a:endParaRPr>
          </a:p>
          <a:p>
            <a:pPr marL="127000" lvl="0" indent="0" algn="r" rtl="1">
              <a:lnSpc>
                <a:spcPct val="115000"/>
              </a:lnSpc>
              <a:spcBef>
                <a:spcPts val="0"/>
              </a:spcBef>
              <a:spcAft>
                <a:spcPts val="0"/>
              </a:spcAft>
              <a:buSzPts val="1600"/>
              <a:buNone/>
            </a:pPr>
            <a:r>
              <a:rPr lang="ar-SA" sz="2400" b="1">
                <a:solidFill>
                  <a:schemeClr val="dk1"/>
                </a:solidFill>
              </a:rPr>
              <a:t>1_إستثمارات محلية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 ونعني بها توظيف الأموال في مختلف المجالات المتاحة للإستثمار في السوق المحلي بغض النظر عن الأداة الإستثمارية التي تم اختيارها للإستثمار، وقياسًا على ذلك فإن الأموال التي قامت المؤسسات بتوظيفها داخل الوطن تعتبر من قبيل الإستثمارات المحلية ومهما كانت أداة الإستثمار المستخدمة مثل مشاريع، عملات أجنبية، أوراق مالية. . . الخ.</a:t>
            </a:r>
            <a:endParaRPr/>
          </a:p>
          <a:p>
            <a:pPr marL="127000" lvl="0" indent="0" algn="r" rtl="1">
              <a:lnSpc>
                <a:spcPct val="115000"/>
              </a:lnSpc>
              <a:spcBef>
                <a:spcPts val="0"/>
              </a:spcBef>
              <a:spcAft>
                <a:spcPts val="0"/>
              </a:spcAft>
              <a:buSzPts val="1600"/>
              <a:buNone/>
            </a:pPr>
            <a:endParaRPr sz="1600">
              <a:solidFill>
                <a:schemeClr val="dk1"/>
              </a:solidFill>
            </a:endParaRPr>
          </a:p>
        </p:txBody>
      </p:sp>
      <p:sp>
        <p:nvSpPr>
          <p:cNvPr id="963" name="Google Shape;963;p21"/>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7"/>
        <p:cNvGrpSpPr/>
        <p:nvPr/>
      </p:nvGrpSpPr>
      <p:grpSpPr>
        <a:xfrm>
          <a:off x="0" y="0"/>
          <a:ext cx="0" cy="0"/>
          <a:chOff x="0" y="0"/>
          <a:chExt cx="0" cy="0"/>
        </a:xfrm>
      </p:grpSpPr>
      <p:sp>
        <p:nvSpPr>
          <p:cNvPr id="968" name="Google Shape;968;p22"/>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69" name="Google Shape;969;p22"/>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b="1">
                <a:solidFill>
                  <a:schemeClr val="dk1"/>
                </a:solidFill>
              </a:rPr>
              <a:t>2_إستثمارات أجنبية "خارجية" :</a:t>
            </a:r>
            <a:r>
              <a:rPr lang="ar-SA">
                <a:solidFill>
                  <a:schemeClr val="dk1"/>
                </a:solidFill>
              </a:rPr>
              <a:t>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وتشمل كل الإستثمارات التي تقوم على رؤوس الأموال المهاجرة من جلاء المستثمر إلى البلاد المضيفة للإستثمار. </a:t>
            </a:r>
            <a:endParaRPr/>
          </a:p>
          <a:p>
            <a:pPr marL="127000" lvl="0" indent="0" algn="r" rtl="1">
              <a:lnSpc>
                <a:spcPct val="115000"/>
              </a:lnSpc>
              <a:spcBef>
                <a:spcPts val="0"/>
              </a:spcBef>
              <a:spcAft>
                <a:spcPts val="0"/>
              </a:spcAft>
              <a:buSzPts val="1600"/>
              <a:buNone/>
            </a:pPr>
            <a:r>
              <a:rPr lang="ar-SA">
                <a:solidFill>
                  <a:schemeClr val="dk1"/>
                </a:solidFill>
              </a:rPr>
              <a:t>ويمكن تعريفها بشكل آخر: الإستثمارات الخارجية هي جميع الفرص المتاحة للإستثمارات في الأسواق الأجنبية من قبل الأفراد أو المؤسسات المالية إما بشكل مباشر أو غير مباشر، إذ تكون مباشرة في شكل شركات أو فروع مؤسسات تنشأ في البلد المضيف للإستثمار أو قيام المستثمرين المحليين بشراء عقارات أو حصص في شركات أجنبية ويكون الإستثمار غير مباشر للبلد المصدر لرأس المال عن طريق مؤسسات مالية دولية أو عن طريق صناديق الاستثمار، حيث تستثمر الأموال في مشروعات استثمارية في شتى دول العالم.</a:t>
            </a:r>
            <a:endParaRPr/>
          </a:p>
          <a:p>
            <a:pPr marL="127000" lvl="0" indent="0" algn="r" rtl="1">
              <a:lnSpc>
                <a:spcPct val="115000"/>
              </a:lnSpc>
              <a:spcBef>
                <a:spcPts val="0"/>
              </a:spcBef>
              <a:spcAft>
                <a:spcPts val="0"/>
              </a:spcAft>
              <a:buSzPts val="1600"/>
              <a:buNone/>
            </a:pPr>
            <a:endParaRPr sz="1600">
              <a:solidFill>
                <a:schemeClr val="dk1"/>
              </a:solidFill>
            </a:endParaRPr>
          </a:p>
        </p:txBody>
      </p:sp>
      <p:sp>
        <p:nvSpPr>
          <p:cNvPr id="970" name="Google Shape;970;p22"/>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74"/>
        <p:cNvGrpSpPr/>
        <p:nvPr/>
      </p:nvGrpSpPr>
      <p:grpSpPr>
        <a:xfrm>
          <a:off x="0" y="0"/>
          <a:ext cx="0" cy="0"/>
          <a:chOff x="0" y="0"/>
          <a:chExt cx="0" cy="0"/>
        </a:xfrm>
      </p:grpSpPr>
      <p:sp>
        <p:nvSpPr>
          <p:cNvPr id="975" name="Google Shape;975;p23"/>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76" name="Google Shape;976;p23"/>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a:solidFill>
                  <a:schemeClr val="dk1"/>
                </a:solidFill>
              </a:rPr>
              <a:t>نجد أن للإستثمارات الخارجية مجموعة من المزايا، كما أن لها عيوب أيضًا، ومن أهم مزاياها أن  :</a:t>
            </a:r>
            <a:endParaRPr/>
          </a:p>
          <a:p>
            <a:pPr marL="127000" lvl="0" indent="0" algn="r" rtl="1">
              <a:lnSpc>
                <a:spcPct val="115000"/>
              </a:lnSpc>
              <a:spcBef>
                <a:spcPts val="0"/>
              </a:spcBef>
              <a:spcAft>
                <a:spcPts val="0"/>
              </a:spcAft>
              <a:buSzPts val="1600"/>
              <a:buNone/>
            </a:pPr>
            <a:r>
              <a:rPr lang="ar-SA" sz="2400">
                <a:solidFill>
                  <a:schemeClr val="dk1"/>
                </a:solidFill>
              </a:rPr>
              <a:t>1_توفر الإستثمارات الأجنبية على مرونة كبيرة في إختيار أدوات إستثمارية ذات عائد مرتفع.</a:t>
            </a:r>
            <a:endParaRPr/>
          </a:p>
          <a:p>
            <a:pPr marL="127000" lvl="0" indent="0" algn="r" rtl="1">
              <a:lnSpc>
                <a:spcPct val="115000"/>
              </a:lnSpc>
              <a:spcBef>
                <a:spcPts val="0"/>
              </a:spcBef>
              <a:spcAft>
                <a:spcPts val="0"/>
              </a:spcAft>
              <a:buSzPts val="1600"/>
              <a:buNone/>
            </a:pPr>
            <a:r>
              <a:rPr lang="ar-SA" sz="2400">
                <a:solidFill>
                  <a:schemeClr val="dk1"/>
                </a:solidFill>
              </a:rPr>
              <a:t>2_تنويع الأدوات الإستثمارية تمنح المستثمر توزيع مخاطر الإستثمارات.</a:t>
            </a:r>
            <a:endParaRPr/>
          </a:p>
          <a:p>
            <a:pPr marL="127000" lvl="0" indent="0" algn="r" rtl="1">
              <a:lnSpc>
                <a:spcPct val="115000"/>
              </a:lnSpc>
              <a:spcBef>
                <a:spcPts val="0"/>
              </a:spcBef>
              <a:spcAft>
                <a:spcPts val="0"/>
              </a:spcAft>
              <a:buSzPts val="1600"/>
              <a:buNone/>
            </a:pPr>
            <a:r>
              <a:rPr lang="ar-SA" sz="2400">
                <a:solidFill>
                  <a:schemeClr val="dk1"/>
                </a:solidFill>
              </a:rPr>
              <a:t>3_تتميز مجالات الإستثمارات بوجود أسواق منتظمة ومتخصصة لتبادل جميع أدوات الإستثمار، أسواق الأوراق المالية، أسواق السلع، الذهب وأسواق العقار.</a:t>
            </a:r>
            <a:endParaRPr/>
          </a:p>
          <a:p>
            <a:pPr marL="127000" lvl="0" indent="0" algn="r" rtl="1">
              <a:lnSpc>
                <a:spcPct val="115000"/>
              </a:lnSpc>
              <a:spcBef>
                <a:spcPts val="0"/>
              </a:spcBef>
              <a:spcAft>
                <a:spcPts val="0"/>
              </a:spcAft>
              <a:buSzPts val="1600"/>
              <a:buNone/>
            </a:pPr>
            <a:r>
              <a:rPr lang="ar-SA" sz="2400">
                <a:solidFill>
                  <a:schemeClr val="dk1"/>
                </a:solidFill>
              </a:rPr>
              <a:t>4_تتوفر في هذه الأسواق قنوات اتصال نشطة إضافة إلى خبرات متخصصة من المحللين الماليين.</a:t>
            </a:r>
            <a:endParaRPr/>
          </a:p>
          <a:p>
            <a:pPr marL="127000" lvl="0" indent="0" algn="r" rtl="1">
              <a:lnSpc>
                <a:spcPct val="115000"/>
              </a:lnSpc>
              <a:spcBef>
                <a:spcPts val="0"/>
              </a:spcBef>
              <a:spcAft>
                <a:spcPts val="0"/>
              </a:spcAft>
              <a:buSzPts val="1600"/>
              <a:buNone/>
            </a:pPr>
            <a:r>
              <a:rPr lang="ar-SA" sz="2400">
                <a:solidFill>
                  <a:schemeClr val="dk1"/>
                </a:solidFill>
              </a:rPr>
              <a:t>5_توفر العديد من الإمتيازات تمنحها الدول المضيفة للإستثمارات الأجنبية منها مثلا : الإعفاءات والحوافز الجبائية.</a:t>
            </a:r>
            <a:endParaRPr/>
          </a:p>
        </p:txBody>
      </p:sp>
      <p:sp>
        <p:nvSpPr>
          <p:cNvPr id="977" name="Google Shape;977;p23"/>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81"/>
        <p:cNvGrpSpPr/>
        <p:nvPr/>
      </p:nvGrpSpPr>
      <p:grpSpPr>
        <a:xfrm>
          <a:off x="0" y="0"/>
          <a:ext cx="0" cy="0"/>
          <a:chOff x="0" y="0"/>
          <a:chExt cx="0" cy="0"/>
        </a:xfrm>
      </p:grpSpPr>
      <p:sp>
        <p:nvSpPr>
          <p:cNvPr id="982" name="Google Shape;982;p24"/>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83" name="Google Shape;983;p24"/>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u="sng">
                <a:solidFill>
                  <a:schemeClr val="dk1"/>
                </a:solidFill>
              </a:rPr>
              <a:t>الفرع الثاني : التبويب النوعي للإستثمار</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تبوب الإستثمارات من زاوية نوع الأصل محل الإستثمار إلى  :</a:t>
            </a:r>
            <a:endParaRPr/>
          </a:p>
          <a:p>
            <a:pPr marL="457200" lvl="0" indent="-330200" algn="r" rtl="1">
              <a:lnSpc>
                <a:spcPct val="115000"/>
              </a:lnSpc>
              <a:spcBef>
                <a:spcPts val="0"/>
              </a:spcBef>
              <a:spcAft>
                <a:spcPts val="0"/>
              </a:spcAft>
              <a:buSzPts val="1600"/>
              <a:buChar char="●"/>
            </a:pPr>
            <a:r>
              <a:rPr lang="ar-SA" sz="2400" b="1">
                <a:solidFill>
                  <a:schemeClr val="dk1"/>
                </a:solidFill>
              </a:rPr>
              <a:t>1_استثمارات حقيقية أو اقتصادية  :</a:t>
            </a:r>
            <a:endParaRPr sz="2400">
              <a:solidFill>
                <a:schemeClr val="dk1"/>
              </a:solidFill>
            </a:endParaRPr>
          </a:p>
          <a:p>
            <a:pPr marL="457200" lvl="0" indent="-330200" algn="r" rtl="1">
              <a:lnSpc>
                <a:spcPct val="115000"/>
              </a:lnSpc>
              <a:spcBef>
                <a:spcPts val="0"/>
              </a:spcBef>
              <a:spcAft>
                <a:spcPts val="0"/>
              </a:spcAft>
              <a:buSzPts val="1600"/>
              <a:buChar char="●"/>
            </a:pPr>
            <a:r>
              <a:rPr lang="ar-SA" sz="2400">
                <a:solidFill>
                  <a:schemeClr val="dk1"/>
                </a:solidFill>
              </a:rPr>
              <a:t>يعتبر الإستثمار حقيقيا إذا تم توظيف الأموال في حيازة أصول حقيقية، ويعرف الأصل الحقيقي بأنه كل أصل له قيمة اقتصادية، ويترتب على استخدامه منفعة إقتصادية إضافية تظهر على شكل خدمة تزيد من ثروة المستثمر ومن ثروة المجتمع، وذلك بما تخلقه من قيمة مضافة. والإستثمارات الحقيقية تشمل جميع أنواع الإستثمارات ما عدا الإستثمار في الأوراق المالية وما ماثل ذلك، المشاريع الاقتصادية، العقارات، الذهب، السلع والخدمات. . . الخ، حيث أن الإستثمار في هذا المجال يؤدي إلى زيادة الدخل القومي مباشرة ويسهم في تكوين رأس المال في الدولة، لذلك يطلق على الإستثمارات الحقيقية مصطلح إستثمارات الأعمال أو المشروعات. ونجد أن عامل الأمان متوفر بدرجة كبيرة وهو ميزة نسبية للإستثمار الحقيقي، إلا أن المستثمر في هذا المجال يمكن أن يواجه مشاكل أخرى أهمها  :</a:t>
            </a:r>
            <a:endParaRPr/>
          </a:p>
          <a:p>
            <a:pPr marL="127000" lvl="0" indent="0" algn="r" rtl="1">
              <a:lnSpc>
                <a:spcPct val="115000"/>
              </a:lnSpc>
              <a:spcBef>
                <a:spcPts val="0"/>
              </a:spcBef>
              <a:spcAft>
                <a:spcPts val="0"/>
              </a:spcAft>
              <a:buSzPts val="1600"/>
              <a:buNone/>
            </a:pPr>
            <a:endParaRPr sz="2000">
              <a:solidFill>
                <a:schemeClr val="dk1"/>
              </a:solidFill>
            </a:endParaRPr>
          </a:p>
        </p:txBody>
      </p:sp>
      <p:sp>
        <p:nvSpPr>
          <p:cNvPr id="984" name="Google Shape;984;p24"/>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sp>
        <p:nvSpPr>
          <p:cNvPr id="989" name="Google Shape;989;p25"/>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90" name="Google Shape;990;p25"/>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a:solidFill>
                  <a:schemeClr val="dk1"/>
                </a:solidFill>
              </a:rPr>
              <a:t>- أن الأصول التي تتم فيها عملية الإستثمار ضعيفة السيولة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 وجود نفقات غير مباشرة مرتفعة نسبيًا : تكاليف الصفقات المالية، النقل، التخزين. . . الخ.</a:t>
            </a:r>
            <a:endParaRPr/>
          </a:p>
          <a:p>
            <a:pPr marL="127000" lvl="0" indent="0" algn="r" rtl="1">
              <a:lnSpc>
                <a:spcPct val="115000"/>
              </a:lnSpc>
              <a:spcBef>
                <a:spcPts val="0"/>
              </a:spcBef>
              <a:spcAft>
                <a:spcPts val="0"/>
              </a:spcAft>
              <a:buSzPts val="1600"/>
              <a:buNone/>
            </a:pPr>
            <a:r>
              <a:rPr lang="ar-SA" sz="2400">
                <a:solidFill>
                  <a:schemeClr val="dk1"/>
                </a:solidFill>
              </a:rPr>
              <a:t>- إختلاف درجة المخاطرة في الإستثمار الحقيقي من أصل لآخر مع الإشارة هنا إلى أن الأصول غير متجانسة مما يزيد في صعوبة التقييم.</a:t>
            </a:r>
            <a:endParaRPr/>
          </a:p>
          <a:p>
            <a:pPr marL="127000" lvl="0" indent="0" algn="r" rtl="1">
              <a:lnSpc>
                <a:spcPct val="115000"/>
              </a:lnSpc>
              <a:spcBef>
                <a:spcPts val="0"/>
              </a:spcBef>
              <a:spcAft>
                <a:spcPts val="0"/>
              </a:spcAft>
              <a:buSzPts val="1600"/>
              <a:buNone/>
            </a:pPr>
            <a:r>
              <a:rPr lang="ar-SA" sz="2400">
                <a:solidFill>
                  <a:schemeClr val="dk1"/>
                </a:solidFill>
              </a:rPr>
              <a:t>:</a:t>
            </a:r>
            <a:endParaRPr sz="2400">
              <a:solidFill>
                <a:schemeClr val="dk1"/>
              </a:solidFill>
            </a:endParaRPr>
          </a:p>
          <a:p>
            <a:pPr marL="127000" lvl="0" indent="0" algn="r" rtl="1">
              <a:lnSpc>
                <a:spcPct val="115000"/>
              </a:lnSpc>
              <a:spcBef>
                <a:spcPts val="0"/>
              </a:spcBef>
              <a:spcAft>
                <a:spcPts val="0"/>
              </a:spcAft>
              <a:buSzPts val="1600"/>
              <a:buNone/>
            </a:pPr>
            <a:r>
              <a:rPr lang="ar-SA" sz="2400" b="1">
                <a:solidFill>
                  <a:schemeClr val="dk1"/>
                </a:solidFill>
              </a:rPr>
              <a:t>2_ الاستثمارات المالية  :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وهي تشمل الإستثمار في سوق الأوراق المالية ويتمثل في حيازة المستثمر لأصل مالي غير حقيقي، يتخذ شكل حصة في رأس مال شركة "سهم أو سند" ويتمثل هذا الأصل المالي حقا ماليًا يكون لصاحبه الحق في المطالبة بالأرباح أو الفوائد بشكل قانوني. هذا الحق يتمثل في الحصول على جزء من عائد الأصول الحقيقية للشركة المصدرة للورقة المالية.</a:t>
            </a:r>
            <a:endParaRPr/>
          </a:p>
          <a:p>
            <a:pPr marL="127000" lvl="0" indent="0" algn="r" rtl="1">
              <a:lnSpc>
                <a:spcPct val="115000"/>
              </a:lnSpc>
              <a:spcBef>
                <a:spcPts val="0"/>
              </a:spcBef>
              <a:spcAft>
                <a:spcPts val="0"/>
              </a:spcAft>
              <a:buSzPts val="1600"/>
              <a:buNone/>
            </a:pPr>
            <a:r>
              <a:rPr lang="ar-SA" sz="2400">
                <a:solidFill>
                  <a:schemeClr val="dk1"/>
                </a:solidFill>
              </a:rPr>
              <a:t>. </a:t>
            </a:r>
            <a:endParaRPr sz="2400">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991" name="Google Shape;991;p25"/>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95"/>
        <p:cNvGrpSpPr/>
        <p:nvPr/>
      </p:nvGrpSpPr>
      <p:grpSpPr>
        <a:xfrm>
          <a:off x="0" y="0"/>
          <a:ext cx="0" cy="0"/>
          <a:chOff x="0" y="0"/>
          <a:chExt cx="0" cy="0"/>
        </a:xfrm>
      </p:grpSpPr>
      <p:sp>
        <p:nvSpPr>
          <p:cNvPr id="996" name="Google Shape;996;p26"/>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997" name="Google Shape;997;p26"/>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000">
                <a:solidFill>
                  <a:schemeClr val="dk1"/>
                </a:solidFill>
              </a:rPr>
              <a:t>أما عملية تداول الأوراق المالية في السوق الثانوي عمومًا لا تنشأ عنها أية منفعة اقتصادية إضافية للناتج القومي، رغم التغير الحادث في أسعار هذه الأوراق، إلا إذا كان إصدار هذه الأسهم يهدف لتمويل عملية توسع لصالح مؤسسة معينة أو خلق مشروع جديد محتمل. فهنا تمثل مساهمة في خلق قيمة إضافية، وكما هو الحال في الأصول الحقيقية يوجد للأصول المالية مزايا وعيوب، لعل أهمها المخاطرة التي تصاحب الاستثمار فيها. لكن المزايا هنا تفوق العيوب إلى حد كبير، وهذا ما جعل الأسواق المالية أكثر مجالات الاستثمار استقطابا لأموال المستثمرين أفرادًا ومؤسسات</a:t>
            </a:r>
            <a:endParaRPr sz="2000">
              <a:solidFill>
                <a:schemeClr val="dk1"/>
              </a:solidFill>
            </a:endParaRPr>
          </a:p>
        </p:txBody>
      </p:sp>
      <p:sp>
        <p:nvSpPr>
          <p:cNvPr id="998" name="Google Shape;998;p26"/>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03" name="Google Shape;1003;p27"/>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1004" name="Google Shape;1004;p27"/>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u="sng">
                <a:solidFill>
                  <a:schemeClr val="dk1"/>
                </a:solidFill>
              </a:rPr>
              <a:t> الفرع 3 : التبويب حسب هدف الإستثمار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حيث يمكن تصنيف الإستثمارات من هذه الزاوية إلى إستثمارات توسعية، إستراتيجية وإستثمارات في مجال البحث والتطوير.</a:t>
            </a:r>
            <a:endParaRPr/>
          </a:p>
          <a:p>
            <a:pPr marL="127000" lvl="0" indent="0" algn="r" rtl="1">
              <a:lnSpc>
                <a:spcPct val="115000"/>
              </a:lnSpc>
              <a:spcBef>
                <a:spcPts val="0"/>
              </a:spcBef>
              <a:spcAft>
                <a:spcPts val="0"/>
              </a:spcAft>
              <a:buSzPts val="1600"/>
              <a:buNone/>
            </a:pPr>
            <a:r>
              <a:rPr lang="ar-SA" sz="2400" b="1">
                <a:solidFill>
                  <a:schemeClr val="dk1"/>
                </a:solidFill>
              </a:rPr>
              <a:t>1_إستثمارات توسعية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حيث يكون الغرض من هذا النوع من الإستثمارات هو توسيع الطاقة الإنتاجية والبيعية للمؤسسة، بإدخال أو إضافة منتجات جديدة وزيادة الإنتاج من أجل توسيع المكانة أو الحصة السوقية وزيادة القدرة على المنافسة عن طريق خفض التكلفة الوحدوية للمنتجات.</a:t>
            </a:r>
            <a:endParaRPr/>
          </a:p>
          <a:p>
            <a:pPr marL="127000" lvl="0" indent="0" algn="r" rtl="1">
              <a:lnSpc>
                <a:spcPct val="115000"/>
              </a:lnSpc>
              <a:spcBef>
                <a:spcPts val="0"/>
              </a:spcBef>
              <a:spcAft>
                <a:spcPts val="0"/>
              </a:spcAft>
              <a:buSzPts val="1600"/>
              <a:buNone/>
            </a:pPr>
            <a:r>
              <a:rPr lang="ar-SA" sz="2400" b="1">
                <a:solidFill>
                  <a:schemeClr val="dk1"/>
                </a:solidFill>
              </a:rPr>
              <a:t>2_إستثمارات استراتيجية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يهدف هذا الصنف من الإستثمارات إلى المحافظة على بناء وإستمرار المؤسسة أو المشروع، أما المبالغ المستثمرة في هذا المجال فقد تكون نسبة معينة من حجم إيرادات المؤسسة خلال عدد من السنوات لتوجيهها إلى استثمار استراتيجي معين.</a:t>
            </a:r>
            <a:endParaRPr sz="2400">
              <a:solidFill>
                <a:schemeClr val="dk1"/>
              </a:solidFill>
            </a:endParaRPr>
          </a:p>
        </p:txBody>
      </p:sp>
      <p:sp>
        <p:nvSpPr>
          <p:cNvPr id="1005" name="Google Shape;1005;p27"/>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09"/>
        <p:cNvGrpSpPr/>
        <p:nvPr/>
      </p:nvGrpSpPr>
      <p:grpSpPr>
        <a:xfrm>
          <a:off x="0" y="0"/>
          <a:ext cx="0" cy="0"/>
          <a:chOff x="0" y="0"/>
          <a:chExt cx="0" cy="0"/>
        </a:xfrm>
      </p:grpSpPr>
      <p:sp>
        <p:nvSpPr>
          <p:cNvPr id="1010" name="Google Shape;1010;p28"/>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الثاني : أساسيات الإستثمار ومجالاته </a:t>
            </a:r>
            <a:endParaRPr>
              <a:latin typeface="Times New Roman"/>
              <a:ea typeface="Times New Roman"/>
              <a:cs typeface="Times New Roman"/>
              <a:sym typeface="Times New Roman"/>
            </a:endParaRPr>
          </a:p>
        </p:txBody>
      </p:sp>
      <p:sp>
        <p:nvSpPr>
          <p:cNvPr id="1011" name="Google Shape;1011;p28"/>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b="1">
                <a:solidFill>
                  <a:schemeClr val="dk1"/>
                </a:solidFill>
              </a:rPr>
              <a:t>3_الإستثمار في مجال البحث والتطوير :</a:t>
            </a:r>
            <a:endParaRPr sz="2400">
              <a:solidFill>
                <a:schemeClr val="dk1"/>
              </a:solidFill>
            </a:endParaRPr>
          </a:p>
          <a:p>
            <a:pPr marL="127000" lvl="0" indent="0" algn="r" rtl="1">
              <a:lnSpc>
                <a:spcPct val="115000"/>
              </a:lnSpc>
              <a:spcBef>
                <a:spcPts val="0"/>
              </a:spcBef>
              <a:spcAft>
                <a:spcPts val="0"/>
              </a:spcAft>
              <a:buSzPts val="1600"/>
              <a:buNone/>
            </a:pPr>
            <a:r>
              <a:rPr lang="ar-SA" sz="2400">
                <a:solidFill>
                  <a:schemeClr val="dk1"/>
                </a:solidFill>
              </a:rPr>
              <a:t>إن هذا النوع من الإستثمارات يكتسب أهمية خاصة في المؤسسات الكبيرة الحجم حيث تكون عرضة للمنافسة ونجد أن هذا الغستثمار يهدف أساسًا إلى تدنئة التكاليف وتحسين النوعية عبر الزمن وهذا عن طريق تكثيف الآلية وتطوير الجهاز الإنتاجي وبالتالي القدرة على مواجهة المؤسسات المنافسة في مختلف الأسواق.</a:t>
            </a:r>
            <a:endParaRPr/>
          </a:p>
          <a:p>
            <a:pPr marL="127000" lvl="0" indent="0" algn="r" rtl="1">
              <a:lnSpc>
                <a:spcPct val="115000"/>
              </a:lnSpc>
              <a:spcBef>
                <a:spcPts val="0"/>
              </a:spcBef>
              <a:spcAft>
                <a:spcPts val="0"/>
              </a:spcAft>
              <a:buSzPts val="1600"/>
              <a:buNone/>
            </a:pPr>
            <a:r>
              <a:rPr lang="ar-SA" sz="2400">
                <a:solidFill>
                  <a:schemeClr val="dk1"/>
                </a:solidFill>
              </a:rPr>
              <a:t>يمكن الإشارة إلى أنه قد نجد إستثمار معين يجمع بين عدة أنواع في نفس الوقت، كالإستثمارات التوسعية مثلا : فقد تؤدي أيضًا إلى تحقيق أغراض إستراتيجية إلى جانب خدمة مجال البحث والتطوير.</a:t>
            </a:r>
            <a:endParaRPr/>
          </a:p>
          <a:p>
            <a:pPr marL="127000" lvl="0" indent="0" algn="r" rtl="1">
              <a:lnSpc>
                <a:spcPct val="115000"/>
              </a:lnSpc>
              <a:spcBef>
                <a:spcPts val="0"/>
              </a:spcBef>
              <a:spcAft>
                <a:spcPts val="0"/>
              </a:spcAft>
              <a:buSzPts val="1600"/>
              <a:buNone/>
            </a:pPr>
            <a:endParaRPr sz="1800">
              <a:solidFill>
                <a:schemeClr val="dk1"/>
              </a:solidFill>
            </a:endParaRPr>
          </a:p>
        </p:txBody>
      </p:sp>
      <p:sp>
        <p:nvSpPr>
          <p:cNvPr id="1012" name="Google Shape;1012;p28"/>
          <p:cNvSpPr/>
          <p:nvPr/>
        </p:nvSpPr>
        <p:spPr>
          <a:xfrm>
            <a:off x="3575828" y="837005"/>
            <a:ext cx="4055919" cy="523220"/>
          </a:xfrm>
          <a:prstGeom prst="rect">
            <a:avLst/>
          </a:prstGeom>
          <a:noFill/>
          <a:ln>
            <a:noFill/>
          </a:ln>
        </p:spPr>
        <p:txBody>
          <a:bodyPr spcFirstLastPara="1" wrap="square" lIns="91425" tIns="45700" rIns="91425" bIns="45700" anchor="t" anchorCtr="0">
            <a:spAutoFit/>
          </a:bodyPr>
          <a:lstStyle/>
          <a:p>
            <a:pPr marL="0" marR="0" lvl="0" indent="0" algn="l" rtl="1">
              <a:spcBef>
                <a:spcPts val="0"/>
              </a:spcBef>
              <a:spcAft>
                <a:spcPts val="0"/>
              </a:spcAft>
              <a:buNone/>
            </a:pPr>
            <a:r>
              <a:rPr lang="ar-SA" sz="2800" b="1">
                <a:solidFill>
                  <a:schemeClr val="dk1"/>
                </a:solidFill>
                <a:latin typeface="Arial"/>
                <a:ea typeface="Arial"/>
                <a:cs typeface="Arial"/>
                <a:sym typeface="Arial"/>
              </a:rPr>
              <a:t>المطلب الثاني : مجالات الإستثمار</a:t>
            </a:r>
            <a:endParaRPr sz="280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016"/>
        <p:cNvGrpSpPr/>
        <p:nvPr/>
      </p:nvGrpSpPr>
      <p:grpSpPr>
        <a:xfrm>
          <a:off x="0" y="0"/>
          <a:ext cx="0" cy="0"/>
          <a:chOff x="0" y="0"/>
          <a:chExt cx="0" cy="0"/>
        </a:xfrm>
      </p:grpSpPr>
      <p:sp>
        <p:nvSpPr>
          <p:cNvPr id="1017" name="Google Shape;1017;p29"/>
          <p:cNvSpPr txBox="1">
            <a:spLocks noGrp="1"/>
          </p:cNvSpPr>
          <p:nvPr>
            <p:ph type="title"/>
          </p:nvPr>
        </p:nvSpPr>
        <p:spPr>
          <a:prstGeom prst="rect">
            <a:avLst/>
          </a:prstGeom>
          <a:noFill/>
          <a:ln>
            <a:noFill/>
          </a:ln>
        </p:spPr>
        <p:txBody>
          <a:bodyPr spcFirstLastPara="1" wrap="square" lIns="91425" tIns="91425" rIns="91425" bIns="91425" anchor="t" anchorCtr="0">
            <a:normAutofit/>
          </a:bodyPr>
          <a:lstStyle/>
          <a:p>
            <a:pPr marL="0" lvl="0" indent="0" algn="r" rtl="1">
              <a:lnSpc>
                <a:spcPct val="100000"/>
              </a:lnSpc>
              <a:spcBef>
                <a:spcPts val="0"/>
              </a:spcBef>
              <a:spcAft>
                <a:spcPts val="0"/>
              </a:spcAft>
              <a:buSzPts val="2800"/>
              <a:buNone/>
            </a:pPr>
            <a:r>
              <a:rPr lang="ar-SA">
                <a:latin typeface="Times New Roman"/>
                <a:ea typeface="Times New Roman"/>
                <a:cs typeface="Times New Roman"/>
                <a:sym typeface="Times New Roman"/>
              </a:rPr>
              <a:t>خاتمة</a:t>
            </a:r>
            <a:endParaRPr>
              <a:latin typeface="Times New Roman"/>
              <a:ea typeface="Times New Roman"/>
              <a:cs typeface="Times New Roman"/>
              <a:sym typeface="Times New Roman"/>
            </a:endParaRPr>
          </a:p>
        </p:txBody>
      </p:sp>
      <p:sp>
        <p:nvSpPr>
          <p:cNvPr id="1018" name="Google Shape;1018;p29"/>
          <p:cNvSpPr txBox="1">
            <a:spLocks noGrp="1"/>
          </p:cNvSpPr>
          <p:nvPr>
            <p:ph idx="1"/>
          </p:nvPr>
        </p:nvSpPr>
        <p:spPr>
          <a:xfrm>
            <a:off x="448966" y="1392935"/>
            <a:ext cx="8246069" cy="5090162"/>
          </a:xfrm>
          <a:prstGeom prst="rect">
            <a:avLst/>
          </a:prstGeom>
          <a:noFill/>
          <a:ln>
            <a:noFill/>
          </a:ln>
        </p:spPr>
        <p:txBody>
          <a:bodyPr spcFirstLastPara="1" wrap="square" lIns="91425" tIns="91425" rIns="91425" bIns="91425" anchor="t" anchorCtr="0">
            <a:normAutofit fontScale="70000" lnSpcReduction="20000"/>
          </a:bodyPr>
          <a:lstStyle/>
          <a:p>
            <a:pPr marL="127000" lvl="0" indent="0" algn="r" rtl="1">
              <a:lnSpc>
                <a:spcPct val="115000"/>
              </a:lnSpc>
              <a:spcBef>
                <a:spcPts val="0"/>
              </a:spcBef>
              <a:spcAft>
                <a:spcPts val="0"/>
              </a:spcAft>
              <a:buSzPct val="81632"/>
              <a:buNone/>
            </a:pPr>
            <a:r>
              <a:rPr lang="ar-SA">
                <a:solidFill>
                  <a:schemeClr val="dk1"/>
                </a:solidFill>
              </a:rPr>
              <a:t>في عصرنا الحالي نجد أن موضوع الإستثمار أصبح يأخذ حصة ضخمة في الدراسات الإقتصادية نظرًا لهذا الموضوع من إنعكاسات على جميع الميادين، ومن خلال زيادة التبادلات التجارية والاقتصادية وتطورها إتسعت مجالات الإستثمار حيث أصبحت لها عدة تبويبات، إذن نجد كل من التبويب الجغرافي النوعي، و التبويب حسب الهدف من الاستثمار، وبغتساع هذه المجالات نجد أن أدوات الإستثمار أيضا تشعبت وأصبح من الضروري لأي مستثمر رشيد دراسة وفحص كل أداة على حدى، حيث نجد في هذا النطاق إستثمار الأوراق المالية، العقارات ، السلع، المشروعات الإقتصادية، العملات والمعادن الثمينة، بالإضافة إلى إمكانية الإستثمار في الأدوات المشتقة أو صناديق الإستثمار. وتجب الإشارة إلى أن أي مستثمر يؤسس تفضيله لأي مجال ومن ثم الأداة على عنصرين مهمين في شكل ثنائية "عائد، مخاطرة" أي زيادة العائد وتعظيمه مع تدنئة المخاطرة المصاحبة.</a:t>
            </a:r>
            <a:endParaRPr/>
          </a:p>
          <a:p>
            <a:pPr marL="127000" lvl="0" indent="0" algn="r" rtl="1">
              <a:lnSpc>
                <a:spcPct val="115000"/>
              </a:lnSpc>
              <a:spcBef>
                <a:spcPts val="0"/>
              </a:spcBef>
              <a:spcAft>
                <a:spcPts val="0"/>
              </a:spcAft>
              <a:buSzPct val="81632"/>
              <a:buNone/>
            </a:pPr>
            <a:r>
              <a:rPr lang="ar-SA">
                <a:solidFill>
                  <a:schemeClr val="dk1"/>
                </a:solidFill>
              </a:rPr>
              <a:t>ومن خلال بحثنا هذا توصلنا إلى أن لكل أداة إستثمارية مجموعة من المزايا و جملة من العيوب، حيث أن أكثر الأدوات إنتشارًا وإستخدامًا هي الأوراق المالية، ثم المشروعات الإقتصادية والسلع، مع الإشارة إلى أن أدوات الإستثمار الحقيقي يجب أن تحظى بإهتمام أكبر من جانب الدول النامية خاصة من خلال زيادة الحوافز لجلب هذه الإستثمارات إلى بلدانها بإتباع عدة سياسات تهدف في مجملها لتحسين سوق الإستثمار ومن ثم إنشاء قيمة إقتصادية إضافية لتساهم في زيادة الدخل القومي للبلد المعني.</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3"/>
        <p:cNvGrpSpPr/>
        <p:nvPr/>
      </p:nvGrpSpPr>
      <p:grpSpPr>
        <a:xfrm>
          <a:off x="0" y="0"/>
          <a:ext cx="0" cy="0"/>
          <a:chOff x="0" y="0"/>
          <a:chExt cx="0" cy="0"/>
        </a:xfrm>
      </p:grpSpPr>
      <p:sp>
        <p:nvSpPr>
          <p:cNvPr id="714" name="Google Shape;714;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r" rtl="1">
              <a:spcBef>
                <a:spcPts val="0"/>
              </a:spcBef>
              <a:spcAft>
                <a:spcPts val="0"/>
              </a:spcAft>
              <a:buClr>
                <a:srgbClr val="1D3A00"/>
              </a:buClr>
              <a:buSzPts val="3600"/>
              <a:buFont typeface="Calibri"/>
              <a:buNone/>
            </a:pPr>
            <a:r>
              <a:rPr lang="ar-SA"/>
              <a:t>المقدمة</a:t>
            </a:r>
            <a:endParaRPr/>
          </a:p>
        </p:txBody>
      </p:sp>
      <p:sp>
        <p:nvSpPr>
          <p:cNvPr id="715" name="Google Shape;715;p2"/>
          <p:cNvSpPr txBox="1">
            <a:spLocks noGrp="1"/>
          </p:cNvSpPr>
          <p:nvPr>
            <p:ph idx="1"/>
          </p:nvPr>
        </p:nvSpPr>
        <p:spPr>
          <a:xfrm>
            <a:off x="448966" y="1392935"/>
            <a:ext cx="8246069" cy="5090162"/>
          </a:xfrm>
          <a:prstGeom prst="rect">
            <a:avLst/>
          </a:prstGeom>
          <a:noFill/>
          <a:ln>
            <a:noFill/>
          </a:ln>
        </p:spPr>
        <p:txBody>
          <a:bodyPr spcFirstLastPara="1" wrap="square" lIns="91425" tIns="45700" rIns="91425" bIns="45700" anchor="t" anchorCtr="0">
            <a:normAutofit fontScale="77500" lnSpcReduction="20000"/>
          </a:bodyPr>
          <a:lstStyle/>
          <a:p>
            <a:pPr marL="0" lvl="0" indent="0" algn="r" rtl="1">
              <a:spcBef>
                <a:spcPts val="0"/>
              </a:spcBef>
              <a:spcAft>
                <a:spcPts val="0"/>
              </a:spcAft>
              <a:buClr>
                <a:schemeClr val="dk1"/>
              </a:buClr>
              <a:buSzPct val="100000"/>
              <a:buNone/>
            </a:pPr>
            <a:r>
              <a:rPr lang="ar-SA">
                <a:solidFill>
                  <a:schemeClr val="dk1"/>
                </a:solidFill>
                <a:latin typeface="Times New Roman"/>
                <a:ea typeface="Times New Roman"/>
                <a:cs typeface="Times New Roman"/>
                <a:sym typeface="Times New Roman"/>
              </a:rPr>
              <a:t> يعتبر مفهوم الإستثمار شيئ أساسي من إقتصاد كل دولة ، و لقد تعددت محاولات تعريف الإستثمار من قبل رجال الإقتصاد، وإختلفت مفاهيمه من نظام إلى آخر، فلكل نظام مفاهيمه وخصائصه ورؤياه الخاصة في التنمية الإقتصادية الشاملة ، ذلك لأن الإستثمار يحقق الرفاهية الإقتصادية ويدفع بعجلة النمو إلى المزيد من التطور وفقا لضوابط معينة . ينبني الإستثمار أساسا على فلسفة شراء الأشياء التي يمكن لها أن تعيد الأموال إلى جيوبنا، مثلا الإستثمار على مستوى الإقتصاد القومي يتعلق بالإنفاق على المشروعات الجديدة في قطاعات المرافق العامة والبنية التحتية مثل مشروعات شق الطرق الرئيسية والفرعية ومشروعات تمديدات المياه وتمديدات الصرف الصحي وتهيئة المخططات العمرانية ومشروعات البناء والإسكان وتمديدات الكهرباء وتوليد الطاقة وكذلك مشروعات التنمية الإجتماعية في مجالات التعليم والصحة والإتصالات بالإضافة إلى المشروعات التي تتعلق بالنشاط الاقتصادي لإنتاج السلع والخدمات في القطاعات الإنتاجية والخدمية كالصناعة والزراعة والإسكان والصحة والتعليم والسياحة .</a:t>
            </a:r>
            <a:endParaRPr>
              <a:solidFill>
                <a:schemeClr val="dk1"/>
              </a:solidFill>
              <a:latin typeface="Times New Roman"/>
              <a:ea typeface="Times New Roman"/>
              <a:cs typeface="Times New Roman"/>
              <a:sym typeface="Times New Roman"/>
            </a:endParaRPr>
          </a:p>
          <a:p>
            <a:pPr marL="0" lvl="0" indent="0" algn="r" rtl="1">
              <a:spcBef>
                <a:spcPts val="476"/>
              </a:spcBef>
              <a:spcAft>
                <a:spcPts val="0"/>
              </a:spcAft>
              <a:buClr>
                <a:schemeClr val="dk1"/>
              </a:buClr>
              <a:buSzPct val="100000"/>
              <a:buNone/>
            </a:pPr>
            <a:r>
              <a:rPr lang="ar-SA">
                <a:solidFill>
                  <a:schemeClr val="dk1"/>
                </a:solidFill>
                <a:latin typeface="Times New Roman"/>
                <a:ea typeface="Times New Roman"/>
                <a:cs typeface="Times New Roman"/>
                <a:sym typeface="Times New Roman"/>
              </a:rPr>
              <a:t> فماذا نعني بماهية الإستثمار ؟  وما مختلف الأساسيات  ؟ و المجالات ؟ .</a:t>
            </a:r>
            <a:endParaRPr>
              <a:solidFill>
                <a:schemeClr val="dk1"/>
              </a:solidFill>
              <a:latin typeface="Times New Roman"/>
              <a:ea typeface="Times New Roman"/>
              <a:cs typeface="Times New Roman"/>
              <a:sym typeface="Times New Roman"/>
            </a:endParaRPr>
          </a:p>
          <a:p>
            <a:pPr marL="0" lvl="0" indent="0" algn="r" rtl="1">
              <a:spcBef>
                <a:spcPts val="476"/>
              </a:spcBef>
              <a:spcAft>
                <a:spcPts val="0"/>
              </a:spcAft>
              <a:buClr>
                <a:schemeClr val="dk1"/>
              </a:buClr>
              <a:buSzPct val="100000"/>
              <a:buNone/>
            </a:pPr>
            <a:r>
              <a:rPr lang="ar-SA">
                <a:solidFill>
                  <a:schemeClr val="dk1"/>
                </a:solidFill>
                <a:latin typeface="Times New Roman"/>
                <a:ea typeface="Times New Roman"/>
                <a:cs typeface="Times New Roman"/>
                <a:sym typeface="Times New Roman"/>
              </a:rPr>
              <a:t> </a:t>
            </a:r>
            <a:endParaRPr>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022"/>
        <p:cNvGrpSpPr/>
        <p:nvPr/>
      </p:nvGrpSpPr>
      <p:grpSpPr>
        <a:xfrm>
          <a:off x="0" y="0"/>
          <a:ext cx="0" cy="0"/>
          <a:chOff x="0" y="0"/>
          <a:chExt cx="0" cy="0"/>
        </a:xfrm>
      </p:grpSpPr>
      <p:sp>
        <p:nvSpPr>
          <p:cNvPr id="1024" name="Google Shape;1024;p30"/>
          <p:cNvSpPr txBox="1">
            <a:spLocks noGrp="1"/>
          </p:cNvSpPr>
          <p:nvPr>
            <p:ph type="title"/>
          </p:nvPr>
        </p:nvSpPr>
        <p:spPr>
          <a:xfrm>
            <a:off x="1691680" y="260648"/>
            <a:ext cx="4911000" cy="1540200"/>
          </a:xfrm>
          <a:prstGeom prst="rect">
            <a:avLst/>
          </a:prstGeom>
          <a:noFill/>
          <a:ln>
            <a:noFill/>
          </a:ln>
        </p:spPr>
        <p:txBody>
          <a:bodyPr spcFirstLastPara="1" wrap="square" lIns="91425" tIns="91425" rIns="91425" bIns="91425" anchor="ctr" anchorCtr="0">
            <a:noAutofit/>
          </a:bodyPr>
          <a:lstStyle/>
          <a:p>
            <a:pPr marL="0" lvl="0" indent="0" algn="ctr" rtl="1">
              <a:lnSpc>
                <a:spcPct val="100000"/>
              </a:lnSpc>
              <a:spcBef>
                <a:spcPts val="0"/>
              </a:spcBef>
              <a:spcAft>
                <a:spcPts val="0"/>
              </a:spcAft>
              <a:buSzPts val="2500"/>
              <a:buNone/>
            </a:pPr>
            <a:r>
              <a:rPr lang="ar-SA" sz="4400">
                <a:latin typeface="Times New Roman"/>
                <a:ea typeface="Times New Roman"/>
                <a:cs typeface="Times New Roman"/>
                <a:sym typeface="Times New Roman"/>
              </a:rPr>
              <a:t>قائمة المراجع </a:t>
            </a:r>
            <a:endParaRPr sz="4400">
              <a:latin typeface="Times New Roman"/>
              <a:ea typeface="Times New Roman"/>
              <a:cs typeface="Times New Roman"/>
              <a:sym typeface="Times New Roman"/>
            </a:endParaRPr>
          </a:p>
        </p:txBody>
      </p:sp>
      <p:sp>
        <p:nvSpPr>
          <p:cNvPr id="1023" name="Google Shape;1023;p30"/>
          <p:cNvSpPr txBox="1">
            <a:spLocks noGrp="1"/>
          </p:cNvSpPr>
          <p:nvPr>
            <p:ph type="subTitle" idx="1"/>
          </p:nvPr>
        </p:nvSpPr>
        <p:spPr>
          <a:xfrm>
            <a:off x="1331640" y="1556792"/>
            <a:ext cx="6696744" cy="4248471"/>
          </a:xfrm>
          <a:prstGeom prst="rect">
            <a:avLst/>
          </a:prstGeom>
          <a:noFill/>
          <a:ln>
            <a:noFill/>
          </a:ln>
        </p:spPr>
        <p:txBody>
          <a:bodyPr spcFirstLastPara="1" wrap="square" lIns="91425" tIns="91425" rIns="91425" bIns="91425" anchor="t" anchorCtr="0">
            <a:noAutofit/>
          </a:bodyPr>
          <a:lstStyle/>
          <a:p>
            <a:pPr marL="457200" lvl="0" indent="-330200" algn="r" rtl="1">
              <a:lnSpc>
                <a:spcPct val="100000"/>
              </a:lnSpc>
              <a:spcBef>
                <a:spcPts val="0"/>
              </a:spcBef>
              <a:spcAft>
                <a:spcPts val="0"/>
              </a:spcAft>
              <a:buSzPts val="1600"/>
              <a:buNone/>
            </a:pPr>
            <a:r>
              <a:rPr lang="ar-SA" sz="2000"/>
              <a:t>الكتب </a:t>
            </a:r>
            <a:br>
              <a:rPr lang="ar-SA" sz="2000"/>
            </a:br>
            <a:r>
              <a:rPr lang="ar-SA" sz="2000"/>
              <a:t>1_طاهر حيدر حردان : مبادئ الإستثمار، دار المستقبل للنشر، الأردن، 1997.</a:t>
            </a:r>
            <a:endParaRPr/>
          </a:p>
          <a:p>
            <a:pPr marL="457200" lvl="0" indent="-330200" algn="r" rtl="1">
              <a:lnSpc>
                <a:spcPct val="100000"/>
              </a:lnSpc>
              <a:spcBef>
                <a:spcPts val="0"/>
              </a:spcBef>
              <a:spcAft>
                <a:spcPts val="0"/>
              </a:spcAft>
              <a:buSzPts val="1600"/>
              <a:buNone/>
            </a:pPr>
            <a:r>
              <a:rPr lang="ar-SA" sz="2000"/>
              <a:t>2_عبد المعطي رضا أرشيد، حسين علي خربوش : الإستثمار والتمويل بين النظرية والتطبيق، دار الزهران للنشر، الأردن، 1999.</a:t>
            </a:r>
            <a:endParaRPr/>
          </a:p>
          <a:p>
            <a:pPr marL="457200" lvl="0" indent="-330200" algn="r" rtl="1">
              <a:lnSpc>
                <a:spcPct val="100000"/>
              </a:lnSpc>
              <a:spcBef>
                <a:spcPts val="0"/>
              </a:spcBef>
              <a:spcAft>
                <a:spcPts val="0"/>
              </a:spcAft>
              <a:buSzPts val="1600"/>
              <a:buNone/>
            </a:pPr>
            <a:r>
              <a:rPr lang="ar-SA" sz="2000"/>
              <a:t>3_عقيل جاسم : مدخل في تقييم المشروعات، دار حامد للنشر، مصر 1999.</a:t>
            </a:r>
            <a:endParaRPr/>
          </a:p>
          <a:p>
            <a:pPr marL="457200" lvl="0" indent="-330200" algn="r" rtl="1">
              <a:lnSpc>
                <a:spcPct val="100000"/>
              </a:lnSpc>
              <a:spcBef>
                <a:spcPts val="0"/>
              </a:spcBef>
              <a:spcAft>
                <a:spcPts val="0"/>
              </a:spcAft>
              <a:buSzPts val="1600"/>
              <a:buNone/>
            </a:pPr>
            <a:r>
              <a:rPr lang="ar-SA" sz="2000"/>
              <a:t>4_محمد مطر : إدارة الإستثمارات، مؤسسة الوراق للنشر، الأردن، 1999.</a:t>
            </a:r>
            <a:endParaRPr/>
          </a:p>
          <a:p>
            <a:pPr marL="457200" lvl="0" indent="-330200" algn="r" rtl="1">
              <a:lnSpc>
                <a:spcPct val="100000"/>
              </a:lnSpc>
              <a:spcBef>
                <a:spcPts val="0"/>
              </a:spcBef>
              <a:spcAft>
                <a:spcPts val="0"/>
              </a:spcAft>
              <a:buSzPts val="1600"/>
              <a:buNone/>
            </a:pPr>
            <a:r>
              <a:rPr lang="ar-SA" sz="2000"/>
              <a:t>5_ناظم محمد نوري الشمري، طاهر فاضل البياتي : أساسيات الإستثمار العيني والمالي، دار وائل للنشر، الأردن، 1999.</a:t>
            </a:r>
            <a:endParaRPr/>
          </a:p>
          <a:p>
            <a:pPr marL="457200" lvl="0" indent="-330200" algn="r" rtl="1">
              <a:lnSpc>
                <a:spcPct val="100000"/>
              </a:lnSpc>
              <a:spcBef>
                <a:spcPts val="0"/>
              </a:spcBef>
              <a:spcAft>
                <a:spcPts val="0"/>
              </a:spcAft>
              <a:buSzPts val="1600"/>
              <a:buNone/>
            </a:pPr>
            <a:r>
              <a:rPr lang="ar-SA" sz="2000" u="sng"/>
              <a:t>المذكـرات : </a:t>
            </a:r>
            <a:endParaRPr sz="2000"/>
          </a:p>
          <a:p>
            <a:pPr marL="457200" lvl="0" indent="-330200" algn="r" rtl="1">
              <a:lnSpc>
                <a:spcPct val="100000"/>
              </a:lnSpc>
              <a:spcBef>
                <a:spcPts val="0"/>
              </a:spcBef>
              <a:spcAft>
                <a:spcPts val="0"/>
              </a:spcAft>
              <a:buSzPts val="1600"/>
              <a:buNone/>
            </a:pPr>
            <a:r>
              <a:rPr lang="ar-SA" sz="2000"/>
              <a:t>– سميرة حمروش، حسناء أحمدي : تسيير الإستثمارات، مذكرة ليسانس في العلوم التجارية، المركز الجامعي، المدية، 2003-2004.</a:t>
            </a:r>
            <a:endParaRPr/>
          </a:p>
          <a:p>
            <a:pPr marL="0" lvl="0" indent="0" algn="r" rtl="0">
              <a:lnSpc>
                <a:spcPct val="100000"/>
              </a:lnSpc>
              <a:spcBef>
                <a:spcPts val="0"/>
              </a:spcBef>
              <a:spcAft>
                <a:spcPts val="0"/>
              </a:spcAft>
              <a:buSzPts val="1600"/>
              <a:buNone/>
            </a:pPr>
            <a:endParaRPr sz="2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028"/>
        <p:cNvGrpSpPr/>
        <p:nvPr/>
      </p:nvGrpSpPr>
      <p:grpSpPr>
        <a:xfrm>
          <a:off x="0" y="0"/>
          <a:ext cx="0" cy="0"/>
          <a:chOff x="0" y="0"/>
          <a:chExt cx="0" cy="0"/>
        </a:xfrm>
      </p:grpSpPr>
      <p:sp>
        <p:nvSpPr>
          <p:cNvPr id="1029" name="Google Shape;1029;p31"/>
          <p:cNvSpPr txBox="1">
            <a:spLocks noGrp="1"/>
          </p:cNvSpPr>
          <p:nvPr>
            <p:ph type="title"/>
          </p:nvPr>
        </p:nvSpPr>
        <p:spPr>
          <a:xfrm>
            <a:off x="162697" y="2968150"/>
            <a:ext cx="4911000" cy="1540200"/>
          </a:xfrm>
          <a:prstGeom prst="rect">
            <a:avLst/>
          </a:prstGeom>
          <a:noFill/>
          <a:ln>
            <a:noFill/>
          </a:ln>
        </p:spPr>
        <p:txBody>
          <a:bodyPr spcFirstLastPara="1" wrap="square" lIns="91425" tIns="91425" rIns="91425" bIns="91425" anchor="ctr" anchorCtr="0">
            <a:noAutofit/>
          </a:bodyPr>
          <a:lstStyle/>
          <a:p>
            <a:pPr marL="0" lvl="0" indent="0" algn="ctr" rtl="1">
              <a:lnSpc>
                <a:spcPct val="100000"/>
              </a:lnSpc>
              <a:spcBef>
                <a:spcPts val="0"/>
              </a:spcBef>
              <a:spcAft>
                <a:spcPts val="0"/>
              </a:spcAft>
              <a:buSzPts val="2500"/>
              <a:buNone/>
            </a:pPr>
            <a:r>
              <a:rPr lang="ar-SA" sz="4400">
                <a:latin typeface="Times New Roman"/>
                <a:ea typeface="Times New Roman"/>
                <a:cs typeface="Times New Roman"/>
                <a:sym typeface="Times New Roman"/>
              </a:rPr>
              <a:t>شكرًا على المتابعة</a:t>
            </a:r>
            <a:endParaRPr sz="4400">
              <a:latin typeface="Times New Roman"/>
              <a:ea typeface="Times New Roman"/>
              <a:cs typeface="Times New Roman"/>
              <a:sym typeface="Times New Roman"/>
            </a:endParaRPr>
          </a:p>
        </p:txBody>
      </p:sp>
      <p:grpSp>
        <p:nvGrpSpPr>
          <p:cNvPr id="1030" name="Google Shape;1030;p31"/>
          <p:cNvGrpSpPr/>
          <p:nvPr/>
        </p:nvGrpSpPr>
        <p:grpSpPr>
          <a:xfrm>
            <a:off x="4644008" y="1772816"/>
            <a:ext cx="3602579" cy="3789409"/>
            <a:chOff x="1758586" y="642937"/>
            <a:chExt cx="3548290" cy="3732305"/>
          </a:xfrm>
        </p:grpSpPr>
        <p:sp>
          <p:nvSpPr>
            <p:cNvPr id="1031" name="Google Shape;1031;p31"/>
            <p:cNvSpPr/>
            <p:nvPr/>
          </p:nvSpPr>
          <p:spPr>
            <a:xfrm flipH="1">
              <a:off x="4040164" y="784559"/>
              <a:ext cx="133869" cy="548950"/>
            </a:xfrm>
            <a:custGeom>
              <a:avLst/>
              <a:gdLst/>
              <a:ahLst/>
              <a:cxnLst/>
              <a:rect l="l" t="t" r="r" b="b"/>
              <a:pathLst>
                <a:path w="4938" h="20249" extrusionOk="0">
                  <a:moveTo>
                    <a:pt x="1401" y="0"/>
                  </a:moveTo>
                  <a:cubicBezTo>
                    <a:pt x="601" y="0"/>
                    <a:pt x="0" y="701"/>
                    <a:pt x="100" y="1468"/>
                  </a:cubicBezTo>
                  <a:lnTo>
                    <a:pt x="2235" y="19081"/>
                  </a:lnTo>
                  <a:cubicBezTo>
                    <a:pt x="2302" y="19748"/>
                    <a:pt x="2869" y="20248"/>
                    <a:pt x="3536" y="20248"/>
                  </a:cubicBezTo>
                  <a:cubicBezTo>
                    <a:pt x="4303" y="20248"/>
                    <a:pt x="4937" y="19548"/>
                    <a:pt x="4837" y="18780"/>
                  </a:cubicBezTo>
                  <a:lnTo>
                    <a:pt x="2702" y="1168"/>
                  </a:lnTo>
                  <a:cubicBezTo>
                    <a:pt x="2635" y="501"/>
                    <a:pt x="2068" y="0"/>
                    <a:pt x="14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2" name="Google Shape;1032;p31"/>
            <p:cNvSpPr/>
            <p:nvPr/>
          </p:nvSpPr>
          <p:spPr>
            <a:xfrm flipH="1">
              <a:off x="2189396" y="4135016"/>
              <a:ext cx="3117480" cy="240226"/>
            </a:xfrm>
            <a:custGeom>
              <a:avLst/>
              <a:gdLst/>
              <a:ahLst/>
              <a:cxnLst/>
              <a:rect l="l" t="t" r="r" b="b"/>
              <a:pathLst>
                <a:path w="161716" h="9441" extrusionOk="0">
                  <a:moveTo>
                    <a:pt x="80858" y="1"/>
                  </a:moveTo>
                  <a:cubicBezTo>
                    <a:pt x="36193" y="1"/>
                    <a:pt x="0" y="2136"/>
                    <a:pt x="0" y="4738"/>
                  </a:cubicBezTo>
                  <a:cubicBezTo>
                    <a:pt x="0" y="7339"/>
                    <a:pt x="36193" y="9441"/>
                    <a:pt x="80858" y="9441"/>
                  </a:cubicBezTo>
                  <a:cubicBezTo>
                    <a:pt x="125523" y="9441"/>
                    <a:pt x="161716" y="7339"/>
                    <a:pt x="161716" y="4738"/>
                  </a:cubicBezTo>
                  <a:cubicBezTo>
                    <a:pt x="161716" y="2136"/>
                    <a:pt x="125523" y="1"/>
                    <a:pt x="80858"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3" name="Google Shape;1033;p31"/>
            <p:cNvSpPr/>
            <p:nvPr/>
          </p:nvSpPr>
          <p:spPr>
            <a:xfrm flipH="1">
              <a:off x="3939802" y="842439"/>
              <a:ext cx="19004" cy="25348"/>
            </a:xfrm>
            <a:custGeom>
              <a:avLst/>
              <a:gdLst/>
              <a:ahLst/>
              <a:cxnLst/>
              <a:rect l="l" t="t" r="r" b="b"/>
              <a:pathLst>
                <a:path w="701" h="935" extrusionOk="0">
                  <a:moveTo>
                    <a:pt x="267" y="0"/>
                  </a:moveTo>
                  <a:cubicBezTo>
                    <a:pt x="100" y="0"/>
                    <a:pt x="0" y="267"/>
                    <a:pt x="34" y="501"/>
                  </a:cubicBezTo>
                  <a:cubicBezTo>
                    <a:pt x="100" y="767"/>
                    <a:pt x="267" y="934"/>
                    <a:pt x="434" y="934"/>
                  </a:cubicBezTo>
                  <a:cubicBezTo>
                    <a:pt x="601" y="934"/>
                    <a:pt x="701" y="667"/>
                    <a:pt x="634" y="401"/>
                  </a:cubicBezTo>
                  <a:cubicBezTo>
                    <a:pt x="601" y="134"/>
                    <a:pt x="434" y="0"/>
                    <a:pt x="26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flipH="1">
              <a:off x="3909060" y="867760"/>
              <a:ext cx="43430" cy="65227"/>
            </a:xfrm>
            <a:custGeom>
              <a:avLst/>
              <a:gdLst/>
              <a:ahLst/>
              <a:cxnLst/>
              <a:rect l="l" t="t" r="r" b="b"/>
              <a:pathLst>
                <a:path w="1602" h="2406" extrusionOk="0">
                  <a:moveTo>
                    <a:pt x="1" y="0"/>
                  </a:moveTo>
                  <a:lnTo>
                    <a:pt x="401" y="2402"/>
                  </a:lnTo>
                  <a:cubicBezTo>
                    <a:pt x="435" y="2404"/>
                    <a:pt x="469" y="2406"/>
                    <a:pt x="503" y="2406"/>
                  </a:cubicBezTo>
                  <a:cubicBezTo>
                    <a:pt x="931" y="2406"/>
                    <a:pt x="1324" y="2213"/>
                    <a:pt x="1602" y="1935"/>
                  </a:cubicBezTo>
                  <a:cubicBezTo>
                    <a:pt x="968" y="1368"/>
                    <a:pt x="434" y="734"/>
                    <a:pt x="1" y="0"/>
                  </a:cubicBezTo>
                  <a:close/>
                </a:path>
              </a:pathLst>
            </a:custGeom>
            <a:solidFill>
              <a:srgbClr val="ED893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5" name="Google Shape;1035;p31"/>
            <p:cNvSpPr/>
            <p:nvPr/>
          </p:nvSpPr>
          <p:spPr>
            <a:xfrm flipH="1">
              <a:off x="3953357" y="802289"/>
              <a:ext cx="40719" cy="21173"/>
            </a:xfrm>
            <a:custGeom>
              <a:avLst/>
              <a:gdLst/>
              <a:ahLst/>
              <a:cxnLst/>
              <a:rect l="l" t="t" r="r" b="b"/>
              <a:pathLst>
                <a:path w="1502" h="781" extrusionOk="0">
                  <a:moveTo>
                    <a:pt x="1177" y="1"/>
                  </a:moveTo>
                  <a:cubicBezTo>
                    <a:pt x="750" y="1"/>
                    <a:pt x="358" y="194"/>
                    <a:pt x="67" y="514"/>
                  </a:cubicBezTo>
                  <a:cubicBezTo>
                    <a:pt x="0" y="547"/>
                    <a:pt x="0" y="647"/>
                    <a:pt x="67" y="714"/>
                  </a:cubicBezTo>
                  <a:cubicBezTo>
                    <a:pt x="100" y="747"/>
                    <a:pt x="134" y="747"/>
                    <a:pt x="167" y="781"/>
                  </a:cubicBezTo>
                  <a:cubicBezTo>
                    <a:pt x="200" y="781"/>
                    <a:pt x="267" y="747"/>
                    <a:pt x="267" y="714"/>
                  </a:cubicBezTo>
                  <a:cubicBezTo>
                    <a:pt x="507" y="444"/>
                    <a:pt x="856" y="309"/>
                    <a:pt x="1190" y="309"/>
                  </a:cubicBezTo>
                  <a:cubicBezTo>
                    <a:pt x="1227" y="309"/>
                    <a:pt x="1264" y="310"/>
                    <a:pt x="1301" y="314"/>
                  </a:cubicBezTo>
                  <a:cubicBezTo>
                    <a:pt x="1401" y="314"/>
                    <a:pt x="1468" y="247"/>
                    <a:pt x="1501" y="180"/>
                  </a:cubicBezTo>
                  <a:cubicBezTo>
                    <a:pt x="1501" y="80"/>
                    <a:pt x="1468" y="14"/>
                    <a:pt x="1368" y="14"/>
                  </a:cubicBezTo>
                  <a:cubicBezTo>
                    <a:pt x="1304" y="5"/>
                    <a:pt x="1240" y="1"/>
                    <a:pt x="1177"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6" name="Google Shape;1036;p31"/>
            <p:cNvSpPr/>
            <p:nvPr/>
          </p:nvSpPr>
          <p:spPr>
            <a:xfrm flipH="1">
              <a:off x="3919009" y="952750"/>
              <a:ext cx="264079" cy="287610"/>
            </a:xfrm>
            <a:custGeom>
              <a:avLst/>
              <a:gdLst/>
              <a:ahLst/>
              <a:cxnLst/>
              <a:rect l="l" t="t" r="r" b="b"/>
              <a:pathLst>
                <a:path w="9741" h="10609" extrusionOk="0">
                  <a:moveTo>
                    <a:pt x="968" y="1"/>
                  </a:moveTo>
                  <a:lnTo>
                    <a:pt x="968" y="1"/>
                  </a:lnTo>
                  <a:cubicBezTo>
                    <a:pt x="1368" y="2369"/>
                    <a:pt x="1702" y="6672"/>
                    <a:pt x="1" y="8240"/>
                  </a:cubicBezTo>
                  <a:cubicBezTo>
                    <a:pt x="1" y="8240"/>
                    <a:pt x="568" y="10608"/>
                    <a:pt x="4937" y="10608"/>
                  </a:cubicBezTo>
                  <a:cubicBezTo>
                    <a:pt x="9741" y="10608"/>
                    <a:pt x="7306" y="8240"/>
                    <a:pt x="7306" y="8240"/>
                  </a:cubicBezTo>
                  <a:cubicBezTo>
                    <a:pt x="4704" y="7606"/>
                    <a:pt x="4837" y="5672"/>
                    <a:pt x="5338" y="3837"/>
                  </a:cubicBezTo>
                  <a:lnTo>
                    <a:pt x="968" y="1"/>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7" name="Google Shape;1037;p31"/>
            <p:cNvSpPr/>
            <p:nvPr/>
          </p:nvSpPr>
          <p:spPr>
            <a:xfrm flipH="1">
              <a:off x="3975073" y="1134197"/>
              <a:ext cx="226097" cy="74498"/>
            </a:xfrm>
            <a:custGeom>
              <a:avLst/>
              <a:gdLst/>
              <a:ahLst/>
              <a:cxnLst/>
              <a:rect l="l" t="t" r="r" b="b"/>
              <a:pathLst>
                <a:path w="8340" h="2748" extrusionOk="0">
                  <a:moveTo>
                    <a:pt x="3661" y="0"/>
                  </a:moveTo>
                  <a:cubicBezTo>
                    <a:pt x="2344" y="0"/>
                    <a:pt x="1091" y="127"/>
                    <a:pt x="701" y="279"/>
                  </a:cubicBezTo>
                  <a:cubicBezTo>
                    <a:pt x="0" y="546"/>
                    <a:pt x="267" y="1480"/>
                    <a:pt x="534" y="2314"/>
                  </a:cubicBezTo>
                  <a:lnTo>
                    <a:pt x="7806" y="2748"/>
                  </a:lnTo>
                  <a:cubicBezTo>
                    <a:pt x="7806" y="2748"/>
                    <a:pt x="8340" y="1113"/>
                    <a:pt x="6939" y="446"/>
                  </a:cubicBezTo>
                  <a:cubicBezTo>
                    <a:pt x="6267" y="118"/>
                    <a:pt x="4934" y="0"/>
                    <a:pt x="366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flipH="1">
              <a:off x="3975073" y="1134197"/>
              <a:ext cx="226097" cy="74498"/>
            </a:xfrm>
            <a:custGeom>
              <a:avLst/>
              <a:gdLst/>
              <a:ahLst/>
              <a:cxnLst/>
              <a:rect l="l" t="t" r="r" b="b"/>
              <a:pathLst>
                <a:path w="8340" h="2748" extrusionOk="0">
                  <a:moveTo>
                    <a:pt x="3661" y="0"/>
                  </a:moveTo>
                  <a:cubicBezTo>
                    <a:pt x="2344" y="0"/>
                    <a:pt x="1091" y="127"/>
                    <a:pt x="701" y="279"/>
                  </a:cubicBezTo>
                  <a:cubicBezTo>
                    <a:pt x="0" y="546"/>
                    <a:pt x="267" y="1480"/>
                    <a:pt x="534" y="2314"/>
                  </a:cubicBezTo>
                  <a:lnTo>
                    <a:pt x="7806" y="2748"/>
                  </a:lnTo>
                  <a:cubicBezTo>
                    <a:pt x="7806" y="2748"/>
                    <a:pt x="8340" y="1113"/>
                    <a:pt x="6939" y="446"/>
                  </a:cubicBezTo>
                  <a:cubicBezTo>
                    <a:pt x="6267" y="118"/>
                    <a:pt x="4934" y="0"/>
                    <a:pt x="366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9" name="Google Shape;1039;p31"/>
            <p:cNvSpPr/>
            <p:nvPr/>
          </p:nvSpPr>
          <p:spPr>
            <a:xfrm flipH="1">
              <a:off x="4014843" y="4149669"/>
              <a:ext cx="56118" cy="20658"/>
            </a:xfrm>
            <a:custGeom>
              <a:avLst/>
              <a:gdLst/>
              <a:ahLst/>
              <a:cxnLst/>
              <a:rect l="l" t="t" r="r" b="b"/>
              <a:pathLst>
                <a:path w="2070" h="762" extrusionOk="0">
                  <a:moveTo>
                    <a:pt x="1735" y="128"/>
                  </a:moveTo>
                  <a:cubicBezTo>
                    <a:pt x="1802" y="161"/>
                    <a:pt x="1869" y="195"/>
                    <a:pt x="1869" y="261"/>
                  </a:cubicBezTo>
                  <a:cubicBezTo>
                    <a:pt x="1936" y="328"/>
                    <a:pt x="1902" y="395"/>
                    <a:pt x="1869" y="428"/>
                  </a:cubicBezTo>
                  <a:cubicBezTo>
                    <a:pt x="1791" y="545"/>
                    <a:pt x="1472" y="594"/>
                    <a:pt x="1108" y="594"/>
                  </a:cubicBezTo>
                  <a:cubicBezTo>
                    <a:pt x="850" y="594"/>
                    <a:pt x="569" y="570"/>
                    <a:pt x="334" y="528"/>
                  </a:cubicBezTo>
                  <a:cubicBezTo>
                    <a:pt x="701" y="328"/>
                    <a:pt x="1135" y="195"/>
                    <a:pt x="1602" y="161"/>
                  </a:cubicBezTo>
                  <a:lnTo>
                    <a:pt x="1602" y="128"/>
                  </a:lnTo>
                  <a:close/>
                  <a:moveTo>
                    <a:pt x="1562" y="0"/>
                  </a:moveTo>
                  <a:cubicBezTo>
                    <a:pt x="987" y="0"/>
                    <a:pt x="97" y="499"/>
                    <a:pt x="68" y="528"/>
                  </a:cubicBezTo>
                  <a:cubicBezTo>
                    <a:pt x="34" y="562"/>
                    <a:pt x="1" y="595"/>
                    <a:pt x="34" y="628"/>
                  </a:cubicBezTo>
                  <a:cubicBezTo>
                    <a:pt x="34" y="628"/>
                    <a:pt x="34" y="662"/>
                    <a:pt x="68" y="662"/>
                  </a:cubicBezTo>
                  <a:cubicBezTo>
                    <a:pt x="401" y="728"/>
                    <a:pt x="735" y="762"/>
                    <a:pt x="1068" y="762"/>
                  </a:cubicBezTo>
                  <a:cubicBezTo>
                    <a:pt x="1469" y="762"/>
                    <a:pt x="1869" y="695"/>
                    <a:pt x="2002" y="528"/>
                  </a:cubicBezTo>
                  <a:cubicBezTo>
                    <a:pt x="2069" y="428"/>
                    <a:pt x="2069" y="295"/>
                    <a:pt x="2002" y="195"/>
                  </a:cubicBezTo>
                  <a:cubicBezTo>
                    <a:pt x="1969" y="95"/>
                    <a:pt x="1869" y="28"/>
                    <a:pt x="1769" y="28"/>
                  </a:cubicBezTo>
                  <a:cubicBezTo>
                    <a:pt x="1707" y="9"/>
                    <a:pt x="1637" y="0"/>
                    <a:pt x="1562"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0" name="Google Shape;1040;p31"/>
            <p:cNvSpPr/>
            <p:nvPr/>
          </p:nvSpPr>
          <p:spPr>
            <a:xfrm flipH="1">
              <a:off x="4035663" y="4129283"/>
              <a:ext cx="35297" cy="39255"/>
            </a:xfrm>
            <a:custGeom>
              <a:avLst/>
              <a:gdLst/>
              <a:ahLst/>
              <a:cxnLst/>
              <a:rect l="l" t="t" r="r" b="b"/>
              <a:pathLst>
                <a:path w="1302" h="1448" extrusionOk="0">
                  <a:moveTo>
                    <a:pt x="968" y="146"/>
                  </a:moveTo>
                  <a:cubicBezTo>
                    <a:pt x="1102" y="146"/>
                    <a:pt x="1102" y="213"/>
                    <a:pt x="1102" y="213"/>
                  </a:cubicBezTo>
                  <a:cubicBezTo>
                    <a:pt x="1135" y="446"/>
                    <a:pt x="601" y="980"/>
                    <a:pt x="201" y="1214"/>
                  </a:cubicBezTo>
                  <a:cubicBezTo>
                    <a:pt x="234" y="847"/>
                    <a:pt x="401" y="513"/>
                    <a:pt x="668" y="246"/>
                  </a:cubicBezTo>
                  <a:cubicBezTo>
                    <a:pt x="735" y="179"/>
                    <a:pt x="835" y="146"/>
                    <a:pt x="935" y="146"/>
                  </a:cubicBezTo>
                  <a:close/>
                  <a:moveTo>
                    <a:pt x="863" y="0"/>
                  </a:moveTo>
                  <a:cubicBezTo>
                    <a:pt x="756" y="0"/>
                    <a:pt x="643" y="38"/>
                    <a:pt x="568" y="113"/>
                  </a:cubicBezTo>
                  <a:cubicBezTo>
                    <a:pt x="134" y="480"/>
                    <a:pt x="34" y="1314"/>
                    <a:pt x="34" y="1380"/>
                  </a:cubicBezTo>
                  <a:cubicBezTo>
                    <a:pt x="1" y="1414"/>
                    <a:pt x="34" y="1447"/>
                    <a:pt x="34" y="1447"/>
                  </a:cubicBezTo>
                  <a:lnTo>
                    <a:pt x="101" y="1447"/>
                  </a:lnTo>
                  <a:cubicBezTo>
                    <a:pt x="501" y="1280"/>
                    <a:pt x="1302" y="580"/>
                    <a:pt x="1235" y="213"/>
                  </a:cubicBezTo>
                  <a:cubicBezTo>
                    <a:pt x="1235" y="113"/>
                    <a:pt x="1168" y="13"/>
                    <a:pt x="968" y="13"/>
                  </a:cubicBezTo>
                  <a:cubicBezTo>
                    <a:pt x="935" y="4"/>
                    <a:pt x="899" y="0"/>
                    <a:pt x="86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flipH="1">
              <a:off x="4061879" y="3965023"/>
              <a:ext cx="102205" cy="201698"/>
            </a:xfrm>
            <a:custGeom>
              <a:avLst/>
              <a:gdLst/>
              <a:ahLst/>
              <a:cxnLst/>
              <a:rect l="l" t="t" r="r" b="b"/>
              <a:pathLst>
                <a:path w="3770" h="7440" extrusionOk="0">
                  <a:moveTo>
                    <a:pt x="534" y="1"/>
                  </a:moveTo>
                  <a:lnTo>
                    <a:pt x="0" y="7439"/>
                  </a:lnTo>
                  <a:lnTo>
                    <a:pt x="3202" y="7439"/>
                  </a:lnTo>
                  <a:lnTo>
                    <a:pt x="3769" y="1"/>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2" name="Google Shape;1042;p31"/>
            <p:cNvSpPr/>
            <p:nvPr/>
          </p:nvSpPr>
          <p:spPr>
            <a:xfrm flipH="1">
              <a:off x="4681342" y="3766985"/>
              <a:ext cx="198960" cy="203488"/>
            </a:xfrm>
            <a:custGeom>
              <a:avLst/>
              <a:gdLst/>
              <a:ahLst/>
              <a:cxnLst/>
              <a:rect l="l" t="t" r="r" b="b"/>
              <a:pathLst>
                <a:path w="7339" h="7506" extrusionOk="0">
                  <a:moveTo>
                    <a:pt x="4370" y="0"/>
                  </a:moveTo>
                  <a:lnTo>
                    <a:pt x="0" y="6338"/>
                  </a:lnTo>
                  <a:lnTo>
                    <a:pt x="2936" y="7506"/>
                  </a:lnTo>
                  <a:lnTo>
                    <a:pt x="7339" y="1168"/>
                  </a:lnTo>
                  <a:lnTo>
                    <a:pt x="4370" y="0"/>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3" name="Google Shape;1043;p31"/>
            <p:cNvSpPr/>
            <p:nvPr/>
          </p:nvSpPr>
          <p:spPr>
            <a:xfrm flipH="1">
              <a:off x="4742828" y="3984922"/>
              <a:ext cx="49774" cy="32939"/>
            </a:xfrm>
            <a:custGeom>
              <a:avLst/>
              <a:gdLst/>
              <a:ahLst/>
              <a:cxnLst/>
              <a:rect l="l" t="t" r="r" b="b"/>
              <a:pathLst>
                <a:path w="1836" h="1215" extrusionOk="0">
                  <a:moveTo>
                    <a:pt x="301" y="201"/>
                  </a:moveTo>
                  <a:cubicBezTo>
                    <a:pt x="735" y="267"/>
                    <a:pt x="1135" y="401"/>
                    <a:pt x="1535" y="634"/>
                  </a:cubicBezTo>
                  <a:cubicBezTo>
                    <a:pt x="1569" y="668"/>
                    <a:pt x="1602" y="701"/>
                    <a:pt x="1635" y="734"/>
                  </a:cubicBezTo>
                  <a:cubicBezTo>
                    <a:pt x="1669" y="801"/>
                    <a:pt x="1702" y="868"/>
                    <a:pt x="1669" y="935"/>
                  </a:cubicBezTo>
                  <a:cubicBezTo>
                    <a:pt x="1669" y="1035"/>
                    <a:pt x="1602" y="1068"/>
                    <a:pt x="1569" y="1068"/>
                  </a:cubicBezTo>
                  <a:cubicBezTo>
                    <a:pt x="1554" y="1072"/>
                    <a:pt x="1539" y="1074"/>
                    <a:pt x="1522" y="1074"/>
                  </a:cubicBezTo>
                  <a:cubicBezTo>
                    <a:pt x="1259" y="1074"/>
                    <a:pt x="677" y="608"/>
                    <a:pt x="301" y="201"/>
                  </a:cubicBezTo>
                  <a:close/>
                  <a:moveTo>
                    <a:pt x="101" y="1"/>
                  </a:moveTo>
                  <a:cubicBezTo>
                    <a:pt x="68" y="1"/>
                    <a:pt x="34" y="1"/>
                    <a:pt x="34" y="34"/>
                  </a:cubicBezTo>
                  <a:cubicBezTo>
                    <a:pt x="1" y="67"/>
                    <a:pt x="1" y="101"/>
                    <a:pt x="34" y="134"/>
                  </a:cubicBezTo>
                  <a:cubicBezTo>
                    <a:pt x="234" y="367"/>
                    <a:pt x="468" y="601"/>
                    <a:pt x="735" y="801"/>
                  </a:cubicBezTo>
                  <a:cubicBezTo>
                    <a:pt x="995" y="1033"/>
                    <a:pt x="1307" y="1214"/>
                    <a:pt x="1515" y="1214"/>
                  </a:cubicBezTo>
                  <a:cubicBezTo>
                    <a:pt x="1547" y="1214"/>
                    <a:pt x="1576" y="1210"/>
                    <a:pt x="1602" y="1201"/>
                  </a:cubicBezTo>
                  <a:cubicBezTo>
                    <a:pt x="1735" y="1168"/>
                    <a:pt x="1802" y="1068"/>
                    <a:pt x="1836" y="935"/>
                  </a:cubicBezTo>
                  <a:cubicBezTo>
                    <a:pt x="1836" y="834"/>
                    <a:pt x="1802" y="734"/>
                    <a:pt x="1769" y="668"/>
                  </a:cubicBezTo>
                  <a:cubicBezTo>
                    <a:pt x="1435" y="201"/>
                    <a:pt x="168" y="34"/>
                    <a:pt x="101"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flipH="1">
              <a:off x="4744644" y="3967734"/>
              <a:ext cx="47036" cy="22176"/>
            </a:xfrm>
            <a:custGeom>
              <a:avLst/>
              <a:gdLst/>
              <a:ahLst/>
              <a:cxnLst/>
              <a:rect l="l" t="t" r="r" b="b"/>
              <a:pathLst>
                <a:path w="1735" h="818" extrusionOk="0">
                  <a:moveTo>
                    <a:pt x="1201" y="168"/>
                  </a:moveTo>
                  <a:cubicBezTo>
                    <a:pt x="1301" y="168"/>
                    <a:pt x="1401" y="201"/>
                    <a:pt x="1468" y="268"/>
                  </a:cubicBezTo>
                  <a:lnTo>
                    <a:pt x="1501" y="268"/>
                  </a:lnTo>
                  <a:cubicBezTo>
                    <a:pt x="1601" y="368"/>
                    <a:pt x="1568" y="434"/>
                    <a:pt x="1568" y="434"/>
                  </a:cubicBezTo>
                  <a:cubicBezTo>
                    <a:pt x="1462" y="593"/>
                    <a:pt x="960" y="688"/>
                    <a:pt x="540" y="688"/>
                  </a:cubicBezTo>
                  <a:cubicBezTo>
                    <a:pt x="429" y="688"/>
                    <a:pt x="324" y="682"/>
                    <a:pt x="234" y="668"/>
                  </a:cubicBezTo>
                  <a:cubicBezTo>
                    <a:pt x="501" y="401"/>
                    <a:pt x="834" y="234"/>
                    <a:pt x="1201" y="168"/>
                  </a:cubicBezTo>
                  <a:close/>
                  <a:moveTo>
                    <a:pt x="1201" y="1"/>
                  </a:moveTo>
                  <a:cubicBezTo>
                    <a:pt x="667" y="1"/>
                    <a:pt x="34" y="635"/>
                    <a:pt x="0" y="668"/>
                  </a:cubicBezTo>
                  <a:cubicBezTo>
                    <a:pt x="0" y="668"/>
                    <a:pt x="0" y="701"/>
                    <a:pt x="0" y="735"/>
                  </a:cubicBezTo>
                  <a:cubicBezTo>
                    <a:pt x="0" y="735"/>
                    <a:pt x="0" y="768"/>
                    <a:pt x="0" y="768"/>
                  </a:cubicBezTo>
                  <a:lnTo>
                    <a:pt x="34" y="768"/>
                  </a:lnTo>
                  <a:cubicBezTo>
                    <a:pt x="170" y="799"/>
                    <a:pt x="365" y="818"/>
                    <a:pt x="573" y="818"/>
                  </a:cubicBezTo>
                  <a:cubicBezTo>
                    <a:pt x="1030" y="818"/>
                    <a:pt x="1554" y="730"/>
                    <a:pt x="1668" y="501"/>
                  </a:cubicBezTo>
                  <a:cubicBezTo>
                    <a:pt x="1735" y="434"/>
                    <a:pt x="1735" y="301"/>
                    <a:pt x="1601" y="168"/>
                  </a:cubicBezTo>
                  <a:cubicBezTo>
                    <a:pt x="1501" y="34"/>
                    <a:pt x="1335" y="1"/>
                    <a:pt x="1201"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5" name="Google Shape;1045;p31"/>
            <p:cNvSpPr/>
            <p:nvPr/>
          </p:nvSpPr>
          <p:spPr>
            <a:xfrm flipH="1">
              <a:off x="4730194" y="3902399"/>
              <a:ext cx="216121" cy="215389"/>
            </a:xfrm>
            <a:custGeom>
              <a:avLst/>
              <a:gdLst/>
              <a:ahLst/>
              <a:cxnLst/>
              <a:rect l="l" t="t" r="r" b="b"/>
              <a:pathLst>
                <a:path w="7972" h="7945" extrusionOk="0">
                  <a:moveTo>
                    <a:pt x="2819" y="1"/>
                  </a:moveTo>
                  <a:cubicBezTo>
                    <a:pt x="2752" y="1"/>
                    <a:pt x="2685" y="26"/>
                    <a:pt x="2635" y="76"/>
                  </a:cubicBezTo>
                  <a:lnTo>
                    <a:pt x="267" y="1810"/>
                  </a:lnTo>
                  <a:cubicBezTo>
                    <a:pt x="34" y="1977"/>
                    <a:pt x="0" y="2344"/>
                    <a:pt x="234" y="2544"/>
                  </a:cubicBezTo>
                  <a:cubicBezTo>
                    <a:pt x="1201" y="3345"/>
                    <a:pt x="1701" y="3678"/>
                    <a:pt x="2869" y="4712"/>
                  </a:cubicBezTo>
                  <a:cubicBezTo>
                    <a:pt x="3603" y="5346"/>
                    <a:pt x="5037" y="6714"/>
                    <a:pt x="6038" y="7581"/>
                  </a:cubicBezTo>
                  <a:cubicBezTo>
                    <a:pt x="6342" y="7844"/>
                    <a:pt x="6648" y="7945"/>
                    <a:pt x="6919" y="7945"/>
                  </a:cubicBezTo>
                  <a:cubicBezTo>
                    <a:pt x="7540" y="7945"/>
                    <a:pt x="7971" y="7416"/>
                    <a:pt x="7739" y="7114"/>
                  </a:cubicBezTo>
                  <a:cubicBezTo>
                    <a:pt x="6271" y="5113"/>
                    <a:pt x="6071" y="3945"/>
                    <a:pt x="5971" y="2878"/>
                  </a:cubicBezTo>
                  <a:cubicBezTo>
                    <a:pt x="5938" y="2711"/>
                    <a:pt x="5838" y="2511"/>
                    <a:pt x="5704" y="2411"/>
                  </a:cubicBezTo>
                  <a:lnTo>
                    <a:pt x="3002" y="76"/>
                  </a:lnTo>
                  <a:cubicBezTo>
                    <a:pt x="2952" y="26"/>
                    <a:pt x="2886" y="1"/>
                    <a:pt x="2819"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6" name="Google Shape;1046;p31"/>
            <p:cNvSpPr/>
            <p:nvPr/>
          </p:nvSpPr>
          <p:spPr>
            <a:xfrm flipH="1">
              <a:off x="3898189" y="4155850"/>
              <a:ext cx="302981" cy="99494"/>
            </a:xfrm>
            <a:custGeom>
              <a:avLst/>
              <a:gdLst/>
              <a:ahLst/>
              <a:cxnLst/>
              <a:rect l="l" t="t" r="r" b="b"/>
              <a:pathLst>
                <a:path w="11176" h="3670" extrusionOk="0">
                  <a:moveTo>
                    <a:pt x="1068" y="0"/>
                  </a:moveTo>
                  <a:cubicBezTo>
                    <a:pt x="934" y="0"/>
                    <a:pt x="801" y="100"/>
                    <a:pt x="801" y="234"/>
                  </a:cubicBezTo>
                  <a:lnTo>
                    <a:pt x="67" y="3102"/>
                  </a:lnTo>
                  <a:cubicBezTo>
                    <a:pt x="0" y="3369"/>
                    <a:pt x="201" y="3669"/>
                    <a:pt x="501" y="3669"/>
                  </a:cubicBezTo>
                  <a:cubicBezTo>
                    <a:pt x="1768" y="3636"/>
                    <a:pt x="3603" y="3569"/>
                    <a:pt x="5204" y="3569"/>
                  </a:cubicBezTo>
                  <a:cubicBezTo>
                    <a:pt x="7039" y="3569"/>
                    <a:pt x="7272" y="3669"/>
                    <a:pt x="9441" y="3669"/>
                  </a:cubicBezTo>
                  <a:cubicBezTo>
                    <a:pt x="10741" y="3669"/>
                    <a:pt x="11175" y="2335"/>
                    <a:pt x="10608" y="2202"/>
                  </a:cubicBezTo>
                  <a:cubicBezTo>
                    <a:pt x="8106" y="1668"/>
                    <a:pt x="7472" y="1601"/>
                    <a:pt x="5338" y="267"/>
                  </a:cubicBezTo>
                  <a:cubicBezTo>
                    <a:pt x="5104" y="100"/>
                    <a:pt x="4837" y="33"/>
                    <a:pt x="4570"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flipH="1">
              <a:off x="3440626" y="1286447"/>
              <a:ext cx="488360" cy="424732"/>
            </a:xfrm>
            <a:custGeom>
              <a:avLst/>
              <a:gdLst/>
              <a:ahLst/>
              <a:cxnLst/>
              <a:rect l="l" t="t" r="r" b="b"/>
              <a:pathLst>
                <a:path w="18014" h="15667" extrusionOk="0">
                  <a:moveTo>
                    <a:pt x="9608" y="11396"/>
                  </a:moveTo>
                  <a:lnTo>
                    <a:pt x="9608" y="11396"/>
                  </a:lnTo>
                  <a:cubicBezTo>
                    <a:pt x="9585" y="11413"/>
                    <a:pt x="9562" y="11428"/>
                    <a:pt x="9541" y="11442"/>
                  </a:cubicBezTo>
                  <a:cubicBezTo>
                    <a:pt x="9531" y="11452"/>
                    <a:pt x="9524" y="11456"/>
                    <a:pt x="9521" y="11456"/>
                  </a:cubicBezTo>
                  <a:cubicBezTo>
                    <a:pt x="9513" y="11456"/>
                    <a:pt x="9527" y="11432"/>
                    <a:pt x="9574" y="11409"/>
                  </a:cubicBezTo>
                  <a:cubicBezTo>
                    <a:pt x="9585" y="11404"/>
                    <a:pt x="9597" y="11400"/>
                    <a:pt x="9608" y="11396"/>
                  </a:cubicBezTo>
                  <a:close/>
                  <a:moveTo>
                    <a:pt x="10953" y="11631"/>
                  </a:moveTo>
                  <a:lnTo>
                    <a:pt x="10975" y="11642"/>
                  </a:lnTo>
                  <a:cubicBezTo>
                    <a:pt x="10975" y="11655"/>
                    <a:pt x="10975" y="11667"/>
                    <a:pt x="10975" y="11676"/>
                  </a:cubicBezTo>
                  <a:lnTo>
                    <a:pt x="10953" y="11631"/>
                  </a:lnTo>
                  <a:close/>
                  <a:moveTo>
                    <a:pt x="4571" y="1"/>
                  </a:moveTo>
                  <a:lnTo>
                    <a:pt x="1" y="1702"/>
                  </a:lnTo>
                  <a:cubicBezTo>
                    <a:pt x="234" y="2336"/>
                    <a:pt x="435" y="2903"/>
                    <a:pt x="668" y="3436"/>
                  </a:cubicBezTo>
                  <a:cubicBezTo>
                    <a:pt x="902" y="4003"/>
                    <a:pt x="1168" y="4571"/>
                    <a:pt x="1402" y="5104"/>
                  </a:cubicBezTo>
                  <a:cubicBezTo>
                    <a:pt x="1902" y="6238"/>
                    <a:pt x="2469" y="7339"/>
                    <a:pt x="3070" y="8407"/>
                  </a:cubicBezTo>
                  <a:cubicBezTo>
                    <a:pt x="3670" y="9507"/>
                    <a:pt x="4337" y="10575"/>
                    <a:pt x="5071" y="11576"/>
                  </a:cubicBezTo>
                  <a:cubicBezTo>
                    <a:pt x="5838" y="12643"/>
                    <a:pt x="6672" y="13644"/>
                    <a:pt x="7640" y="14578"/>
                  </a:cubicBezTo>
                  <a:lnTo>
                    <a:pt x="7807" y="14745"/>
                  </a:lnTo>
                  <a:lnTo>
                    <a:pt x="7907" y="14811"/>
                  </a:lnTo>
                  <a:lnTo>
                    <a:pt x="8007" y="14911"/>
                  </a:lnTo>
                  <a:lnTo>
                    <a:pt x="8140" y="15045"/>
                  </a:lnTo>
                  <a:cubicBezTo>
                    <a:pt x="8607" y="15412"/>
                    <a:pt x="9141" y="15612"/>
                    <a:pt x="9708" y="15645"/>
                  </a:cubicBezTo>
                  <a:cubicBezTo>
                    <a:pt x="9815" y="15659"/>
                    <a:pt x="9920" y="15666"/>
                    <a:pt x="10024" y="15666"/>
                  </a:cubicBezTo>
                  <a:cubicBezTo>
                    <a:pt x="10408" y="15666"/>
                    <a:pt x="10775" y="15576"/>
                    <a:pt x="11142" y="15445"/>
                  </a:cubicBezTo>
                  <a:cubicBezTo>
                    <a:pt x="11442" y="15312"/>
                    <a:pt x="11709" y="15145"/>
                    <a:pt x="11976" y="14978"/>
                  </a:cubicBezTo>
                  <a:cubicBezTo>
                    <a:pt x="12310" y="14711"/>
                    <a:pt x="12643" y="14411"/>
                    <a:pt x="12944" y="14044"/>
                  </a:cubicBezTo>
                  <a:cubicBezTo>
                    <a:pt x="13177" y="13777"/>
                    <a:pt x="13411" y="13477"/>
                    <a:pt x="13611" y="13210"/>
                  </a:cubicBezTo>
                  <a:cubicBezTo>
                    <a:pt x="14311" y="12143"/>
                    <a:pt x="14945" y="11042"/>
                    <a:pt x="15479" y="9874"/>
                  </a:cubicBezTo>
                  <a:cubicBezTo>
                    <a:pt x="16479" y="7673"/>
                    <a:pt x="17347" y="5405"/>
                    <a:pt x="18014" y="3103"/>
                  </a:cubicBezTo>
                  <a:lnTo>
                    <a:pt x="15812" y="2169"/>
                  </a:lnTo>
                  <a:cubicBezTo>
                    <a:pt x="14645" y="4170"/>
                    <a:pt x="13477" y="6172"/>
                    <a:pt x="12243" y="8073"/>
                  </a:cubicBezTo>
                  <a:cubicBezTo>
                    <a:pt x="11676" y="9007"/>
                    <a:pt x="11042" y="9874"/>
                    <a:pt x="10342" y="10708"/>
                  </a:cubicBezTo>
                  <a:cubicBezTo>
                    <a:pt x="10315" y="10735"/>
                    <a:pt x="10289" y="10761"/>
                    <a:pt x="10262" y="10788"/>
                  </a:cubicBezTo>
                  <a:lnTo>
                    <a:pt x="10262" y="10788"/>
                  </a:lnTo>
                  <a:cubicBezTo>
                    <a:pt x="9128" y="9316"/>
                    <a:pt x="8147" y="7748"/>
                    <a:pt x="7340" y="6105"/>
                  </a:cubicBezTo>
                  <a:cubicBezTo>
                    <a:pt x="6806" y="5104"/>
                    <a:pt x="6339" y="4104"/>
                    <a:pt x="5872" y="3069"/>
                  </a:cubicBezTo>
                  <a:cubicBezTo>
                    <a:pt x="5638" y="2569"/>
                    <a:pt x="5405" y="2069"/>
                    <a:pt x="5205" y="1535"/>
                  </a:cubicBezTo>
                  <a:lnTo>
                    <a:pt x="4571" y="1"/>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8" name="Google Shape;1048;p31"/>
            <p:cNvSpPr/>
            <p:nvPr/>
          </p:nvSpPr>
          <p:spPr>
            <a:xfrm flipH="1">
              <a:off x="3509350" y="1224039"/>
              <a:ext cx="713535" cy="250524"/>
            </a:xfrm>
            <a:custGeom>
              <a:avLst/>
              <a:gdLst/>
              <a:ahLst/>
              <a:cxnLst/>
              <a:rect l="l" t="t" r="r" b="b"/>
              <a:pathLst>
                <a:path w="26320" h="9241" extrusionOk="0">
                  <a:moveTo>
                    <a:pt x="1702" y="1"/>
                  </a:moveTo>
                  <a:lnTo>
                    <a:pt x="1" y="4538"/>
                  </a:lnTo>
                  <a:cubicBezTo>
                    <a:pt x="2169" y="5371"/>
                    <a:pt x="4337" y="6139"/>
                    <a:pt x="6506" y="6806"/>
                  </a:cubicBezTo>
                  <a:cubicBezTo>
                    <a:pt x="8707" y="7506"/>
                    <a:pt x="10909" y="8140"/>
                    <a:pt x="13177" y="8674"/>
                  </a:cubicBezTo>
                  <a:cubicBezTo>
                    <a:pt x="13744" y="8807"/>
                    <a:pt x="14311" y="8941"/>
                    <a:pt x="14912" y="9041"/>
                  </a:cubicBezTo>
                  <a:lnTo>
                    <a:pt x="15345" y="9141"/>
                  </a:lnTo>
                  <a:lnTo>
                    <a:pt x="15479" y="9174"/>
                  </a:lnTo>
                  <a:lnTo>
                    <a:pt x="15679" y="9208"/>
                  </a:lnTo>
                  <a:lnTo>
                    <a:pt x="16079" y="9241"/>
                  </a:lnTo>
                  <a:cubicBezTo>
                    <a:pt x="16546" y="9241"/>
                    <a:pt x="17013" y="9208"/>
                    <a:pt x="17447" y="9108"/>
                  </a:cubicBezTo>
                  <a:cubicBezTo>
                    <a:pt x="18181" y="8941"/>
                    <a:pt x="18881" y="8674"/>
                    <a:pt x="19548" y="8340"/>
                  </a:cubicBezTo>
                  <a:cubicBezTo>
                    <a:pt x="20115" y="8040"/>
                    <a:pt x="20682" y="7673"/>
                    <a:pt x="21216" y="7306"/>
                  </a:cubicBezTo>
                  <a:cubicBezTo>
                    <a:pt x="23151" y="5872"/>
                    <a:pt x="24852" y="4171"/>
                    <a:pt x="26320" y="2236"/>
                  </a:cubicBezTo>
                  <a:lnTo>
                    <a:pt x="24618" y="568"/>
                  </a:lnTo>
                  <a:cubicBezTo>
                    <a:pt x="22884" y="1836"/>
                    <a:pt x="21083" y="3003"/>
                    <a:pt x="19181" y="4037"/>
                  </a:cubicBezTo>
                  <a:cubicBezTo>
                    <a:pt x="18748" y="4271"/>
                    <a:pt x="18314" y="4471"/>
                    <a:pt x="17880" y="4638"/>
                  </a:cubicBezTo>
                  <a:cubicBezTo>
                    <a:pt x="17513" y="4771"/>
                    <a:pt x="17113" y="4871"/>
                    <a:pt x="16746" y="4904"/>
                  </a:cubicBezTo>
                  <a:cubicBezTo>
                    <a:pt x="16646" y="4904"/>
                    <a:pt x="16546" y="4904"/>
                    <a:pt x="16446" y="4871"/>
                  </a:cubicBezTo>
                  <a:lnTo>
                    <a:pt x="16313" y="4871"/>
                  </a:lnTo>
                  <a:lnTo>
                    <a:pt x="15946" y="4771"/>
                  </a:lnTo>
                  <a:cubicBezTo>
                    <a:pt x="15412" y="4604"/>
                    <a:pt x="14878" y="4471"/>
                    <a:pt x="14378" y="4304"/>
                  </a:cubicBezTo>
                  <a:cubicBezTo>
                    <a:pt x="12276" y="3670"/>
                    <a:pt x="10141" y="2936"/>
                    <a:pt x="8040" y="2203"/>
                  </a:cubicBezTo>
                  <a:lnTo>
                    <a:pt x="1702" y="1"/>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9" name="Google Shape;1049;p31"/>
            <p:cNvSpPr/>
            <p:nvPr/>
          </p:nvSpPr>
          <p:spPr>
            <a:xfrm flipH="1">
              <a:off x="3463236" y="1192402"/>
              <a:ext cx="105810" cy="107627"/>
            </a:xfrm>
            <a:custGeom>
              <a:avLst/>
              <a:gdLst/>
              <a:ahLst/>
              <a:cxnLst/>
              <a:rect l="l" t="t" r="r" b="b"/>
              <a:pathLst>
                <a:path w="3903" h="3970" extrusionOk="0">
                  <a:moveTo>
                    <a:pt x="1268" y="0"/>
                  </a:moveTo>
                  <a:lnTo>
                    <a:pt x="0" y="2069"/>
                  </a:lnTo>
                  <a:lnTo>
                    <a:pt x="1234" y="3970"/>
                  </a:lnTo>
                  <a:cubicBezTo>
                    <a:pt x="2802" y="3970"/>
                    <a:pt x="3903" y="2502"/>
                    <a:pt x="3903" y="2502"/>
                  </a:cubicBezTo>
                  <a:lnTo>
                    <a:pt x="1268" y="0"/>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flipH="1">
              <a:off x="3431571" y="1118256"/>
              <a:ext cx="103126" cy="142897"/>
            </a:xfrm>
            <a:custGeom>
              <a:avLst/>
              <a:gdLst/>
              <a:ahLst/>
              <a:cxnLst/>
              <a:rect l="l" t="t" r="r" b="b"/>
              <a:pathLst>
                <a:path w="3804" h="5271" extrusionOk="0">
                  <a:moveTo>
                    <a:pt x="1935" y="0"/>
                  </a:moveTo>
                  <a:lnTo>
                    <a:pt x="1" y="2735"/>
                  </a:lnTo>
                  <a:lnTo>
                    <a:pt x="2636" y="5271"/>
                  </a:lnTo>
                  <a:lnTo>
                    <a:pt x="3803" y="2669"/>
                  </a:lnTo>
                  <a:lnTo>
                    <a:pt x="1935" y="0"/>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1" name="Google Shape;1051;p31"/>
            <p:cNvSpPr/>
            <p:nvPr/>
          </p:nvSpPr>
          <p:spPr>
            <a:xfrm flipH="1">
              <a:off x="3920798" y="1194435"/>
              <a:ext cx="397595" cy="259334"/>
            </a:xfrm>
            <a:custGeom>
              <a:avLst/>
              <a:gdLst/>
              <a:ahLst/>
              <a:cxnLst/>
              <a:rect l="l" t="t" r="r" b="b"/>
              <a:pathLst>
                <a:path w="14666" h="9566" extrusionOk="0">
                  <a:moveTo>
                    <a:pt x="4686" y="0"/>
                  </a:moveTo>
                  <a:cubicBezTo>
                    <a:pt x="1871" y="0"/>
                    <a:pt x="0" y="2182"/>
                    <a:pt x="789" y="4629"/>
                  </a:cubicBezTo>
                  <a:cubicBezTo>
                    <a:pt x="1723" y="7531"/>
                    <a:pt x="10729" y="9566"/>
                    <a:pt x="10729" y="9566"/>
                  </a:cubicBezTo>
                  <a:lnTo>
                    <a:pt x="14665" y="2894"/>
                  </a:lnTo>
                  <a:cubicBezTo>
                    <a:pt x="14665" y="2894"/>
                    <a:pt x="10429" y="1660"/>
                    <a:pt x="6726" y="359"/>
                  </a:cubicBezTo>
                  <a:cubicBezTo>
                    <a:pt x="6011" y="113"/>
                    <a:pt x="5324" y="0"/>
                    <a:pt x="4686"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flipH="1">
              <a:off x="3762557" y="1172503"/>
              <a:ext cx="573349" cy="779548"/>
            </a:xfrm>
            <a:custGeom>
              <a:avLst/>
              <a:gdLst/>
              <a:ahLst/>
              <a:cxnLst/>
              <a:rect l="l" t="t" r="r" b="b"/>
              <a:pathLst>
                <a:path w="21149" h="28755" extrusionOk="0">
                  <a:moveTo>
                    <a:pt x="9290" y="1"/>
                  </a:moveTo>
                  <a:cubicBezTo>
                    <a:pt x="8073" y="1"/>
                    <a:pt x="6855" y="34"/>
                    <a:pt x="5638" y="101"/>
                  </a:cubicBezTo>
                  <a:cubicBezTo>
                    <a:pt x="5371" y="134"/>
                    <a:pt x="5104" y="167"/>
                    <a:pt x="4870" y="167"/>
                  </a:cubicBezTo>
                  <a:cubicBezTo>
                    <a:pt x="2202" y="368"/>
                    <a:pt x="234" y="2736"/>
                    <a:pt x="501" y="5371"/>
                  </a:cubicBezTo>
                  <a:cubicBezTo>
                    <a:pt x="1568" y="16246"/>
                    <a:pt x="0" y="26453"/>
                    <a:pt x="34" y="28755"/>
                  </a:cubicBezTo>
                  <a:lnTo>
                    <a:pt x="17213" y="28755"/>
                  </a:lnTo>
                  <a:cubicBezTo>
                    <a:pt x="21149" y="4871"/>
                    <a:pt x="17846" y="1001"/>
                    <a:pt x="17846" y="1001"/>
                  </a:cubicBezTo>
                  <a:cubicBezTo>
                    <a:pt x="16245" y="568"/>
                    <a:pt x="14577" y="301"/>
                    <a:pt x="12943" y="101"/>
                  </a:cubicBezTo>
                  <a:cubicBezTo>
                    <a:pt x="11725" y="34"/>
                    <a:pt x="10508" y="1"/>
                    <a:pt x="929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3" name="Google Shape;1053;p31"/>
            <p:cNvSpPr/>
            <p:nvPr/>
          </p:nvSpPr>
          <p:spPr>
            <a:xfrm flipH="1">
              <a:off x="3900006" y="1173033"/>
              <a:ext cx="391604" cy="797181"/>
            </a:xfrm>
            <a:custGeom>
              <a:avLst/>
              <a:gdLst/>
              <a:ahLst/>
              <a:cxnLst/>
              <a:rect l="l" t="t" r="r" b="b"/>
              <a:pathLst>
                <a:path w="14445" h="28735" extrusionOk="0">
                  <a:moveTo>
                    <a:pt x="12790" y="1"/>
                  </a:moveTo>
                  <a:cubicBezTo>
                    <a:pt x="12743" y="1"/>
                    <a:pt x="12701" y="32"/>
                    <a:pt x="12676" y="81"/>
                  </a:cubicBezTo>
                  <a:cubicBezTo>
                    <a:pt x="12009" y="648"/>
                    <a:pt x="7139" y="4984"/>
                    <a:pt x="4604" y="9921"/>
                  </a:cubicBezTo>
                  <a:cubicBezTo>
                    <a:pt x="3537" y="7686"/>
                    <a:pt x="1769" y="3416"/>
                    <a:pt x="2436" y="448"/>
                  </a:cubicBezTo>
                  <a:cubicBezTo>
                    <a:pt x="2491" y="283"/>
                    <a:pt x="2365" y="163"/>
                    <a:pt x="2226" y="163"/>
                  </a:cubicBezTo>
                  <a:cubicBezTo>
                    <a:pt x="2196" y="163"/>
                    <a:pt x="2165" y="169"/>
                    <a:pt x="2136" y="181"/>
                  </a:cubicBezTo>
                  <a:lnTo>
                    <a:pt x="1102" y="614"/>
                  </a:lnTo>
                  <a:cubicBezTo>
                    <a:pt x="1035" y="648"/>
                    <a:pt x="1001" y="714"/>
                    <a:pt x="968" y="748"/>
                  </a:cubicBezTo>
                  <a:cubicBezTo>
                    <a:pt x="768" y="1282"/>
                    <a:pt x="1" y="4050"/>
                    <a:pt x="3336" y="10788"/>
                  </a:cubicBezTo>
                  <a:lnTo>
                    <a:pt x="3937" y="13424"/>
                  </a:lnTo>
                  <a:cubicBezTo>
                    <a:pt x="3937" y="13424"/>
                    <a:pt x="3803" y="22363"/>
                    <a:pt x="2970" y="28735"/>
                  </a:cubicBezTo>
                  <a:lnTo>
                    <a:pt x="4571" y="28735"/>
                  </a:lnTo>
                  <a:cubicBezTo>
                    <a:pt x="4571" y="28735"/>
                    <a:pt x="5638" y="18661"/>
                    <a:pt x="5405" y="13424"/>
                  </a:cubicBezTo>
                  <a:lnTo>
                    <a:pt x="5972" y="11355"/>
                  </a:lnTo>
                  <a:cubicBezTo>
                    <a:pt x="5972" y="11355"/>
                    <a:pt x="8774" y="4617"/>
                    <a:pt x="14244" y="614"/>
                  </a:cubicBezTo>
                  <a:cubicBezTo>
                    <a:pt x="14444" y="481"/>
                    <a:pt x="14378" y="214"/>
                    <a:pt x="14144" y="181"/>
                  </a:cubicBezTo>
                  <a:lnTo>
                    <a:pt x="12843" y="14"/>
                  </a:lnTo>
                  <a:cubicBezTo>
                    <a:pt x="12825" y="5"/>
                    <a:pt x="12807" y="1"/>
                    <a:pt x="1279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4" name="Google Shape;1054;p31"/>
            <p:cNvSpPr/>
            <p:nvPr/>
          </p:nvSpPr>
          <p:spPr>
            <a:xfrm flipH="1">
              <a:off x="3671224" y="1196685"/>
              <a:ext cx="330091" cy="377371"/>
            </a:xfrm>
            <a:custGeom>
              <a:avLst/>
              <a:gdLst/>
              <a:ahLst/>
              <a:cxnLst/>
              <a:rect l="l" t="t" r="r" b="b"/>
              <a:pathLst>
                <a:path w="12176" h="13920" extrusionOk="0">
                  <a:moveTo>
                    <a:pt x="4845" y="0"/>
                  </a:moveTo>
                  <a:cubicBezTo>
                    <a:pt x="3260" y="0"/>
                    <a:pt x="1754" y="1913"/>
                    <a:pt x="1168" y="3378"/>
                  </a:cubicBezTo>
                  <a:cubicBezTo>
                    <a:pt x="0" y="6247"/>
                    <a:pt x="4704" y="13919"/>
                    <a:pt x="4704" y="13919"/>
                  </a:cubicBezTo>
                  <a:lnTo>
                    <a:pt x="12176" y="9483"/>
                  </a:lnTo>
                  <a:cubicBezTo>
                    <a:pt x="12176" y="9483"/>
                    <a:pt x="9207" y="6080"/>
                    <a:pt x="7572" y="2511"/>
                  </a:cubicBezTo>
                  <a:cubicBezTo>
                    <a:pt x="6753" y="673"/>
                    <a:pt x="5785" y="0"/>
                    <a:pt x="484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flipH="1">
              <a:off x="3377324" y="1295501"/>
              <a:ext cx="130236" cy="103099"/>
            </a:xfrm>
            <a:custGeom>
              <a:avLst/>
              <a:gdLst/>
              <a:ahLst/>
              <a:cxnLst/>
              <a:rect l="l" t="t" r="r" b="b"/>
              <a:pathLst>
                <a:path w="4804" h="3803" extrusionOk="0">
                  <a:moveTo>
                    <a:pt x="3303" y="0"/>
                  </a:moveTo>
                  <a:cubicBezTo>
                    <a:pt x="3303" y="0"/>
                    <a:pt x="1101" y="234"/>
                    <a:pt x="267" y="1668"/>
                  </a:cubicBezTo>
                  <a:cubicBezTo>
                    <a:pt x="0" y="2102"/>
                    <a:pt x="134" y="2635"/>
                    <a:pt x="501" y="2936"/>
                  </a:cubicBezTo>
                  <a:lnTo>
                    <a:pt x="1702" y="3803"/>
                  </a:lnTo>
                  <a:lnTo>
                    <a:pt x="4804" y="2502"/>
                  </a:lnTo>
                  <a:lnTo>
                    <a:pt x="3303" y="0"/>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6" name="Google Shape;1056;p31"/>
            <p:cNvSpPr/>
            <p:nvPr/>
          </p:nvSpPr>
          <p:spPr>
            <a:xfrm flipH="1">
              <a:off x="3307679" y="1264759"/>
              <a:ext cx="110365" cy="98572"/>
            </a:xfrm>
            <a:custGeom>
              <a:avLst/>
              <a:gdLst/>
              <a:ahLst/>
              <a:cxnLst/>
              <a:rect l="l" t="t" r="r" b="b"/>
              <a:pathLst>
                <a:path w="4071" h="3636" extrusionOk="0">
                  <a:moveTo>
                    <a:pt x="1435" y="0"/>
                  </a:moveTo>
                  <a:lnTo>
                    <a:pt x="1" y="1134"/>
                  </a:lnTo>
                  <a:lnTo>
                    <a:pt x="1502" y="3636"/>
                  </a:lnTo>
                  <a:lnTo>
                    <a:pt x="4070" y="1768"/>
                  </a:lnTo>
                  <a:lnTo>
                    <a:pt x="1435" y="0"/>
                  </a:ln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7" name="Google Shape;1057;p31"/>
            <p:cNvSpPr/>
            <p:nvPr/>
          </p:nvSpPr>
          <p:spPr>
            <a:xfrm flipH="1">
              <a:off x="3276041" y="1215906"/>
              <a:ext cx="284872" cy="107654"/>
            </a:xfrm>
            <a:custGeom>
              <a:avLst/>
              <a:gdLst/>
              <a:ahLst/>
              <a:cxnLst/>
              <a:rect l="l" t="t" r="r" b="b"/>
              <a:pathLst>
                <a:path w="10508" h="3971" extrusionOk="0">
                  <a:moveTo>
                    <a:pt x="9907" y="1"/>
                  </a:moveTo>
                  <a:lnTo>
                    <a:pt x="0" y="1368"/>
                  </a:lnTo>
                  <a:lnTo>
                    <a:pt x="601" y="3970"/>
                  </a:lnTo>
                  <a:lnTo>
                    <a:pt x="10508" y="2603"/>
                  </a:lnTo>
                  <a:lnTo>
                    <a:pt x="9907"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flipH="1">
              <a:off x="3295940" y="1225856"/>
              <a:ext cx="136553" cy="22637"/>
            </a:xfrm>
            <a:custGeom>
              <a:avLst/>
              <a:gdLst/>
              <a:ahLst/>
              <a:cxnLst/>
              <a:rect l="l" t="t" r="r" b="b"/>
              <a:pathLst>
                <a:path w="5037" h="835" extrusionOk="0">
                  <a:moveTo>
                    <a:pt x="4970" y="1"/>
                  </a:moveTo>
                  <a:lnTo>
                    <a:pt x="67" y="668"/>
                  </a:lnTo>
                  <a:cubicBezTo>
                    <a:pt x="33" y="701"/>
                    <a:pt x="0" y="735"/>
                    <a:pt x="33" y="768"/>
                  </a:cubicBezTo>
                  <a:cubicBezTo>
                    <a:pt x="33" y="796"/>
                    <a:pt x="57" y="824"/>
                    <a:pt x="84" y="832"/>
                  </a:cubicBezTo>
                  <a:lnTo>
                    <a:pt x="84" y="832"/>
                  </a:lnTo>
                  <a:lnTo>
                    <a:pt x="4970" y="134"/>
                  </a:lnTo>
                  <a:cubicBezTo>
                    <a:pt x="5037" y="134"/>
                    <a:pt x="5037" y="1"/>
                    <a:pt x="4970" y="1"/>
                  </a:cubicBezTo>
                  <a:close/>
                  <a:moveTo>
                    <a:pt x="84" y="832"/>
                  </a:moveTo>
                  <a:lnTo>
                    <a:pt x="67" y="835"/>
                  </a:lnTo>
                  <a:lnTo>
                    <a:pt x="100" y="835"/>
                  </a:lnTo>
                  <a:cubicBezTo>
                    <a:pt x="95" y="835"/>
                    <a:pt x="89" y="834"/>
                    <a:pt x="84" y="832"/>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flipH="1">
              <a:off x="3301362" y="1237622"/>
              <a:ext cx="118471" cy="18109"/>
            </a:xfrm>
            <a:custGeom>
              <a:avLst/>
              <a:gdLst/>
              <a:ahLst/>
              <a:cxnLst/>
              <a:rect l="l" t="t" r="r" b="b"/>
              <a:pathLst>
                <a:path w="4370" h="668" extrusionOk="0">
                  <a:moveTo>
                    <a:pt x="4270" y="0"/>
                  </a:moveTo>
                  <a:lnTo>
                    <a:pt x="100" y="534"/>
                  </a:lnTo>
                  <a:cubicBezTo>
                    <a:pt x="33" y="534"/>
                    <a:pt x="0" y="567"/>
                    <a:pt x="33" y="601"/>
                  </a:cubicBezTo>
                  <a:cubicBezTo>
                    <a:pt x="33" y="634"/>
                    <a:pt x="67" y="667"/>
                    <a:pt x="100" y="667"/>
                  </a:cubicBezTo>
                  <a:lnTo>
                    <a:pt x="4303" y="134"/>
                  </a:lnTo>
                  <a:cubicBezTo>
                    <a:pt x="4336" y="134"/>
                    <a:pt x="4370" y="100"/>
                    <a:pt x="4370" y="67"/>
                  </a:cubicBezTo>
                  <a:cubicBezTo>
                    <a:pt x="4370" y="0"/>
                    <a:pt x="4336" y="0"/>
                    <a:pt x="427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flipH="1">
              <a:off x="3289596" y="1245755"/>
              <a:ext cx="132975" cy="20820"/>
            </a:xfrm>
            <a:custGeom>
              <a:avLst/>
              <a:gdLst/>
              <a:ahLst/>
              <a:cxnLst/>
              <a:rect l="l" t="t" r="r" b="b"/>
              <a:pathLst>
                <a:path w="4905" h="768" extrusionOk="0">
                  <a:moveTo>
                    <a:pt x="4804" y="1"/>
                  </a:moveTo>
                  <a:lnTo>
                    <a:pt x="68" y="634"/>
                  </a:lnTo>
                  <a:cubicBezTo>
                    <a:pt x="34" y="634"/>
                    <a:pt x="1" y="668"/>
                    <a:pt x="34" y="701"/>
                  </a:cubicBezTo>
                  <a:cubicBezTo>
                    <a:pt x="34" y="734"/>
                    <a:pt x="68" y="768"/>
                    <a:pt x="101" y="768"/>
                  </a:cubicBezTo>
                  <a:lnTo>
                    <a:pt x="4838" y="134"/>
                  </a:lnTo>
                  <a:cubicBezTo>
                    <a:pt x="4904" y="101"/>
                    <a:pt x="48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flipH="1">
              <a:off x="3288702" y="1253888"/>
              <a:ext cx="140186" cy="23559"/>
            </a:xfrm>
            <a:custGeom>
              <a:avLst/>
              <a:gdLst/>
              <a:ahLst/>
              <a:cxnLst/>
              <a:rect l="l" t="t" r="r" b="b"/>
              <a:pathLst>
                <a:path w="5171" h="869" extrusionOk="0">
                  <a:moveTo>
                    <a:pt x="5104" y="1"/>
                  </a:moveTo>
                  <a:lnTo>
                    <a:pt x="67" y="735"/>
                  </a:lnTo>
                  <a:cubicBezTo>
                    <a:pt x="0" y="735"/>
                    <a:pt x="0" y="835"/>
                    <a:pt x="67" y="868"/>
                  </a:cubicBezTo>
                  <a:lnTo>
                    <a:pt x="5104" y="134"/>
                  </a:lnTo>
                  <a:cubicBezTo>
                    <a:pt x="5137" y="134"/>
                    <a:pt x="5171" y="101"/>
                    <a:pt x="5171" y="67"/>
                  </a:cubicBezTo>
                  <a:cubicBezTo>
                    <a:pt x="5171" y="34"/>
                    <a:pt x="5137" y="1"/>
                    <a:pt x="51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flipH="1">
              <a:off x="3285991" y="1265274"/>
              <a:ext cx="132947" cy="23016"/>
            </a:xfrm>
            <a:custGeom>
              <a:avLst/>
              <a:gdLst/>
              <a:ahLst/>
              <a:cxnLst/>
              <a:rect l="l" t="t" r="r" b="b"/>
              <a:pathLst>
                <a:path w="4904" h="849" extrusionOk="0">
                  <a:moveTo>
                    <a:pt x="4833" y="1"/>
                  </a:moveTo>
                  <a:cubicBezTo>
                    <a:pt x="4823" y="1"/>
                    <a:pt x="4814" y="5"/>
                    <a:pt x="4804" y="14"/>
                  </a:cubicBezTo>
                  <a:lnTo>
                    <a:pt x="67" y="682"/>
                  </a:lnTo>
                  <a:cubicBezTo>
                    <a:pt x="34" y="682"/>
                    <a:pt x="0" y="715"/>
                    <a:pt x="0" y="782"/>
                  </a:cubicBezTo>
                  <a:cubicBezTo>
                    <a:pt x="0" y="815"/>
                    <a:pt x="34" y="848"/>
                    <a:pt x="67" y="848"/>
                  </a:cubicBezTo>
                  <a:lnTo>
                    <a:pt x="4837" y="148"/>
                  </a:lnTo>
                  <a:cubicBezTo>
                    <a:pt x="4871" y="148"/>
                    <a:pt x="4904" y="81"/>
                    <a:pt x="4904" y="48"/>
                  </a:cubicBezTo>
                  <a:cubicBezTo>
                    <a:pt x="4880" y="24"/>
                    <a:pt x="4857" y="1"/>
                    <a:pt x="4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flipH="1">
              <a:off x="3286885" y="1274681"/>
              <a:ext cx="124814" cy="22637"/>
            </a:xfrm>
            <a:custGeom>
              <a:avLst/>
              <a:gdLst/>
              <a:ahLst/>
              <a:cxnLst/>
              <a:rect l="l" t="t" r="r" b="b"/>
              <a:pathLst>
                <a:path w="4604" h="835" extrusionOk="0">
                  <a:moveTo>
                    <a:pt x="4503" y="1"/>
                  </a:moveTo>
                  <a:lnTo>
                    <a:pt x="67" y="701"/>
                  </a:lnTo>
                  <a:cubicBezTo>
                    <a:pt x="34" y="701"/>
                    <a:pt x="0" y="735"/>
                    <a:pt x="0" y="768"/>
                  </a:cubicBezTo>
                  <a:cubicBezTo>
                    <a:pt x="0" y="802"/>
                    <a:pt x="34" y="835"/>
                    <a:pt x="67" y="835"/>
                  </a:cubicBezTo>
                  <a:lnTo>
                    <a:pt x="100" y="835"/>
                  </a:lnTo>
                  <a:lnTo>
                    <a:pt x="4537" y="134"/>
                  </a:lnTo>
                  <a:cubicBezTo>
                    <a:pt x="4570" y="134"/>
                    <a:pt x="4604" y="101"/>
                    <a:pt x="4604" y="68"/>
                  </a:cubicBezTo>
                  <a:cubicBezTo>
                    <a:pt x="4604" y="1"/>
                    <a:pt x="4537" y="1"/>
                    <a:pt x="450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flipH="1">
              <a:off x="3433388" y="1237622"/>
              <a:ext cx="127525" cy="85939"/>
            </a:xfrm>
            <a:custGeom>
              <a:avLst/>
              <a:gdLst/>
              <a:ahLst/>
              <a:cxnLst/>
              <a:rect l="l" t="t" r="r" b="b"/>
              <a:pathLst>
                <a:path w="4704" h="3170" extrusionOk="0">
                  <a:moveTo>
                    <a:pt x="4103" y="0"/>
                  </a:moveTo>
                  <a:lnTo>
                    <a:pt x="0" y="567"/>
                  </a:lnTo>
                  <a:lnTo>
                    <a:pt x="601" y="3169"/>
                  </a:lnTo>
                  <a:lnTo>
                    <a:pt x="4704" y="2602"/>
                  </a:lnTo>
                  <a:lnTo>
                    <a:pt x="410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flipH="1">
              <a:off x="4061879" y="3965023"/>
              <a:ext cx="94993" cy="104021"/>
            </a:xfrm>
            <a:custGeom>
              <a:avLst/>
              <a:gdLst/>
              <a:ahLst/>
              <a:cxnLst/>
              <a:rect l="l" t="t" r="r" b="b"/>
              <a:pathLst>
                <a:path w="3504" h="3837" extrusionOk="0">
                  <a:moveTo>
                    <a:pt x="268" y="1"/>
                  </a:moveTo>
                  <a:lnTo>
                    <a:pt x="1" y="3837"/>
                  </a:lnTo>
                  <a:lnTo>
                    <a:pt x="3203" y="3837"/>
                  </a:lnTo>
                  <a:lnTo>
                    <a:pt x="3503" y="1"/>
                  </a:lnTo>
                  <a:close/>
                </a:path>
              </a:pathLst>
            </a:custGeom>
            <a:solidFill>
              <a:srgbClr val="ED893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flipH="1">
              <a:off x="4681342" y="3766985"/>
              <a:ext cx="142002" cy="126631"/>
            </a:xfrm>
            <a:custGeom>
              <a:avLst/>
              <a:gdLst/>
              <a:ahLst/>
              <a:cxnLst/>
              <a:rect l="l" t="t" r="r" b="b"/>
              <a:pathLst>
                <a:path w="5238" h="4671" extrusionOk="0">
                  <a:moveTo>
                    <a:pt x="2269" y="0"/>
                  </a:moveTo>
                  <a:lnTo>
                    <a:pt x="1" y="3269"/>
                  </a:lnTo>
                  <a:lnTo>
                    <a:pt x="2803" y="4670"/>
                  </a:lnTo>
                  <a:lnTo>
                    <a:pt x="5238" y="1168"/>
                  </a:lnTo>
                  <a:lnTo>
                    <a:pt x="2269" y="0"/>
                  </a:lnTo>
                  <a:close/>
                </a:path>
              </a:pathLst>
            </a:custGeom>
            <a:solidFill>
              <a:srgbClr val="ED893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7" name="Google Shape;1067;p31"/>
            <p:cNvSpPr/>
            <p:nvPr/>
          </p:nvSpPr>
          <p:spPr>
            <a:xfrm flipH="1">
              <a:off x="3928958" y="738282"/>
              <a:ext cx="280453" cy="337221"/>
            </a:xfrm>
            <a:custGeom>
              <a:avLst/>
              <a:gdLst/>
              <a:ahLst/>
              <a:cxnLst/>
              <a:rect l="l" t="t" r="r" b="b"/>
              <a:pathLst>
                <a:path w="10345" h="12439" extrusionOk="0">
                  <a:moveTo>
                    <a:pt x="5037" y="1"/>
                  </a:moveTo>
                  <a:cubicBezTo>
                    <a:pt x="2229" y="1"/>
                    <a:pt x="1" y="2647"/>
                    <a:pt x="671" y="5543"/>
                  </a:cubicBezTo>
                  <a:cubicBezTo>
                    <a:pt x="1405" y="8612"/>
                    <a:pt x="1672" y="10447"/>
                    <a:pt x="3540" y="11715"/>
                  </a:cubicBezTo>
                  <a:cubicBezTo>
                    <a:pt x="4265" y="12215"/>
                    <a:pt x="5043" y="12439"/>
                    <a:pt x="5803" y="12439"/>
                  </a:cubicBezTo>
                  <a:cubicBezTo>
                    <a:pt x="7981" y="12439"/>
                    <a:pt x="10005" y="10602"/>
                    <a:pt x="10178" y="8179"/>
                  </a:cubicBezTo>
                  <a:cubicBezTo>
                    <a:pt x="10345" y="5277"/>
                    <a:pt x="9144" y="707"/>
                    <a:pt x="5842" y="73"/>
                  </a:cubicBezTo>
                  <a:cubicBezTo>
                    <a:pt x="5570" y="24"/>
                    <a:pt x="5301" y="1"/>
                    <a:pt x="5037" y="1"/>
                  </a:cubicBez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8" name="Google Shape;1068;p31"/>
            <p:cNvSpPr/>
            <p:nvPr/>
          </p:nvSpPr>
          <p:spPr>
            <a:xfrm flipH="1">
              <a:off x="3943191" y="750726"/>
              <a:ext cx="290538" cy="272537"/>
            </a:xfrm>
            <a:custGeom>
              <a:avLst/>
              <a:gdLst/>
              <a:ahLst/>
              <a:cxnLst/>
              <a:rect l="l" t="t" r="r" b="b"/>
              <a:pathLst>
                <a:path w="10717" h="10053" extrusionOk="0">
                  <a:moveTo>
                    <a:pt x="5983" y="0"/>
                  </a:moveTo>
                  <a:cubicBezTo>
                    <a:pt x="3183" y="0"/>
                    <a:pt x="1" y="1645"/>
                    <a:pt x="134" y="2950"/>
                  </a:cubicBezTo>
                  <a:cubicBezTo>
                    <a:pt x="267" y="4617"/>
                    <a:pt x="234" y="7987"/>
                    <a:pt x="3136" y="9921"/>
                  </a:cubicBezTo>
                  <a:cubicBezTo>
                    <a:pt x="3267" y="10011"/>
                    <a:pt x="3415" y="10053"/>
                    <a:pt x="3575" y="10053"/>
                  </a:cubicBezTo>
                  <a:cubicBezTo>
                    <a:pt x="5857" y="10053"/>
                    <a:pt x="10716" y="1501"/>
                    <a:pt x="7973" y="348"/>
                  </a:cubicBezTo>
                  <a:cubicBezTo>
                    <a:pt x="7374" y="105"/>
                    <a:pt x="6690" y="0"/>
                    <a:pt x="5983" y="0"/>
                  </a:cubicBez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flipH="1">
              <a:off x="3943191" y="750726"/>
              <a:ext cx="290538" cy="272537"/>
            </a:xfrm>
            <a:custGeom>
              <a:avLst/>
              <a:gdLst/>
              <a:ahLst/>
              <a:cxnLst/>
              <a:rect l="l" t="t" r="r" b="b"/>
              <a:pathLst>
                <a:path w="10717" h="10053" extrusionOk="0">
                  <a:moveTo>
                    <a:pt x="5983" y="0"/>
                  </a:moveTo>
                  <a:cubicBezTo>
                    <a:pt x="3183" y="0"/>
                    <a:pt x="1" y="1645"/>
                    <a:pt x="134" y="2950"/>
                  </a:cubicBezTo>
                  <a:cubicBezTo>
                    <a:pt x="267" y="4617"/>
                    <a:pt x="234" y="7987"/>
                    <a:pt x="3136" y="9921"/>
                  </a:cubicBezTo>
                  <a:cubicBezTo>
                    <a:pt x="3267" y="10011"/>
                    <a:pt x="3415" y="10053"/>
                    <a:pt x="3575" y="10053"/>
                  </a:cubicBezTo>
                  <a:cubicBezTo>
                    <a:pt x="5857" y="10053"/>
                    <a:pt x="10716" y="1501"/>
                    <a:pt x="7973" y="348"/>
                  </a:cubicBezTo>
                  <a:cubicBezTo>
                    <a:pt x="7374" y="105"/>
                    <a:pt x="6690" y="0"/>
                    <a:pt x="5983"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0" name="Google Shape;1070;p31"/>
            <p:cNvSpPr/>
            <p:nvPr/>
          </p:nvSpPr>
          <p:spPr>
            <a:xfrm flipH="1">
              <a:off x="3997276" y="843117"/>
              <a:ext cx="79351" cy="99006"/>
            </a:xfrm>
            <a:custGeom>
              <a:avLst/>
              <a:gdLst/>
              <a:ahLst/>
              <a:cxnLst/>
              <a:rect l="l" t="t" r="r" b="b"/>
              <a:pathLst>
                <a:path w="2927" h="3652" extrusionOk="0">
                  <a:moveTo>
                    <a:pt x="1127" y="1"/>
                  </a:moveTo>
                  <a:cubicBezTo>
                    <a:pt x="393" y="1"/>
                    <a:pt x="0" y="717"/>
                    <a:pt x="177" y="1510"/>
                  </a:cubicBezTo>
                  <a:cubicBezTo>
                    <a:pt x="377" y="2277"/>
                    <a:pt x="844" y="2944"/>
                    <a:pt x="1477" y="3411"/>
                  </a:cubicBezTo>
                  <a:cubicBezTo>
                    <a:pt x="1708" y="3577"/>
                    <a:pt x="1923" y="3651"/>
                    <a:pt x="2113" y="3651"/>
                  </a:cubicBezTo>
                  <a:cubicBezTo>
                    <a:pt x="2608" y="3651"/>
                    <a:pt x="2927" y="3144"/>
                    <a:pt x="2878" y="2444"/>
                  </a:cubicBezTo>
                  <a:cubicBezTo>
                    <a:pt x="2845" y="1610"/>
                    <a:pt x="2345" y="275"/>
                    <a:pt x="1444" y="42"/>
                  </a:cubicBezTo>
                  <a:cubicBezTo>
                    <a:pt x="1333" y="14"/>
                    <a:pt x="1227" y="1"/>
                    <a:pt x="1127" y="1"/>
                  </a:cubicBezTo>
                  <a:close/>
                </a:path>
              </a:pathLst>
            </a:custGeom>
            <a:solidFill>
              <a:srgbClr val="FFB5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flipH="1">
              <a:off x="3930748" y="642937"/>
              <a:ext cx="342779" cy="240222"/>
            </a:xfrm>
            <a:custGeom>
              <a:avLst/>
              <a:gdLst/>
              <a:ahLst/>
              <a:cxnLst/>
              <a:rect l="l" t="t" r="r" b="b"/>
              <a:pathLst>
                <a:path w="12644" h="8861" extrusionOk="0">
                  <a:moveTo>
                    <a:pt x="7733" y="0"/>
                  </a:moveTo>
                  <a:cubicBezTo>
                    <a:pt x="7503" y="0"/>
                    <a:pt x="7251" y="17"/>
                    <a:pt x="6973" y="54"/>
                  </a:cubicBezTo>
                  <a:cubicBezTo>
                    <a:pt x="3837" y="488"/>
                    <a:pt x="3103" y="2356"/>
                    <a:pt x="1135" y="2789"/>
                  </a:cubicBezTo>
                  <a:cubicBezTo>
                    <a:pt x="1339" y="2814"/>
                    <a:pt x="1544" y="2826"/>
                    <a:pt x="1747" y="2826"/>
                  </a:cubicBezTo>
                  <a:cubicBezTo>
                    <a:pt x="2374" y="2826"/>
                    <a:pt x="2991" y="2708"/>
                    <a:pt x="3570" y="2456"/>
                  </a:cubicBezTo>
                  <a:lnTo>
                    <a:pt x="3570" y="2456"/>
                  </a:lnTo>
                  <a:cubicBezTo>
                    <a:pt x="3569" y="2456"/>
                    <a:pt x="201" y="4057"/>
                    <a:pt x="101" y="5625"/>
                  </a:cubicBezTo>
                  <a:cubicBezTo>
                    <a:pt x="1" y="7159"/>
                    <a:pt x="1769" y="8860"/>
                    <a:pt x="1769" y="8860"/>
                  </a:cubicBezTo>
                  <a:cubicBezTo>
                    <a:pt x="1769" y="8860"/>
                    <a:pt x="8307" y="7393"/>
                    <a:pt x="10141" y="5725"/>
                  </a:cubicBezTo>
                  <a:cubicBezTo>
                    <a:pt x="11476" y="4491"/>
                    <a:pt x="12643" y="2756"/>
                    <a:pt x="11242" y="1422"/>
                  </a:cubicBezTo>
                  <a:lnTo>
                    <a:pt x="11242" y="1422"/>
                  </a:lnTo>
                  <a:cubicBezTo>
                    <a:pt x="11209" y="2322"/>
                    <a:pt x="9941" y="2322"/>
                    <a:pt x="9941" y="2322"/>
                  </a:cubicBezTo>
                  <a:cubicBezTo>
                    <a:pt x="9941" y="2322"/>
                    <a:pt x="10423" y="0"/>
                    <a:pt x="7733"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2" name="Google Shape;1072;p31"/>
            <p:cNvSpPr/>
            <p:nvPr/>
          </p:nvSpPr>
          <p:spPr>
            <a:xfrm flipH="1">
              <a:off x="4034742" y="1952024"/>
              <a:ext cx="802158" cy="1937985"/>
            </a:xfrm>
            <a:custGeom>
              <a:avLst/>
              <a:gdLst/>
              <a:ahLst/>
              <a:cxnLst/>
              <a:rect l="l" t="t" r="r" b="b"/>
              <a:pathLst>
                <a:path w="29589" h="71486" extrusionOk="0">
                  <a:moveTo>
                    <a:pt x="18514" y="1"/>
                  </a:moveTo>
                  <a:cubicBezTo>
                    <a:pt x="18514" y="1"/>
                    <a:pt x="14911" y="23818"/>
                    <a:pt x="13243" y="34659"/>
                  </a:cubicBezTo>
                  <a:cubicBezTo>
                    <a:pt x="11709" y="44599"/>
                    <a:pt x="0" y="68950"/>
                    <a:pt x="0" y="68950"/>
                  </a:cubicBezTo>
                  <a:lnTo>
                    <a:pt x="5237" y="71485"/>
                  </a:lnTo>
                  <a:cubicBezTo>
                    <a:pt x="5237" y="71485"/>
                    <a:pt x="20415" y="43799"/>
                    <a:pt x="22917" y="33725"/>
                  </a:cubicBezTo>
                  <a:cubicBezTo>
                    <a:pt x="25218" y="24551"/>
                    <a:pt x="29588" y="1"/>
                    <a:pt x="2958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3" name="Google Shape;1073;p31"/>
            <p:cNvSpPr/>
            <p:nvPr/>
          </p:nvSpPr>
          <p:spPr>
            <a:xfrm flipH="1">
              <a:off x="4079066" y="2188044"/>
              <a:ext cx="141108" cy="668316"/>
            </a:xfrm>
            <a:custGeom>
              <a:avLst/>
              <a:gdLst/>
              <a:ahLst/>
              <a:cxnLst/>
              <a:rect l="l" t="t" r="r" b="b"/>
              <a:pathLst>
                <a:path w="5205" h="24652" extrusionOk="0">
                  <a:moveTo>
                    <a:pt x="4602" y="1"/>
                  </a:moveTo>
                  <a:cubicBezTo>
                    <a:pt x="4493" y="1"/>
                    <a:pt x="4382" y="12"/>
                    <a:pt x="4271" y="34"/>
                  </a:cubicBezTo>
                  <a:cubicBezTo>
                    <a:pt x="34" y="868"/>
                    <a:pt x="1" y="16579"/>
                    <a:pt x="268" y="24652"/>
                  </a:cubicBezTo>
                  <a:cubicBezTo>
                    <a:pt x="1669" y="18948"/>
                    <a:pt x="3770" y="7940"/>
                    <a:pt x="5205" y="134"/>
                  </a:cubicBezTo>
                  <a:cubicBezTo>
                    <a:pt x="5027" y="45"/>
                    <a:pt x="4819" y="1"/>
                    <a:pt x="4602"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flipH="1">
              <a:off x="3869262" y="1952024"/>
              <a:ext cx="314720" cy="2096227"/>
            </a:xfrm>
            <a:custGeom>
              <a:avLst/>
              <a:gdLst/>
              <a:ahLst/>
              <a:cxnLst/>
              <a:rect l="l" t="t" r="r" b="b"/>
              <a:pathLst>
                <a:path w="11609" h="77323" extrusionOk="0">
                  <a:moveTo>
                    <a:pt x="300" y="1"/>
                  </a:moveTo>
                  <a:cubicBezTo>
                    <a:pt x="300" y="1"/>
                    <a:pt x="901" y="23684"/>
                    <a:pt x="834" y="34592"/>
                  </a:cubicBezTo>
                  <a:cubicBezTo>
                    <a:pt x="801" y="44599"/>
                    <a:pt x="0" y="77323"/>
                    <a:pt x="0" y="77323"/>
                  </a:cubicBezTo>
                  <a:lnTo>
                    <a:pt x="5437" y="77323"/>
                  </a:lnTo>
                  <a:cubicBezTo>
                    <a:pt x="5437" y="77323"/>
                    <a:pt x="10007" y="43999"/>
                    <a:pt x="10675" y="33791"/>
                  </a:cubicBezTo>
                  <a:cubicBezTo>
                    <a:pt x="11308" y="24018"/>
                    <a:pt x="11609" y="1"/>
                    <a:pt x="1160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5" name="Google Shape;1075;p31"/>
            <p:cNvSpPr/>
            <p:nvPr/>
          </p:nvSpPr>
          <p:spPr>
            <a:xfrm flipH="1">
              <a:off x="4645150" y="3758852"/>
              <a:ext cx="202593" cy="137475"/>
            </a:xfrm>
            <a:custGeom>
              <a:avLst/>
              <a:gdLst/>
              <a:ahLst/>
              <a:cxnLst/>
              <a:rect l="l" t="t" r="r" b="b"/>
              <a:pathLst>
                <a:path w="7473" h="5071" extrusionOk="0">
                  <a:moveTo>
                    <a:pt x="734" y="0"/>
                  </a:moveTo>
                  <a:lnTo>
                    <a:pt x="0" y="2202"/>
                  </a:lnTo>
                  <a:lnTo>
                    <a:pt x="5904" y="5071"/>
                  </a:lnTo>
                  <a:lnTo>
                    <a:pt x="7472" y="3269"/>
                  </a:lnTo>
                  <a:lnTo>
                    <a:pt x="734" y="0"/>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flipH="1">
              <a:off x="4005815" y="3989449"/>
              <a:ext cx="193538" cy="61513"/>
            </a:xfrm>
            <a:custGeom>
              <a:avLst/>
              <a:gdLst/>
              <a:ahLst/>
              <a:cxnLst/>
              <a:rect l="l" t="t" r="r" b="b"/>
              <a:pathLst>
                <a:path w="7139" h="2269" extrusionOk="0">
                  <a:moveTo>
                    <a:pt x="7105" y="0"/>
                  </a:moveTo>
                  <a:lnTo>
                    <a:pt x="0" y="234"/>
                  </a:lnTo>
                  <a:lnTo>
                    <a:pt x="134" y="2269"/>
                  </a:lnTo>
                  <a:lnTo>
                    <a:pt x="6738" y="2269"/>
                  </a:lnTo>
                  <a:cubicBezTo>
                    <a:pt x="6738" y="2269"/>
                    <a:pt x="7139" y="0"/>
                    <a:pt x="710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flipH="1">
              <a:off x="2318353" y="1172503"/>
              <a:ext cx="217992" cy="109443"/>
            </a:xfrm>
            <a:custGeom>
              <a:avLst/>
              <a:gdLst/>
              <a:ahLst/>
              <a:cxnLst/>
              <a:rect l="l" t="t" r="r" b="b"/>
              <a:pathLst>
                <a:path w="8041" h="4037" extrusionOk="0">
                  <a:moveTo>
                    <a:pt x="368" y="1"/>
                  </a:moveTo>
                  <a:cubicBezTo>
                    <a:pt x="268" y="1135"/>
                    <a:pt x="134" y="2236"/>
                    <a:pt x="1" y="3370"/>
                  </a:cubicBezTo>
                  <a:cubicBezTo>
                    <a:pt x="791" y="3770"/>
                    <a:pt x="1581" y="3886"/>
                    <a:pt x="2371" y="3886"/>
                  </a:cubicBezTo>
                  <a:cubicBezTo>
                    <a:pt x="3464" y="3886"/>
                    <a:pt x="4556" y="3664"/>
                    <a:pt x="5648" y="3664"/>
                  </a:cubicBezTo>
                  <a:cubicBezTo>
                    <a:pt x="6334" y="3664"/>
                    <a:pt x="7020" y="3752"/>
                    <a:pt x="7706" y="4037"/>
                  </a:cubicBezTo>
                  <a:cubicBezTo>
                    <a:pt x="7807" y="2903"/>
                    <a:pt x="7940" y="1769"/>
                    <a:pt x="8040" y="668"/>
                  </a:cubicBezTo>
                  <a:cubicBezTo>
                    <a:pt x="7258" y="256"/>
                    <a:pt x="6474" y="137"/>
                    <a:pt x="5687" y="137"/>
                  </a:cubicBezTo>
                  <a:cubicBezTo>
                    <a:pt x="4592" y="137"/>
                    <a:pt x="3493" y="368"/>
                    <a:pt x="2393" y="368"/>
                  </a:cubicBezTo>
                  <a:cubicBezTo>
                    <a:pt x="1718" y="368"/>
                    <a:pt x="1043" y="281"/>
                    <a:pt x="36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flipH="1">
              <a:off x="2326513" y="1183347"/>
              <a:ext cx="199882" cy="88650"/>
            </a:xfrm>
            <a:custGeom>
              <a:avLst/>
              <a:gdLst/>
              <a:ahLst/>
              <a:cxnLst/>
              <a:rect l="l" t="t" r="r" b="b"/>
              <a:pathLst>
                <a:path w="7373" h="3270" extrusionOk="0">
                  <a:moveTo>
                    <a:pt x="5351" y="226"/>
                  </a:moveTo>
                  <a:cubicBezTo>
                    <a:pt x="5746" y="226"/>
                    <a:pt x="6142" y="255"/>
                    <a:pt x="6539" y="334"/>
                  </a:cubicBezTo>
                  <a:cubicBezTo>
                    <a:pt x="6572" y="668"/>
                    <a:pt x="6772" y="935"/>
                    <a:pt x="7073" y="1102"/>
                  </a:cubicBezTo>
                  <a:cubicBezTo>
                    <a:pt x="7039" y="1535"/>
                    <a:pt x="7006" y="1936"/>
                    <a:pt x="6939" y="2369"/>
                  </a:cubicBezTo>
                  <a:cubicBezTo>
                    <a:pt x="6917" y="2367"/>
                    <a:pt x="6896" y="2366"/>
                    <a:pt x="6874" y="2366"/>
                  </a:cubicBezTo>
                  <a:cubicBezTo>
                    <a:pt x="6601" y="2366"/>
                    <a:pt x="6365" y="2558"/>
                    <a:pt x="6272" y="2836"/>
                  </a:cubicBezTo>
                  <a:cubicBezTo>
                    <a:pt x="5938" y="2781"/>
                    <a:pt x="5602" y="2759"/>
                    <a:pt x="5266" y="2759"/>
                  </a:cubicBezTo>
                  <a:cubicBezTo>
                    <a:pt x="4186" y="2759"/>
                    <a:pt x="3097" y="2979"/>
                    <a:pt x="2016" y="2979"/>
                  </a:cubicBezTo>
                  <a:cubicBezTo>
                    <a:pt x="1621" y="2979"/>
                    <a:pt x="1227" y="2950"/>
                    <a:pt x="835" y="2870"/>
                  </a:cubicBezTo>
                  <a:cubicBezTo>
                    <a:pt x="768" y="2536"/>
                    <a:pt x="568" y="2269"/>
                    <a:pt x="301" y="2102"/>
                  </a:cubicBezTo>
                  <a:cubicBezTo>
                    <a:pt x="334" y="1702"/>
                    <a:pt x="368" y="1268"/>
                    <a:pt x="435" y="868"/>
                  </a:cubicBezTo>
                  <a:cubicBezTo>
                    <a:pt x="735" y="868"/>
                    <a:pt x="1002" y="668"/>
                    <a:pt x="1102" y="401"/>
                  </a:cubicBezTo>
                  <a:cubicBezTo>
                    <a:pt x="1403" y="446"/>
                    <a:pt x="1705" y="463"/>
                    <a:pt x="2006" y="463"/>
                  </a:cubicBezTo>
                  <a:cubicBezTo>
                    <a:pt x="3117" y="463"/>
                    <a:pt x="4229" y="226"/>
                    <a:pt x="5351" y="226"/>
                  </a:cubicBezTo>
                  <a:close/>
                  <a:moveTo>
                    <a:pt x="301" y="1"/>
                  </a:moveTo>
                  <a:lnTo>
                    <a:pt x="234" y="835"/>
                  </a:lnTo>
                  <a:cubicBezTo>
                    <a:pt x="201" y="1235"/>
                    <a:pt x="134" y="1602"/>
                    <a:pt x="101" y="2002"/>
                  </a:cubicBezTo>
                  <a:cubicBezTo>
                    <a:pt x="68" y="2303"/>
                    <a:pt x="34" y="2569"/>
                    <a:pt x="1" y="2836"/>
                  </a:cubicBezTo>
                  <a:cubicBezTo>
                    <a:pt x="268" y="2970"/>
                    <a:pt x="568" y="3036"/>
                    <a:pt x="835" y="3103"/>
                  </a:cubicBezTo>
                  <a:cubicBezTo>
                    <a:pt x="1242" y="3186"/>
                    <a:pt x="1649" y="3216"/>
                    <a:pt x="2056" y="3216"/>
                  </a:cubicBezTo>
                  <a:cubicBezTo>
                    <a:pt x="3135" y="3216"/>
                    <a:pt x="4213" y="3005"/>
                    <a:pt x="5292" y="3005"/>
                  </a:cubicBezTo>
                  <a:cubicBezTo>
                    <a:pt x="5608" y="3005"/>
                    <a:pt x="5923" y="3023"/>
                    <a:pt x="6239" y="3070"/>
                  </a:cubicBezTo>
                  <a:cubicBezTo>
                    <a:pt x="6506" y="3103"/>
                    <a:pt x="6772" y="3170"/>
                    <a:pt x="7073" y="3270"/>
                  </a:cubicBezTo>
                  <a:lnTo>
                    <a:pt x="7139" y="2436"/>
                  </a:lnTo>
                  <a:cubicBezTo>
                    <a:pt x="7206" y="2002"/>
                    <a:pt x="7239" y="1635"/>
                    <a:pt x="7273" y="1235"/>
                  </a:cubicBezTo>
                  <a:lnTo>
                    <a:pt x="7373" y="401"/>
                  </a:lnTo>
                  <a:cubicBezTo>
                    <a:pt x="7106" y="268"/>
                    <a:pt x="6806" y="201"/>
                    <a:pt x="6539" y="134"/>
                  </a:cubicBezTo>
                  <a:cubicBezTo>
                    <a:pt x="6132" y="51"/>
                    <a:pt x="5725" y="21"/>
                    <a:pt x="5317" y="21"/>
                  </a:cubicBezTo>
                  <a:cubicBezTo>
                    <a:pt x="4239" y="21"/>
                    <a:pt x="3160" y="233"/>
                    <a:pt x="2082" y="233"/>
                  </a:cubicBezTo>
                  <a:cubicBezTo>
                    <a:pt x="1766" y="233"/>
                    <a:pt x="1451" y="214"/>
                    <a:pt x="1135" y="168"/>
                  </a:cubicBezTo>
                  <a:cubicBezTo>
                    <a:pt x="868" y="134"/>
                    <a:pt x="601" y="68"/>
                    <a:pt x="30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flipH="1">
              <a:off x="2405268" y="1206798"/>
              <a:ext cx="41451" cy="39960"/>
            </a:xfrm>
            <a:custGeom>
              <a:avLst/>
              <a:gdLst/>
              <a:ahLst/>
              <a:cxnLst/>
              <a:rect l="l" t="t" r="r" b="b"/>
              <a:pathLst>
                <a:path w="1529" h="1474" extrusionOk="0">
                  <a:moveTo>
                    <a:pt x="882" y="1"/>
                  </a:moveTo>
                  <a:cubicBezTo>
                    <a:pt x="865" y="1"/>
                    <a:pt x="848" y="2"/>
                    <a:pt x="831" y="3"/>
                  </a:cubicBezTo>
                  <a:cubicBezTo>
                    <a:pt x="431" y="70"/>
                    <a:pt x="97" y="403"/>
                    <a:pt x="64" y="804"/>
                  </a:cubicBezTo>
                  <a:cubicBezTo>
                    <a:pt x="0" y="1154"/>
                    <a:pt x="270" y="1473"/>
                    <a:pt x="643" y="1473"/>
                  </a:cubicBezTo>
                  <a:cubicBezTo>
                    <a:pt x="661" y="1473"/>
                    <a:pt x="679" y="1472"/>
                    <a:pt x="698" y="1471"/>
                  </a:cubicBezTo>
                  <a:cubicBezTo>
                    <a:pt x="1098" y="1404"/>
                    <a:pt x="1398" y="1071"/>
                    <a:pt x="1465" y="670"/>
                  </a:cubicBezTo>
                  <a:cubicBezTo>
                    <a:pt x="1529" y="320"/>
                    <a:pt x="1228" y="1"/>
                    <a:pt x="88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flipH="1">
              <a:off x="2511892" y="1526099"/>
              <a:ext cx="202593" cy="115787"/>
            </a:xfrm>
            <a:custGeom>
              <a:avLst/>
              <a:gdLst/>
              <a:ahLst/>
              <a:cxnLst/>
              <a:rect l="l" t="t" r="r" b="b"/>
              <a:pathLst>
                <a:path w="7473" h="4271" extrusionOk="0">
                  <a:moveTo>
                    <a:pt x="368" y="0"/>
                  </a:moveTo>
                  <a:cubicBezTo>
                    <a:pt x="234" y="734"/>
                    <a:pt x="134" y="1468"/>
                    <a:pt x="1" y="2202"/>
                  </a:cubicBezTo>
                  <a:cubicBezTo>
                    <a:pt x="2369" y="3636"/>
                    <a:pt x="4737" y="3002"/>
                    <a:pt x="7106" y="4270"/>
                  </a:cubicBezTo>
                  <a:cubicBezTo>
                    <a:pt x="7239" y="3503"/>
                    <a:pt x="7339" y="2802"/>
                    <a:pt x="7473" y="2068"/>
                  </a:cubicBezTo>
                  <a:cubicBezTo>
                    <a:pt x="5138" y="634"/>
                    <a:pt x="2736" y="1268"/>
                    <a:pt x="368"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flipH="1">
              <a:off x="2520919" y="1535127"/>
              <a:ext cx="185432" cy="97704"/>
            </a:xfrm>
            <a:custGeom>
              <a:avLst/>
              <a:gdLst/>
              <a:ahLst/>
              <a:cxnLst/>
              <a:rect l="l" t="t" r="r" b="b"/>
              <a:pathLst>
                <a:path w="6840" h="3604" extrusionOk="0">
                  <a:moveTo>
                    <a:pt x="1068" y="401"/>
                  </a:moveTo>
                  <a:cubicBezTo>
                    <a:pt x="2736" y="968"/>
                    <a:pt x="4404" y="868"/>
                    <a:pt x="6072" y="1502"/>
                  </a:cubicBezTo>
                  <a:cubicBezTo>
                    <a:pt x="6172" y="1769"/>
                    <a:pt x="6339" y="2002"/>
                    <a:pt x="6606" y="2136"/>
                  </a:cubicBezTo>
                  <a:cubicBezTo>
                    <a:pt x="6539" y="2436"/>
                    <a:pt x="6505" y="2703"/>
                    <a:pt x="6472" y="2970"/>
                  </a:cubicBezTo>
                  <a:cubicBezTo>
                    <a:pt x="6400" y="2939"/>
                    <a:pt x="6324" y="2924"/>
                    <a:pt x="6251" y="2924"/>
                  </a:cubicBezTo>
                  <a:cubicBezTo>
                    <a:pt x="6086" y="2924"/>
                    <a:pt x="5930" y="2998"/>
                    <a:pt x="5838" y="3136"/>
                  </a:cubicBezTo>
                  <a:cubicBezTo>
                    <a:pt x="4170" y="2569"/>
                    <a:pt x="2469" y="2669"/>
                    <a:pt x="801" y="2036"/>
                  </a:cubicBezTo>
                  <a:cubicBezTo>
                    <a:pt x="701" y="1769"/>
                    <a:pt x="535" y="1535"/>
                    <a:pt x="301" y="1402"/>
                  </a:cubicBezTo>
                  <a:cubicBezTo>
                    <a:pt x="334" y="1135"/>
                    <a:pt x="368" y="868"/>
                    <a:pt x="434" y="568"/>
                  </a:cubicBezTo>
                  <a:cubicBezTo>
                    <a:pt x="496" y="599"/>
                    <a:pt x="565" y="614"/>
                    <a:pt x="635" y="614"/>
                  </a:cubicBezTo>
                  <a:cubicBezTo>
                    <a:pt x="790" y="614"/>
                    <a:pt x="953" y="539"/>
                    <a:pt x="1068" y="401"/>
                  </a:cubicBezTo>
                  <a:close/>
                  <a:moveTo>
                    <a:pt x="301" y="1"/>
                  </a:moveTo>
                  <a:cubicBezTo>
                    <a:pt x="268" y="168"/>
                    <a:pt x="234" y="368"/>
                    <a:pt x="201" y="535"/>
                  </a:cubicBezTo>
                  <a:cubicBezTo>
                    <a:pt x="168" y="801"/>
                    <a:pt x="134" y="1068"/>
                    <a:pt x="68" y="1302"/>
                  </a:cubicBezTo>
                  <a:lnTo>
                    <a:pt x="1" y="1869"/>
                  </a:lnTo>
                  <a:cubicBezTo>
                    <a:pt x="234" y="2002"/>
                    <a:pt x="501" y="2102"/>
                    <a:pt x="768" y="2202"/>
                  </a:cubicBezTo>
                  <a:cubicBezTo>
                    <a:pt x="2436" y="2836"/>
                    <a:pt x="4104" y="2736"/>
                    <a:pt x="5772" y="3303"/>
                  </a:cubicBezTo>
                  <a:cubicBezTo>
                    <a:pt x="6038" y="3370"/>
                    <a:pt x="6305" y="3470"/>
                    <a:pt x="6539" y="3603"/>
                  </a:cubicBezTo>
                  <a:lnTo>
                    <a:pt x="6639" y="3070"/>
                  </a:lnTo>
                  <a:cubicBezTo>
                    <a:pt x="6672" y="2803"/>
                    <a:pt x="6706" y="2536"/>
                    <a:pt x="6772" y="2269"/>
                  </a:cubicBezTo>
                  <a:lnTo>
                    <a:pt x="6839" y="1735"/>
                  </a:lnTo>
                  <a:cubicBezTo>
                    <a:pt x="6606" y="1602"/>
                    <a:pt x="6339" y="1502"/>
                    <a:pt x="6105" y="1402"/>
                  </a:cubicBezTo>
                  <a:cubicBezTo>
                    <a:pt x="4437" y="768"/>
                    <a:pt x="2769" y="868"/>
                    <a:pt x="1102" y="301"/>
                  </a:cubicBezTo>
                  <a:cubicBezTo>
                    <a:pt x="835" y="201"/>
                    <a:pt x="568" y="101"/>
                    <a:pt x="30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flipH="1">
              <a:off x="2594170" y="1570912"/>
              <a:ext cx="38008" cy="25890"/>
            </a:xfrm>
            <a:custGeom>
              <a:avLst/>
              <a:gdLst/>
              <a:ahLst/>
              <a:cxnLst/>
              <a:rect l="l" t="t" r="r" b="b"/>
              <a:pathLst>
                <a:path w="1402" h="955" extrusionOk="0">
                  <a:moveTo>
                    <a:pt x="619" y="0"/>
                  </a:moveTo>
                  <a:cubicBezTo>
                    <a:pt x="341" y="0"/>
                    <a:pt x="95" y="155"/>
                    <a:pt x="67" y="382"/>
                  </a:cubicBezTo>
                  <a:cubicBezTo>
                    <a:pt x="0" y="649"/>
                    <a:pt x="267" y="916"/>
                    <a:pt x="634" y="949"/>
                  </a:cubicBezTo>
                  <a:cubicBezTo>
                    <a:pt x="671" y="953"/>
                    <a:pt x="707" y="954"/>
                    <a:pt x="743" y="954"/>
                  </a:cubicBezTo>
                  <a:cubicBezTo>
                    <a:pt x="1059" y="954"/>
                    <a:pt x="1308" y="822"/>
                    <a:pt x="1368" y="582"/>
                  </a:cubicBezTo>
                  <a:cubicBezTo>
                    <a:pt x="1401" y="315"/>
                    <a:pt x="1134" y="49"/>
                    <a:pt x="767" y="15"/>
                  </a:cubicBezTo>
                  <a:cubicBezTo>
                    <a:pt x="718" y="5"/>
                    <a:pt x="668" y="0"/>
                    <a:pt x="61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flipH="1">
              <a:off x="2958610" y="1662571"/>
              <a:ext cx="220675" cy="55630"/>
            </a:xfrm>
            <a:custGeom>
              <a:avLst/>
              <a:gdLst/>
              <a:ahLst/>
              <a:cxnLst/>
              <a:rect l="l" t="t" r="r" b="b"/>
              <a:pathLst>
                <a:path w="8140" h="2052" extrusionOk="0">
                  <a:moveTo>
                    <a:pt x="6685" y="0"/>
                  </a:moveTo>
                  <a:cubicBezTo>
                    <a:pt x="4493" y="0"/>
                    <a:pt x="2716" y="650"/>
                    <a:pt x="525" y="650"/>
                  </a:cubicBezTo>
                  <a:cubicBezTo>
                    <a:pt x="353" y="650"/>
                    <a:pt x="178" y="646"/>
                    <a:pt x="0" y="637"/>
                  </a:cubicBezTo>
                  <a:lnTo>
                    <a:pt x="0" y="637"/>
                  </a:lnTo>
                  <a:cubicBezTo>
                    <a:pt x="200" y="1104"/>
                    <a:pt x="367" y="1571"/>
                    <a:pt x="567" y="2005"/>
                  </a:cubicBezTo>
                  <a:cubicBezTo>
                    <a:pt x="910" y="2037"/>
                    <a:pt x="1240" y="2051"/>
                    <a:pt x="1562" y="2051"/>
                  </a:cubicBezTo>
                  <a:cubicBezTo>
                    <a:pt x="3699" y="2051"/>
                    <a:pt x="5434" y="1425"/>
                    <a:pt x="7608" y="1425"/>
                  </a:cubicBezTo>
                  <a:cubicBezTo>
                    <a:pt x="7782" y="1425"/>
                    <a:pt x="7959" y="1429"/>
                    <a:pt x="8139" y="1438"/>
                  </a:cubicBezTo>
                  <a:cubicBezTo>
                    <a:pt x="7939" y="971"/>
                    <a:pt x="7772" y="504"/>
                    <a:pt x="7572" y="37"/>
                  </a:cubicBezTo>
                  <a:cubicBezTo>
                    <a:pt x="7268" y="11"/>
                    <a:pt x="6973" y="0"/>
                    <a:pt x="668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flipH="1">
              <a:off x="2969481" y="1665363"/>
              <a:ext cx="199882" cy="49530"/>
            </a:xfrm>
            <a:custGeom>
              <a:avLst/>
              <a:gdLst/>
              <a:ahLst/>
              <a:cxnLst/>
              <a:rect l="l" t="t" r="r" b="b"/>
              <a:pathLst>
                <a:path w="7373" h="1827" extrusionOk="0">
                  <a:moveTo>
                    <a:pt x="6105" y="67"/>
                  </a:moveTo>
                  <a:cubicBezTo>
                    <a:pt x="6305" y="234"/>
                    <a:pt x="6572" y="301"/>
                    <a:pt x="6839" y="334"/>
                  </a:cubicBezTo>
                  <a:cubicBezTo>
                    <a:pt x="6902" y="521"/>
                    <a:pt x="6964" y="679"/>
                    <a:pt x="7027" y="836"/>
                  </a:cubicBezTo>
                  <a:lnTo>
                    <a:pt x="7027" y="836"/>
                  </a:lnTo>
                  <a:cubicBezTo>
                    <a:pt x="6733" y="870"/>
                    <a:pt x="6539" y="970"/>
                    <a:pt x="6506" y="1101"/>
                  </a:cubicBezTo>
                  <a:cubicBezTo>
                    <a:pt x="4704" y="1201"/>
                    <a:pt x="3137" y="1668"/>
                    <a:pt x="1302" y="1735"/>
                  </a:cubicBezTo>
                  <a:cubicBezTo>
                    <a:pt x="1068" y="1568"/>
                    <a:pt x="835" y="1501"/>
                    <a:pt x="568" y="1468"/>
                  </a:cubicBezTo>
                  <a:lnTo>
                    <a:pt x="368" y="968"/>
                  </a:lnTo>
                  <a:cubicBezTo>
                    <a:pt x="668" y="934"/>
                    <a:pt x="868" y="834"/>
                    <a:pt x="902" y="701"/>
                  </a:cubicBezTo>
                  <a:cubicBezTo>
                    <a:pt x="2703" y="601"/>
                    <a:pt x="4271" y="134"/>
                    <a:pt x="6105" y="67"/>
                  </a:cubicBezTo>
                  <a:close/>
                  <a:moveTo>
                    <a:pt x="6039" y="0"/>
                  </a:moveTo>
                  <a:cubicBezTo>
                    <a:pt x="4237" y="67"/>
                    <a:pt x="2670" y="534"/>
                    <a:pt x="868" y="634"/>
                  </a:cubicBezTo>
                  <a:cubicBezTo>
                    <a:pt x="690" y="634"/>
                    <a:pt x="498" y="649"/>
                    <a:pt x="300" y="649"/>
                  </a:cubicBezTo>
                  <a:cubicBezTo>
                    <a:pt x="201" y="649"/>
                    <a:pt x="101" y="645"/>
                    <a:pt x="1" y="634"/>
                  </a:cubicBezTo>
                  <a:lnTo>
                    <a:pt x="1" y="634"/>
                  </a:lnTo>
                  <a:cubicBezTo>
                    <a:pt x="68" y="734"/>
                    <a:pt x="101" y="868"/>
                    <a:pt x="134" y="968"/>
                  </a:cubicBezTo>
                  <a:cubicBezTo>
                    <a:pt x="201" y="1101"/>
                    <a:pt x="268" y="1301"/>
                    <a:pt x="335" y="1468"/>
                  </a:cubicBezTo>
                  <a:cubicBezTo>
                    <a:pt x="401" y="1635"/>
                    <a:pt x="435" y="1702"/>
                    <a:pt x="468" y="1802"/>
                  </a:cubicBezTo>
                  <a:cubicBezTo>
                    <a:pt x="618" y="1818"/>
                    <a:pt x="768" y="1827"/>
                    <a:pt x="918" y="1827"/>
                  </a:cubicBezTo>
                  <a:cubicBezTo>
                    <a:pt x="1068" y="1827"/>
                    <a:pt x="1219" y="1818"/>
                    <a:pt x="1369" y="1802"/>
                  </a:cubicBezTo>
                  <a:cubicBezTo>
                    <a:pt x="3170" y="1768"/>
                    <a:pt x="4738" y="1301"/>
                    <a:pt x="6539" y="1201"/>
                  </a:cubicBezTo>
                  <a:lnTo>
                    <a:pt x="7373" y="1201"/>
                  </a:lnTo>
                  <a:cubicBezTo>
                    <a:pt x="7340" y="1068"/>
                    <a:pt x="7306" y="968"/>
                    <a:pt x="7239" y="868"/>
                  </a:cubicBezTo>
                  <a:cubicBezTo>
                    <a:pt x="7206" y="734"/>
                    <a:pt x="7139" y="534"/>
                    <a:pt x="7073" y="367"/>
                  </a:cubicBezTo>
                  <a:cubicBezTo>
                    <a:pt x="7006" y="200"/>
                    <a:pt x="6973" y="134"/>
                    <a:pt x="693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flipH="1">
              <a:off x="3049049" y="1681602"/>
              <a:ext cx="39825" cy="17811"/>
            </a:xfrm>
            <a:custGeom>
              <a:avLst/>
              <a:gdLst/>
              <a:ahLst/>
              <a:cxnLst/>
              <a:rect l="l" t="t" r="r" b="b"/>
              <a:pathLst>
                <a:path w="1469" h="657" extrusionOk="0">
                  <a:moveTo>
                    <a:pt x="860" y="1"/>
                  </a:moveTo>
                  <a:cubicBezTo>
                    <a:pt x="776" y="1"/>
                    <a:pt x="689" y="11"/>
                    <a:pt x="601" y="35"/>
                  </a:cubicBezTo>
                  <a:cubicBezTo>
                    <a:pt x="234" y="102"/>
                    <a:pt x="1" y="269"/>
                    <a:pt x="67" y="435"/>
                  </a:cubicBezTo>
                  <a:cubicBezTo>
                    <a:pt x="120" y="567"/>
                    <a:pt x="337" y="656"/>
                    <a:pt x="606" y="656"/>
                  </a:cubicBezTo>
                  <a:cubicBezTo>
                    <a:pt x="679" y="656"/>
                    <a:pt x="756" y="650"/>
                    <a:pt x="835" y="636"/>
                  </a:cubicBezTo>
                  <a:cubicBezTo>
                    <a:pt x="1202" y="569"/>
                    <a:pt x="1468" y="402"/>
                    <a:pt x="1402" y="235"/>
                  </a:cubicBezTo>
                  <a:cubicBezTo>
                    <a:pt x="1351" y="108"/>
                    <a:pt x="1126" y="1"/>
                    <a:pt x="86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flipH="1">
              <a:off x="2907074" y="1142655"/>
              <a:ext cx="187222" cy="227019"/>
            </a:xfrm>
            <a:custGeom>
              <a:avLst/>
              <a:gdLst/>
              <a:ahLst/>
              <a:cxnLst/>
              <a:rect l="l" t="t" r="r" b="b"/>
              <a:pathLst>
                <a:path w="6906" h="8374" extrusionOk="0">
                  <a:moveTo>
                    <a:pt x="2836" y="1"/>
                  </a:moveTo>
                  <a:lnTo>
                    <a:pt x="1" y="1835"/>
                  </a:lnTo>
                  <a:cubicBezTo>
                    <a:pt x="2102" y="3637"/>
                    <a:pt x="1735" y="6706"/>
                    <a:pt x="4070" y="8373"/>
                  </a:cubicBezTo>
                  <a:lnTo>
                    <a:pt x="6906" y="6505"/>
                  </a:lnTo>
                  <a:cubicBezTo>
                    <a:pt x="4837" y="4704"/>
                    <a:pt x="5171" y="1669"/>
                    <a:pt x="283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flipH="1">
              <a:off x="2919734" y="1151710"/>
              <a:ext cx="161901" cy="208015"/>
            </a:xfrm>
            <a:custGeom>
              <a:avLst/>
              <a:gdLst/>
              <a:ahLst/>
              <a:cxnLst/>
              <a:rect l="l" t="t" r="r" b="b"/>
              <a:pathLst>
                <a:path w="5972" h="7673" extrusionOk="0">
                  <a:moveTo>
                    <a:pt x="1902" y="601"/>
                  </a:moveTo>
                  <a:cubicBezTo>
                    <a:pt x="2083" y="714"/>
                    <a:pt x="2295" y="781"/>
                    <a:pt x="2517" y="781"/>
                  </a:cubicBezTo>
                  <a:cubicBezTo>
                    <a:pt x="2622" y="781"/>
                    <a:pt x="2729" y="766"/>
                    <a:pt x="2836" y="734"/>
                  </a:cubicBezTo>
                  <a:cubicBezTo>
                    <a:pt x="4003" y="2169"/>
                    <a:pt x="4170" y="4103"/>
                    <a:pt x="5238" y="5604"/>
                  </a:cubicBezTo>
                  <a:cubicBezTo>
                    <a:pt x="5038" y="5805"/>
                    <a:pt x="5004" y="6138"/>
                    <a:pt x="5138" y="6405"/>
                  </a:cubicBezTo>
                  <a:lnTo>
                    <a:pt x="4104" y="7105"/>
                  </a:lnTo>
                  <a:cubicBezTo>
                    <a:pt x="3894" y="6966"/>
                    <a:pt x="3669" y="6907"/>
                    <a:pt x="3450" y="6907"/>
                  </a:cubicBezTo>
                  <a:cubicBezTo>
                    <a:pt x="3354" y="6907"/>
                    <a:pt x="3260" y="6919"/>
                    <a:pt x="3170" y="6939"/>
                  </a:cubicBezTo>
                  <a:cubicBezTo>
                    <a:pt x="1969" y="5504"/>
                    <a:pt x="1802" y="3603"/>
                    <a:pt x="734" y="2102"/>
                  </a:cubicBezTo>
                  <a:cubicBezTo>
                    <a:pt x="968" y="1868"/>
                    <a:pt x="1001" y="1535"/>
                    <a:pt x="835" y="1268"/>
                  </a:cubicBezTo>
                  <a:lnTo>
                    <a:pt x="1902" y="601"/>
                  </a:lnTo>
                  <a:close/>
                  <a:moveTo>
                    <a:pt x="2402" y="0"/>
                  </a:moveTo>
                  <a:lnTo>
                    <a:pt x="1702" y="467"/>
                  </a:lnTo>
                  <a:lnTo>
                    <a:pt x="701" y="1101"/>
                  </a:lnTo>
                  <a:lnTo>
                    <a:pt x="1" y="1568"/>
                  </a:lnTo>
                  <a:cubicBezTo>
                    <a:pt x="201" y="1768"/>
                    <a:pt x="401" y="2002"/>
                    <a:pt x="568" y="2235"/>
                  </a:cubicBezTo>
                  <a:cubicBezTo>
                    <a:pt x="1602" y="3703"/>
                    <a:pt x="1835" y="5604"/>
                    <a:pt x="2969" y="7039"/>
                  </a:cubicBezTo>
                  <a:cubicBezTo>
                    <a:pt x="3136" y="7272"/>
                    <a:pt x="3370" y="7472"/>
                    <a:pt x="3603" y="7673"/>
                  </a:cubicBezTo>
                  <a:lnTo>
                    <a:pt x="4270" y="7239"/>
                  </a:lnTo>
                  <a:lnTo>
                    <a:pt x="5304" y="6572"/>
                  </a:lnTo>
                  <a:lnTo>
                    <a:pt x="5972" y="6105"/>
                  </a:lnTo>
                  <a:cubicBezTo>
                    <a:pt x="5771" y="5905"/>
                    <a:pt x="5571" y="5704"/>
                    <a:pt x="5404" y="5471"/>
                  </a:cubicBezTo>
                  <a:cubicBezTo>
                    <a:pt x="4370" y="3970"/>
                    <a:pt x="4170" y="2069"/>
                    <a:pt x="3003" y="634"/>
                  </a:cubicBezTo>
                  <a:cubicBezTo>
                    <a:pt x="2836" y="401"/>
                    <a:pt x="2636" y="201"/>
                    <a:pt x="2402"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flipH="1">
              <a:off x="2980325" y="1235073"/>
              <a:ext cx="40719" cy="41885"/>
            </a:xfrm>
            <a:custGeom>
              <a:avLst/>
              <a:gdLst/>
              <a:ahLst/>
              <a:cxnLst/>
              <a:rect l="l" t="t" r="r" b="b"/>
              <a:pathLst>
                <a:path w="1502" h="1545" extrusionOk="0">
                  <a:moveTo>
                    <a:pt x="816" y="0"/>
                  </a:moveTo>
                  <a:cubicBezTo>
                    <a:pt x="707" y="0"/>
                    <a:pt x="597" y="30"/>
                    <a:pt x="501" y="94"/>
                  </a:cubicBezTo>
                  <a:cubicBezTo>
                    <a:pt x="167" y="328"/>
                    <a:pt x="1" y="761"/>
                    <a:pt x="134" y="1162"/>
                  </a:cubicBezTo>
                  <a:cubicBezTo>
                    <a:pt x="222" y="1404"/>
                    <a:pt x="441" y="1545"/>
                    <a:pt x="667" y="1545"/>
                  </a:cubicBezTo>
                  <a:cubicBezTo>
                    <a:pt x="782" y="1545"/>
                    <a:pt x="899" y="1508"/>
                    <a:pt x="1001" y="1429"/>
                  </a:cubicBezTo>
                  <a:cubicBezTo>
                    <a:pt x="1368" y="1195"/>
                    <a:pt x="1502" y="761"/>
                    <a:pt x="1368" y="361"/>
                  </a:cubicBezTo>
                  <a:cubicBezTo>
                    <a:pt x="1278" y="135"/>
                    <a:pt x="1048" y="0"/>
                    <a:pt x="816"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flipH="1">
              <a:off x="2737962" y="1876957"/>
              <a:ext cx="225203" cy="149241"/>
            </a:xfrm>
            <a:custGeom>
              <a:avLst/>
              <a:gdLst/>
              <a:ahLst/>
              <a:cxnLst/>
              <a:rect l="l" t="t" r="r" b="b"/>
              <a:pathLst>
                <a:path w="8307" h="5505" extrusionOk="0">
                  <a:moveTo>
                    <a:pt x="1135" y="1"/>
                  </a:moveTo>
                  <a:lnTo>
                    <a:pt x="0" y="3237"/>
                  </a:lnTo>
                  <a:cubicBezTo>
                    <a:pt x="2135" y="5105"/>
                    <a:pt x="4971" y="3937"/>
                    <a:pt x="7172" y="5505"/>
                  </a:cubicBezTo>
                  <a:cubicBezTo>
                    <a:pt x="7539" y="4404"/>
                    <a:pt x="7906" y="3337"/>
                    <a:pt x="8306" y="2236"/>
                  </a:cubicBezTo>
                  <a:cubicBezTo>
                    <a:pt x="6171" y="401"/>
                    <a:pt x="3336" y="1569"/>
                    <a:pt x="1135"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flipH="1">
              <a:off x="2747911" y="1888722"/>
              <a:ext cx="207120" cy="125736"/>
            </a:xfrm>
            <a:custGeom>
              <a:avLst/>
              <a:gdLst/>
              <a:ahLst/>
              <a:cxnLst/>
              <a:rect l="l" t="t" r="r" b="b"/>
              <a:pathLst>
                <a:path w="7640" h="4638" extrusionOk="0">
                  <a:moveTo>
                    <a:pt x="1635" y="568"/>
                  </a:moveTo>
                  <a:cubicBezTo>
                    <a:pt x="3303" y="1201"/>
                    <a:pt x="5204" y="901"/>
                    <a:pt x="6839" y="1635"/>
                  </a:cubicBezTo>
                  <a:cubicBezTo>
                    <a:pt x="6805" y="1969"/>
                    <a:pt x="6939" y="2302"/>
                    <a:pt x="7206" y="2536"/>
                  </a:cubicBezTo>
                  <a:lnTo>
                    <a:pt x="6772" y="3737"/>
                  </a:lnTo>
                  <a:cubicBezTo>
                    <a:pt x="6721" y="3725"/>
                    <a:pt x="6669" y="3720"/>
                    <a:pt x="6618" y="3720"/>
                  </a:cubicBezTo>
                  <a:cubicBezTo>
                    <a:pt x="6373" y="3720"/>
                    <a:pt x="6143" y="3849"/>
                    <a:pt x="6005" y="4070"/>
                  </a:cubicBezTo>
                  <a:cubicBezTo>
                    <a:pt x="4337" y="3403"/>
                    <a:pt x="2436" y="3737"/>
                    <a:pt x="801" y="2969"/>
                  </a:cubicBezTo>
                  <a:cubicBezTo>
                    <a:pt x="835" y="2636"/>
                    <a:pt x="701" y="2336"/>
                    <a:pt x="468" y="2102"/>
                  </a:cubicBezTo>
                  <a:cubicBezTo>
                    <a:pt x="601" y="1668"/>
                    <a:pt x="734" y="1301"/>
                    <a:pt x="868" y="901"/>
                  </a:cubicBezTo>
                  <a:cubicBezTo>
                    <a:pt x="919" y="913"/>
                    <a:pt x="972" y="918"/>
                    <a:pt x="1024" y="918"/>
                  </a:cubicBezTo>
                  <a:cubicBezTo>
                    <a:pt x="1277" y="918"/>
                    <a:pt x="1525" y="789"/>
                    <a:pt x="1635" y="568"/>
                  </a:cubicBezTo>
                  <a:close/>
                  <a:moveTo>
                    <a:pt x="968" y="1"/>
                  </a:moveTo>
                  <a:cubicBezTo>
                    <a:pt x="868" y="267"/>
                    <a:pt x="801" y="534"/>
                    <a:pt x="701" y="801"/>
                  </a:cubicBezTo>
                  <a:lnTo>
                    <a:pt x="267" y="1969"/>
                  </a:lnTo>
                  <a:lnTo>
                    <a:pt x="1" y="2736"/>
                  </a:lnTo>
                  <a:cubicBezTo>
                    <a:pt x="234" y="2936"/>
                    <a:pt x="468" y="3069"/>
                    <a:pt x="734" y="3203"/>
                  </a:cubicBezTo>
                  <a:cubicBezTo>
                    <a:pt x="2369" y="3937"/>
                    <a:pt x="4270" y="3603"/>
                    <a:pt x="5905" y="4237"/>
                  </a:cubicBezTo>
                  <a:cubicBezTo>
                    <a:pt x="6172" y="4337"/>
                    <a:pt x="6439" y="4470"/>
                    <a:pt x="6672" y="4637"/>
                  </a:cubicBezTo>
                  <a:lnTo>
                    <a:pt x="6939" y="3837"/>
                  </a:lnTo>
                  <a:lnTo>
                    <a:pt x="7373" y="2669"/>
                  </a:lnTo>
                  <a:lnTo>
                    <a:pt x="7639" y="1869"/>
                  </a:lnTo>
                  <a:cubicBezTo>
                    <a:pt x="7406" y="1702"/>
                    <a:pt x="7172" y="1568"/>
                    <a:pt x="6906" y="1435"/>
                  </a:cubicBezTo>
                  <a:cubicBezTo>
                    <a:pt x="5271" y="701"/>
                    <a:pt x="3403" y="1035"/>
                    <a:pt x="1735" y="367"/>
                  </a:cubicBezTo>
                  <a:cubicBezTo>
                    <a:pt x="1468" y="267"/>
                    <a:pt x="1201" y="134"/>
                    <a:pt x="96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flipH="1">
              <a:off x="2828401" y="1932126"/>
              <a:ext cx="46141" cy="38090"/>
            </a:xfrm>
            <a:custGeom>
              <a:avLst/>
              <a:gdLst/>
              <a:ahLst/>
              <a:cxnLst/>
              <a:rect l="l" t="t" r="r" b="b"/>
              <a:pathLst>
                <a:path w="1702" h="1405" extrusionOk="0">
                  <a:moveTo>
                    <a:pt x="1101" y="1"/>
                  </a:moveTo>
                  <a:cubicBezTo>
                    <a:pt x="668" y="1"/>
                    <a:pt x="301" y="234"/>
                    <a:pt x="167" y="634"/>
                  </a:cubicBezTo>
                  <a:cubicBezTo>
                    <a:pt x="0" y="968"/>
                    <a:pt x="234" y="1368"/>
                    <a:pt x="634" y="1402"/>
                  </a:cubicBezTo>
                  <a:cubicBezTo>
                    <a:pt x="657" y="1404"/>
                    <a:pt x="679" y="1405"/>
                    <a:pt x="702" y="1405"/>
                  </a:cubicBezTo>
                  <a:cubicBezTo>
                    <a:pt x="1075" y="1405"/>
                    <a:pt x="1411" y="1147"/>
                    <a:pt x="1568" y="801"/>
                  </a:cubicBezTo>
                  <a:cubicBezTo>
                    <a:pt x="1702" y="434"/>
                    <a:pt x="1468" y="34"/>
                    <a:pt x="110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flipH="1">
              <a:off x="1885190" y="1876062"/>
              <a:ext cx="194460" cy="152846"/>
            </a:xfrm>
            <a:custGeom>
              <a:avLst/>
              <a:gdLst/>
              <a:ahLst/>
              <a:cxnLst/>
              <a:rect l="l" t="t" r="r" b="b"/>
              <a:pathLst>
                <a:path w="7173" h="5638" extrusionOk="0">
                  <a:moveTo>
                    <a:pt x="868" y="1"/>
                  </a:moveTo>
                  <a:lnTo>
                    <a:pt x="0" y="2102"/>
                  </a:lnTo>
                  <a:cubicBezTo>
                    <a:pt x="1935" y="4003"/>
                    <a:pt x="4370" y="3903"/>
                    <a:pt x="6338" y="5638"/>
                  </a:cubicBezTo>
                  <a:cubicBezTo>
                    <a:pt x="6605" y="4937"/>
                    <a:pt x="6905" y="4204"/>
                    <a:pt x="7172" y="3503"/>
                  </a:cubicBezTo>
                  <a:cubicBezTo>
                    <a:pt x="5237" y="1602"/>
                    <a:pt x="2836" y="1735"/>
                    <a:pt x="86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flipH="1">
              <a:off x="1892428" y="1886011"/>
              <a:ext cx="179089" cy="132053"/>
            </a:xfrm>
            <a:custGeom>
              <a:avLst/>
              <a:gdLst/>
              <a:ahLst/>
              <a:cxnLst/>
              <a:rect l="l" t="t" r="r" b="b"/>
              <a:pathLst>
                <a:path w="6606" h="4871" extrusionOk="0">
                  <a:moveTo>
                    <a:pt x="1335" y="601"/>
                  </a:moveTo>
                  <a:cubicBezTo>
                    <a:pt x="2803" y="1502"/>
                    <a:pt x="4437" y="1768"/>
                    <a:pt x="5905" y="2736"/>
                  </a:cubicBezTo>
                  <a:cubicBezTo>
                    <a:pt x="5905" y="3003"/>
                    <a:pt x="6005" y="3269"/>
                    <a:pt x="6238" y="3470"/>
                  </a:cubicBezTo>
                  <a:lnTo>
                    <a:pt x="5905" y="4270"/>
                  </a:lnTo>
                  <a:cubicBezTo>
                    <a:pt x="5815" y="4195"/>
                    <a:pt x="5711" y="4161"/>
                    <a:pt x="5609" y="4161"/>
                  </a:cubicBezTo>
                  <a:cubicBezTo>
                    <a:pt x="5485" y="4161"/>
                    <a:pt x="5363" y="4212"/>
                    <a:pt x="5271" y="4304"/>
                  </a:cubicBezTo>
                  <a:cubicBezTo>
                    <a:pt x="3803" y="3403"/>
                    <a:pt x="2169" y="3136"/>
                    <a:pt x="701" y="2169"/>
                  </a:cubicBezTo>
                  <a:cubicBezTo>
                    <a:pt x="701" y="1868"/>
                    <a:pt x="568" y="1602"/>
                    <a:pt x="367" y="1435"/>
                  </a:cubicBezTo>
                  <a:lnTo>
                    <a:pt x="701" y="634"/>
                  </a:lnTo>
                  <a:cubicBezTo>
                    <a:pt x="796" y="697"/>
                    <a:pt x="905" y="731"/>
                    <a:pt x="1012" y="731"/>
                  </a:cubicBezTo>
                  <a:cubicBezTo>
                    <a:pt x="1131" y="731"/>
                    <a:pt x="1247" y="689"/>
                    <a:pt x="1335" y="601"/>
                  </a:cubicBezTo>
                  <a:close/>
                  <a:moveTo>
                    <a:pt x="734" y="0"/>
                  </a:moveTo>
                  <a:cubicBezTo>
                    <a:pt x="668" y="167"/>
                    <a:pt x="601" y="334"/>
                    <a:pt x="534" y="501"/>
                  </a:cubicBezTo>
                  <a:cubicBezTo>
                    <a:pt x="434" y="768"/>
                    <a:pt x="301" y="1001"/>
                    <a:pt x="201" y="1268"/>
                  </a:cubicBezTo>
                  <a:lnTo>
                    <a:pt x="1" y="1768"/>
                  </a:lnTo>
                  <a:cubicBezTo>
                    <a:pt x="201" y="1969"/>
                    <a:pt x="434" y="2135"/>
                    <a:pt x="668" y="2302"/>
                  </a:cubicBezTo>
                  <a:cubicBezTo>
                    <a:pt x="2102" y="3269"/>
                    <a:pt x="3737" y="3503"/>
                    <a:pt x="5171" y="4404"/>
                  </a:cubicBezTo>
                  <a:cubicBezTo>
                    <a:pt x="5404" y="4537"/>
                    <a:pt x="5638" y="4704"/>
                    <a:pt x="5871" y="4871"/>
                  </a:cubicBezTo>
                  <a:lnTo>
                    <a:pt x="6072" y="4370"/>
                  </a:lnTo>
                  <a:lnTo>
                    <a:pt x="6372" y="3603"/>
                  </a:lnTo>
                  <a:cubicBezTo>
                    <a:pt x="6438" y="3436"/>
                    <a:pt x="6539" y="3269"/>
                    <a:pt x="6605" y="3103"/>
                  </a:cubicBezTo>
                  <a:cubicBezTo>
                    <a:pt x="6372" y="2903"/>
                    <a:pt x="6172" y="2736"/>
                    <a:pt x="5938" y="2602"/>
                  </a:cubicBezTo>
                  <a:cubicBezTo>
                    <a:pt x="4470" y="1635"/>
                    <a:pt x="2869" y="1368"/>
                    <a:pt x="1402" y="467"/>
                  </a:cubicBezTo>
                  <a:cubicBezTo>
                    <a:pt x="1168" y="334"/>
                    <a:pt x="935" y="167"/>
                    <a:pt x="73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flipH="1">
              <a:off x="1963863" y="1938063"/>
              <a:ext cx="37114" cy="28249"/>
            </a:xfrm>
            <a:custGeom>
              <a:avLst/>
              <a:gdLst/>
              <a:ahLst/>
              <a:cxnLst/>
              <a:rect l="l" t="t" r="r" b="b"/>
              <a:pathLst>
                <a:path w="1369" h="1042" extrusionOk="0">
                  <a:moveTo>
                    <a:pt x="579" y="0"/>
                  </a:moveTo>
                  <a:cubicBezTo>
                    <a:pt x="378" y="0"/>
                    <a:pt x="178" y="104"/>
                    <a:pt x="67" y="282"/>
                  </a:cubicBezTo>
                  <a:cubicBezTo>
                    <a:pt x="0" y="582"/>
                    <a:pt x="201" y="882"/>
                    <a:pt x="501" y="983"/>
                  </a:cubicBezTo>
                  <a:cubicBezTo>
                    <a:pt x="580" y="1022"/>
                    <a:pt x="669" y="1041"/>
                    <a:pt x="758" y="1041"/>
                  </a:cubicBezTo>
                  <a:cubicBezTo>
                    <a:pt x="969" y="1041"/>
                    <a:pt x="1184" y="936"/>
                    <a:pt x="1301" y="749"/>
                  </a:cubicBezTo>
                  <a:cubicBezTo>
                    <a:pt x="1368" y="449"/>
                    <a:pt x="1168" y="149"/>
                    <a:pt x="868" y="82"/>
                  </a:cubicBezTo>
                  <a:cubicBezTo>
                    <a:pt x="779" y="26"/>
                    <a:pt x="679" y="0"/>
                    <a:pt x="57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flipH="1">
              <a:off x="2189039" y="1676207"/>
              <a:ext cx="210753" cy="113076"/>
            </a:xfrm>
            <a:custGeom>
              <a:avLst/>
              <a:gdLst/>
              <a:ahLst/>
              <a:cxnLst/>
              <a:rect l="l" t="t" r="r" b="b"/>
              <a:pathLst>
                <a:path w="7774" h="4171" extrusionOk="0">
                  <a:moveTo>
                    <a:pt x="6839" y="1"/>
                  </a:moveTo>
                  <a:cubicBezTo>
                    <a:pt x="4137" y="668"/>
                    <a:pt x="2603" y="2269"/>
                    <a:pt x="1" y="3003"/>
                  </a:cubicBezTo>
                  <a:cubicBezTo>
                    <a:pt x="334" y="3403"/>
                    <a:pt x="635" y="3803"/>
                    <a:pt x="968" y="4170"/>
                  </a:cubicBezTo>
                  <a:cubicBezTo>
                    <a:pt x="3637" y="3536"/>
                    <a:pt x="5205" y="1935"/>
                    <a:pt x="7773" y="1201"/>
                  </a:cubicBezTo>
                  <a:lnTo>
                    <a:pt x="6839"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flipH="1">
              <a:off x="2198988" y="1681629"/>
              <a:ext cx="189933" cy="103126"/>
            </a:xfrm>
            <a:custGeom>
              <a:avLst/>
              <a:gdLst/>
              <a:ahLst/>
              <a:cxnLst/>
              <a:rect l="l" t="t" r="r" b="b"/>
              <a:pathLst>
                <a:path w="7006" h="3804" extrusionOk="0">
                  <a:moveTo>
                    <a:pt x="6205" y="334"/>
                  </a:moveTo>
                  <a:lnTo>
                    <a:pt x="6572" y="768"/>
                  </a:lnTo>
                  <a:cubicBezTo>
                    <a:pt x="6305" y="901"/>
                    <a:pt x="6171" y="1068"/>
                    <a:pt x="6171" y="1168"/>
                  </a:cubicBezTo>
                  <a:cubicBezTo>
                    <a:pt x="4503" y="1835"/>
                    <a:pt x="3202" y="2803"/>
                    <a:pt x="1535" y="3470"/>
                  </a:cubicBezTo>
                  <a:cubicBezTo>
                    <a:pt x="1401" y="3420"/>
                    <a:pt x="1268" y="3395"/>
                    <a:pt x="1139" y="3395"/>
                  </a:cubicBezTo>
                  <a:cubicBezTo>
                    <a:pt x="1009" y="3395"/>
                    <a:pt x="884" y="3420"/>
                    <a:pt x="767" y="3470"/>
                  </a:cubicBezTo>
                  <a:lnTo>
                    <a:pt x="400" y="3036"/>
                  </a:lnTo>
                  <a:cubicBezTo>
                    <a:pt x="701" y="2936"/>
                    <a:pt x="834" y="2736"/>
                    <a:pt x="834" y="2636"/>
                  </a:cubicBezTo>
                  <a:cubicBezTo>
                    <a:pt x="2502" y="1969"/>
                    <a:pt x="3770" y="1001"/>
                    <a:pt x="5471" y="334"/>
                  </a:cubicBezTo>
                  <a:cubicBezTo>
                    <a:pt x="5588" y="384"/>
                    <a:pt x="5713" y="409"/>
                    <a:pt x="5838" y="409"/>
                  </a:cubicBezTo>
                  <a:cubicBezTo>
                    <a:pt x="5963" y="409"/>
                    <a:pt x="6088" y="384"/>
                    <a:pt x="6205" y="334"/>
                  </a:cubicBezTo>
                  <a:close/>
                  <a:moveTo>
                    <a:pt x="6205" y="1"/>
                  </a:moveTo>
                  <a:cubicBezTo>
                    <a:pt x="5904" y="67"/>
                    <a:pt x="5638" y="168"/>
                    <a:pt x="5371" y="268"/>
                  </a:cubicBezTo>
                  <a:cubicBezTo>
                    <a:pt x="3703" y="901"/>
                    <a:pt x="2435" y="1835"/>
                    <a:pt x="801" y="2503"/>
                  </a:cubicBezTo>
                  <a:cubicBezTo>
                    <a:pt x="534" y="2603"/>
                    <a:pt x="267" y="2703"/>
                    <a:pt x="0" y="2803"/>
                  </a:cubicBezTo>
                  <a:lnTo>
                    <a:pt x="234" y="3103"/>
                  </a:lnTo>
                  <a:lnTo>
                    <a:pt x="567" y="3503"/>
                  </a:lnTo>
                  <a:lnTo>
                    <a:pt x="801" y="3803"/>
                  </a:lnTo>
                  <a:cubicBezTo>
                    <a:pt x="1068" y="3703"/>
                    <a:pt x="1368" y="3637"/>
                    <a:pt x="1635" y="3537"/>
                  </a:cubicBezTo>
                  <a:cubicBezTo>
                    <a:pt x="3303" y="2903"/>
                    <a:pt x="4570" y="1935"/>
                    <a:pt x="6205" y="1268"/>
                  </a:cubicBezTo>
                  <a:cubicBezTo>
                    <a:pt x="6471" y="1168"/>
                    <a:pt x="6738" y="1068"/>
                    <a:pt x="7005" y="968"/>
                  </a:cubicBezTo>
                  <a:lnTo>
                    <a:pt x="6772" y="701"/>
                  </a:lnTo>
                  <a:lnTo>
                    <a:pt x="6438" y="268"/>
                  </a:lnTo>
                  <a:lnTo>
                    <a:pt x="6205"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flipH="1">
              <a:off x="2274950" y="1721915"/>
              <a:ext cx="38008" cy="21959"/>
            </a:xfrm>
            <a:custGeom>
              <a:avLst/>
              <a:gdLst/>
              <a:ahLst/>
              <a:cxnLst/>
              <a:rect l="l" t="t" r="r" b="b"/>
              <a:pathLst>
                <a:path w="1402" h="810" extrusionOk="0">
                  <a:moveTo>
                    <a:pt x="1027" y="0"/>
                  </a:moveTo>
                  <a:cubicBezTo>
                    <a:pt x="873" y="0"/>
                    <a:pt x="675" y="52"/>
                    <a:pt x="501" y="149"/>
                  </a:cubicBezTo>
                  <a:cubicBezTo>
                    <a:pt x="167" y="316"/>
                    <a:pt x="0" y="583"/>
                    <a:pt x="134" y="716"/>
                  </a:cubicBezTo>
                  <a:cubicBezTo>
                    <a:pt x="179" y="776"/>
                    <a:pt x="278" y="809"/>
                    <a:pt x="400" y="809"/>
                  </a:cubicBezTo>
                  <a:cubicBezTo>
                    <a:pt x="550" y="809"/>
                    <a:pt x="736" y="760"/>
                    <a:pt x="901" y="650"/>
                  </a:cubicBezTo>
                  <a:cubicBezTo>
                    <a:pt x="1234" y="483"/>
                    <a:pt x="1401" y="216"/>
                    <a:pt x="1268" y="83"/>
                  </a:cubicBezTo>
                  <a:cubicBezTo>
                    <a:pt x="1226" y="27"/>
                    <a:pt x="1138" y="0"/>
                    <a:pt x="1027"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flipH="1">
              <a:off x="2851011" y="2370711"/>
              <a:ext cx="152846" cy="208042"/>
            </a:xfrm>
            <a:custGeom>
              <a:avLst/>
              <a:gdLst/>
              <a:ahLst/>
              <a:cxnLst/>
              <a:rect l="l" t="t" r="r" b="b"/>
              <a:pathLst>
                <a:path w="5638" h="7674" extrusionOk="0">
                  <a:moveTo>
                    <a:pt x="1201" y="1"/>
                  </a:moveTo>
                  <a:cubicBezTo>
                    <a:pt x="1968" y="2636"/>
                    <a:pt x="0" y="5005"/>
                    <a:pt x="1034" y="7673"/>
                  </a:cubicBezTo>
                  <a:lnTo>
                    <a:pt x="4437" y="7673"/>
                  </a:lnTo>
                  <a:cubicBezTo>
                    <a:pt x="3636" y="5038"/>
                    <a:pt x="5638" y="2670"/>
                    <a:pt x="457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flipH="1">
              <a:off x="2874515" y="2378871"/>
              <a:ext cx="105837" cy="191722"/>
            </a:xfrm>
            <a:custGeom>
              <a:avLst/>
              <a:gdLst/>
              <a:ahLst/>
              <a:cxnLst/>
              <a:rect l="l" t="t" r="r" b="b"/>
              <a:pathLst>
                <a:path w="3904" h="7072" extrusionOk="0">
                  <a:moveTo>
                    <a:pt x="2803" y="200"/>
                  </a:moveTo>
                  <a:cubicBezTo>
                    <a:pt x="2936" y="501"/>
                    <a:pt x="3170" y="734"/>
                    <a:pt x="3503" y="834"/>
                  </a:cubicBezTo>
                  <a:cubicBezTo>
                    <a:pt x="3703" y="2669"/>
                    <a:pt x="2803" y="4403"/>
                    <a:pt x="2903" y="6238"/>
                  </a:cubicBezTo>
                  <a:cubicBezTo>
                    <a:pt x="2602" y="6305"/>
                    <a:pt x="2369" y="6538"/>
                    <a:pt x="2336" y="6872"/>
                  </a:cubicBezTo>
                  <a:lnTo>
                    <a:pt x="1101" y="6838"/>
                  </a:lnTo>
                  <a:cubicBezTo>
                    <a:pt x="968" y="6538"/>
                    <a:pt x="701" y="6305"/>
                    <a:pt x="401" y="6205"/>
                  </a:cubicBezTo>
                  <a:cubicBezTo>
                    <a:pt x="201" y="4370"/>
                    <a:pt x="1101" y="2669"/>
                    <a:pt x="1001" y="834"/>
                  </a:cubicBezTo>
                  <a:cubicBezTo>
                    <a:pt x="1302" y="767"/>
                    <a:pt x="1535" y="501"/>
                    <a:pt x="1568" y="200"/>
                  </a:cubicBezTo>
                  <a:close/>
                  <a:moveTo>
                    <a:pt x="701" y="0"/>
                  </a:moveTo>
                  <a:cubicBezTo>
                    <a:pt x="768" y="300"/>
                    <a:pt x="801" y="567"/>
                    <a:pt x="801" y="867"/>
                  </a:cubicBezTo>
                  <a:cubicBezTo>
                    <a:pt x="868" y="2669"/>
                    <a:pt x="1" y="4370"/>
                    <a:pt x="167" y="6205"/>
                  </a:cubicBezTo>
                  <a:cubicBezTo>
                    <a:pt x="201" y="6505"/>
                    <a:pt x="267" y="6772"/>
                    <a:pt x="334" y="7072"/>
                  </a:cubicBezTo>
                  <a:lnTo>
                    <a:pt x="3203" y="7072"/>
                  </a:lnTo>
                  <a:cubicBezTo>
                    <a:pt x="3136" y="6772"/>
                    <a:pt x="3103" y="6505"/>
                    <a:pt x="3103" y="6205"/>
                  </a:cubicBezTo>
                  <a:cubicBezTo>
                    <a:pt x="3036" y="4403"/>
                    <a:pt x="3903" y="2702"/>
                    <a:pt x="3737" y="867"/>
                  </a:cubicBezTo>
                  <a:cubicBezTo>
                    <a:pt x="3703" y="567"/>
                    <a:pt x="3637" y="267"/>
                    <a:pt x="3536"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flipH="1">
              <a:off x="2905258" y="2455728"/>
              <a:ext cx="44216" cy="38062"/>
            </a:xfrm>
            <a:custGeom>
              <a:avLst/>
              <a:gdLst/>
              <a:ahLst/>
              <a:cxnLst/>
              <a:rect l="l" t="t" r="r" b="b"/>
              <a:pathLst>
                <a:path w="1631" h="1404" extrusionOk="0">
                  <a:moveTo>
                    <a:pt x="963" y="1"/>
                  </a:moveTo>
                  <a:cubicBezTo>
                    <a:pt x="529" y="1"/>
                    <a:pt x="196" y="301"/>
                    <a:pt x="96" y="701"/>
                  </a:cubicBezTo>
                  <a:cubicBezTo>
                    <a:pt x="0" y="1052"/>
                    <a:pt x="271" y="1404"/>
                    <a:pt x="616" y="1404"/>
                  </a:cubicBezTo>
                  <a:cubicBezTo>
                    <a:pt x="632" y="1404"/>
                    <a:pt x="647" y="1403"/>
                    <a:pt x="663" y="1402"/>
                  </a:cubicBezTo>
                  <a:cubicBezTo>
                    <a:pt x="1063" y="1402"/>
                    <a:pt x="1430" y="1101"/>
                    <a:pt x="1530" y="701"/>
                  </a:cubicBezTo>
                  <a:cubicBezTo>
                    <a:pt x="1630" y="334"/>
                    <a:pt x="1330" y="1"/>
                    <a:pt x="96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flipH="1">
              <a:off x="2668343" y="3042632"/>
              <a:ext cx="168218" cy="221570"/>
            </a:xfrm>
            <a:custGeom>
              <a:avLst/>
              <a:gdLst/>
              <a:ahLst/>
              <a:cxnLst/>
              <a:rect l="l" t="t" r="r" b="b"/>
              <a:pathLst>
                <a:path w="6205" h="8173" extrusionOk="0">
                  <a:moveTo>
                    <a:pt x="3336" y="0"/>
                  </a:moveTo>
                  <a:lnTo>
                    <a:pt x="100" y="1134"/>
                  </a:lnTo>
                  <a:cubicBezTo>
                    <a:pt x="0" y="3970"/>
                    <a:pt x="2702" y="5471"/>
                    <a:pt x="2836" y="8173"/>
                  </a:cubicBezTo>
                  <a:lnTo>
                    <a:pt x="6071" y="7005"/>
                  </a:lnTo>
                  <a:cubicBezTo>
                    <a:pt x="6205" y="4203"/>
                    <a:pt x="3503" y="2702"/>
                    <a:pt x="3336"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flipH="1">
              <a:off x="2679187" y="3053476"/>
              <a:ext cx="147424" cy="199882"/>
            </a:xfrm>
            <a:custGeom>
              <a:avLst/>
              <a:gdLst/>
              <a:ahLst/>
              <a:cxnLst/>
              <a:rect l="l" t="t" r="r" b="b"/>
              <a:pathLst>
                <a:path w="5438" h="7373" extrusionOk="0">
                  <a:moveTo>
                    <a:pt x="2002" y="501"/>
                  </a:moveTo>
                  <a:cubicBezTo>
                    <a:pt x="2115" y="728"/>
                    <a:pt x="2350" y="883"/>
                    <a:pt x="2602" y="883"/>
                  </a:cubicBezTo>
                  <a:cubicBezTo>
                    <a:pt x="2646" y="883"/>
                    <a:pt x="2691" y="878"/>
                    <a:pt x="2736" y="868"/>
                  </a:cubicBezTo>
                  <a:cubicBezTo>
                    <a:pt x="3269" y="2569"/>
                    <a:pt x="4704" y="3870"/>
                    <a:pt x="5137" y="5605"/>
                  </a:cubicBezTo>
                  <a:cubicBezTo>
                    <a:pt x="4870" y="5805"/>
                    <a:pt x="4670" y="6105"/>
                    <a:pt x="4670" y="6439"/>
                  </a:cubicBezTo>
                  <a:lnTo>
                    <a:pt x="3436" y="6872"/>
                  </a:lnTo>
                  <a:cubicBezTo>
                    <a:pt x="3345" y="6628"/>
                    <a:pt x="3086" y="6468"/>
                    <a:pt x="2812" y="6468"/>
                  </a:cubicBezTo>
                  <a:cubicBezTo>
                    <a:pt x="2787" y="6468"/>
                    <a:pt x="2761" y="6469"/>
                    <a:pt x="2736" y="6472"/>
                  </a:cubicBezTo>
                  <a:cubicBezTo>
                    <a:pt x="2202" y="4771"/>
                    <a:pt x="768" y="3503"/>
                    <a:pt x="334" y="1735"/>
                  </a:cubicBezTo>
                  <a:cubicBezTo>
                    <a:pt x="601" y="1535"/>
                    <a:pt x="768" y="1235"/>
                    <a:pt x="801" y="901"/>
                  </a:cubicBezTo>
                  <a:lnTo>
                    <a:pt x="2002" y="501"/>
                  </a:lnTo>
                  <a:close/>
                  <a:moveTo>
                    <a:pt x="2736" y="1"/>
                  </a:moveTo>
                  <a:lnTo>
                    <a:pt x="1935" y="267"/>
                  </a:lnTo>
                  <a:lnTo>
                    <a:pt x="801" y="701"/>
                  </a:lnTo>
                  <a:lnTo>
                    <a:pt x="0" y="968"/>
                  </a:lnTo>
                  <a:cubicBezTo>
                    <a:pt x="0" y="1268"/>
                    <a:pt x="67" y="1568"/>
                    <a:pt x="134" y="1835"/>
                  </a:cubicBezTo>
                  <a:cubicBezTo>
                    <a:pt x="567" y="3570"/>
                    <a:pt x="1968" y="4837"/>
                    <a:pt x="2535" y="6539"/>
                  </a:cubicBezTo>
                  <a:cubicBezTo>
                    <a:pt x="2602" y="6805"/>
                    <a:pt x="2669" y="7072"/>
                    <a:pt x="2702" y="7373"/>
                  </a:cubicBezTo>
                  <a:lnTo>
                    <a:pt x="3503" y="7072"/>
                  </a:lnTo>
                  <a:lnTo>
                    <a:pt x="4670" y="6672"/>
                  </a:lnTo>
                  <a:lnTo>
                    <a:pt x="5438" y="6372"/>
                  </a:lnTo>
                  <a:cubicBezTo>
                    <a:pt x="5438" y="6072"/>
                    <a:pt x="5404" y="5805"/>
                    <a:pt x="5337" y="5538"/>
                  </a:cubicBezTo>
                  <a:cubicBezTo>
                    <a:pt x="4904" y="3770"/>
                    <a:pt x="3469" y="2502"/>
                    <a:pt x="2936" y="835"/>
                  </a:cubicBezTo>
                  <a:cubicBezTo>
                    <a:pt x="2836" y="568"/>
                    <a:pt x="2769" y="267"/>
                    <a:pt x="2736"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flipH="1">
              <a:off x="2728013" y="3136189"/>
              <a:ext cx="48879" cy="34457"/>
            </a:xfrm>
            <a:custGeom>
              <a:avLst/>
              <a:gdLst/>
              <a:ahLst/>
              <a:cxnLst/>
              <a:rect l="l" t="t" r="r" b="b"/>
              <a:pathLst>
                <a:path w="1803" h="1271" extrusionOk="0">
                  <a:moveTo>
                    <a:pt x="828" y="1"/>
                  </a:moveTo>
                  <a:cubicBezTo>
                    <a:pt x="729" y="1"/>
                    <a:pt x="629" y="17"/>
                    <a:pt x="535" y="52"/>
                  </a:cubicBezTo>
                  <a:cubicBezTo>
                    <a:pt x="168" y="152"/>
                    <a:pt x="1" y="552"/>
                    <a:pt x="201" y="886"/>
                  </a:cubicBezTo>
                  <a:cubicBezTo>
                    <a:pt x="374" y="1133"/>
                    <a:pt x="658" y="1270"/>
                    <a:pt x="956" y="1270"/>
                  </a:cubicBezTo>
                  <a:cubicBezTo>
                    <a:pt x="1060" y="1270"/>
                    <a:pt x="1165" y="1254"/>
                    <a:pt x="1269" y="1219"/>
                  </a:cubicBezTo>
                  <a:cubicBezTo>
                    <a:pt x="1635" y="1119"/>
                    <a:pt x="1802" y="686"/>
                    <a:pt x="1602" y="385"/>
                  </a:cubicBezTo>
                  <a:cubicBezTo>
                    <a:pt x="1404" y="138"/>
                    <a:pt x="1115" y="1"/>
                    <a:pt x="828"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flipH="1">
              <a:off x="1758586" y="1431133"/>
              <a:ext cx="194460" cy="152873"/>
            </a:xfrm>
            <a:custGeom>
              <a:avLst/>
              <a:gdLst/>
              <a:ahLst/>
              <a:cxnLst/>
              <a:rect l="l" t="t" r="r" b="b"/>
              <a:pathLst>
                <a:path w="7173" h="5639" extrusionOk="0">
                  <a:moveTo>
                    <a:pt x="868" y="1"/>
                  </a:moveTo>
                  <a:cubicBezTo>
                    <a:pt x="567" y="701"/>
                    <a:pt x="301" y="1402"/>
                    <a:pt x="0" y="2102"/>
                  </a:cubicBezTo>
                  <a:cubicBezTo>
                    <a:pt x="1902" y="4037"/>
                    <a:pt x="4337" y="3904"/>
                    <a:pt x="6305" y="5638"/>
                  </a:cubicBezTo>
                  <a:cubicBezTo>
                    <a:pt x="6605" y="4938"/>
                    <a:pt x="6905" y="4237"/>
                    <a:pt x="7172" y="3537"/>
                  </a:cubicBezTo>
                  <a:cubicBezTo>
                    <a:pt x="5271" y="1602"/>
                    <a:pt x="2836" y="1735"/>
                    <a:pt x="86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flipH="1">
              <a:off x="1766746" y="1441082"/>
              <a:ext cx="178167" cy="132975"/>
            </a:xfrm>
            <a:custGeom>
              <a:avLst/>
              <a:gdLst/>
              <a:ahLst/>
              <a:cxnLst/>
              <a:rect l="l" t="t" r="r" b="b"/>
              <a:pathLst>
                <a:path w="6572" h="4905" extrusionOk="0">
                  <a:moveTo>
                    <a:pt x="1335" y="601"/>
                  </a:moveTo>
                  <a:cubicBezTo>
                    <a:pt x="2803" y="1502"/>
                    <a:pt x="4437" y="1769"/>
                    <a:pt x="5871" y="2736"/>
                  </a:cubicBezTo>
                  <a:cubicBezTo>
                    <a:pt x="5905" y="3036"/>
                    <a:pt x="6005" y="3303"/>
                    <a:pt x="6205" y="3470"/>
                  </a:cubicBezTo>
                  <a:cubicBezTo>
                    <a:pt x="6105" y="3737"/>
                    <a:pt x="6005" y="4004"/>
                    <a:pt x="5905" y="4270"/>
                  </a:cubicBezTo>
                  <a:cubicBezTo>
                    <a:pt x="5810" y="4207"/>
                    <a:pt x="5701" y="4174"/>
                    <a:pt x="5591" y="4174"/>
                  </a:cubicBezTo>
                  <a:cubicBezTo>
                    <a:pt x="5468" y="4174"/>
                    <a:pt x="5343" y="4216"/>
                    <a:pt x="5238" y="4304"/>
                  </a:cubicBezTo>
                  <a:cubicBezTo>
                    <a:pt x="3770" y="3403"/>
                    <a:pt x="2135" y="3136"/>
                    <a:pt x="701" y="2169"/>
                  </a:cubicBezTo>
                  <a:cubicBezTo>
                    <a:pt x="701" y="1902"/>
                    <a:pt x="568" y="1635"/>
                    <a:pt x="367" y="1435"/>
                  </a:cubicBezTo>
                  <a:cubicBezTo>
                    <a:pt x="468" y="1168"/>
                    <a:pt x="568" y="901"/>
                    <a:pt x="668" y="635"/>
                  </a:cubicBezTo>
                  <a:cubicBezTo>
                    <a:pt x="762" y="698"/>
                    <a:pt x="872" y="731"/>
                    <a:pt x="982" y="731"/>
                  </a:cubicBezTo>
                  <a:cubicBezTo>
                    <a:pt x="1105" y="731"/>
                    <a:pt x="1229" y="689"/>
                    <a:pt x="1335" y="601"/>
                  </a:cubicBezTo>
                  <a:close/>
                  <a:moveTo>
                    <a:pt x="734" y="1"/>
                  </a:moveTo>
                  <a:lnTo>
                    <a:pt x="501" y="534"/>
                  </a:lnTo>
                  <a:lnTo>
                    <a:pt x="201" y="1268"/>
                  </a:lnTo>
                  <a:lnTo>
                    <a:pt x="1" y="1802"/>
                  </a:lnTo>
                  <a:cubicBezTo>
                    <a:pt x="201" y="1969"/>
                    <a:pt x="434" y="2136"/>
                    <a:pt x="668" y="2302"/>
                  </a:cubicBezTo>
                  <a:cubicBezTo>
                    <a:pt x="2102" y="3270"/>
                    <a:pt x="3737" y="3537"/>
                    <a:pt x="5171" y="4437"/>
                  </a:cubicBezTo>
                  <a:cubicBezTo>
                    <a:pt x="5404" y="4571"/>
                    <a:pt x="5638" y="4737"/>
                    <a:pt x="5871" y="4904"/>
                  </a:cubicBezTo>
                  <a:lnTo>
                    <a:pt x="6072" y="4371"/>
                  </a:lnTo>
                  <a:lnTo>
                    <a:pt x="6372" y="3637"/>
                  </a:lnTo>
                  <a:lnTo>
                    <a:pt x="6572" y="3103"/>
                  </a:lnTo>
                  <a:cubicBezTo>
                    <a:pt x="6372" y="2936"/>
                    <a:pt x="6138" y="2769"/>
                    <a:pt x="5905" y="2603"/>
                  </a:cubicBezTo>
                  <a:cubicBezTo>
                    <a:pt x="4470" y="1635"/>
                    <a:pt x="2869" y="1368"/>
                    <a:pt x="1402" y="468"/>
                  </a:cubicBezTo>
                  <a:cubicBezTo>
                    <a:pt x="1168" y="334"/>
                    <a:pt x="935" y="168"/>
                    <a:pt x="7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flipH="1">
              <a:off x="1837259" y="1493133"/>
              <a:ext cx="37114" cy="28466"/>
            </a:xfrm>
            <a:custGeom>
              <a:avLst/>
              <a:gdLst/>
              <a:ahLst/>
              <a:cxnLst/>
              <a:rect l="l" t="t" r="r" b="b"/>
              <a:pathLst>
                <a:path w="1369" h="1050" extrusionOk="0">
                  <a:moveTo>
                    <a:pt x="580" y="1"/>
                  </a:moveTo>
                  <a:cubicBezTo>
                    <a:pt x="382" y="1"/>
                    <a:pt x="189" y="104"/>
                    <a:pt x="100" y="282"/>
                  </a:cubicBezTo>
                  <a:cubicBezTo>
                    <a:pt x="0" y="583"/>
                    <a:pt x="201" y="916"/>
                    <a:pt x="501" y="983"/>
                  </a:cubicBezTo>
                  <a:cubicBezTo>
                    <a:pt x="590" y="1027"/>
                    <a:pt x="690" y="1050"/>
                    <a:pt x="790" y="1050"/>
                  </a:cubicBezTo>
                  <a:cubicBezTo>
                    <a:pt x="990" y="1050"/>
                    <a:pt x="1190" y="961"/>
                    <a:pt x="1301" y="783"/>
                  </a:cubicBezTo>
                  <a:cubicBezTo>
                    <a:pt x="1368" y="449"/>
                    <a:pt x="1168" y="149"/>
                    <a:pt x="868" y="82"/>
                  </a:cubicBezTo>
                  <a:cubicBezTo>
                    <a:pt x="779" y="27"/>
                    <a:pt x="679" y="1"/>
                    <a:pt x="5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flipH="1">
              <a:off x="2340068" y="3464030"/>
              <a:ext cx="210726" cy="113076"/>
            </a:xfrm>
            <a:custGeom>
              <a:avLst/>
              <a:gdLst/>
              <a:ahLst/>
              <a:cxnLst/>
              <a:rect l="l" t="t" r="r" b="b"/>
              <a:pathLst>
                <a:path w="7773" h="4171" extrusionOk="0">
                  <a:moveTo>
                    <a:pt x="6805" y="1"/>
                  </a:moveTo>
                  <a:cubicBezTo>
                    <a:pt x="4137" y="668"/>
                    <a:pt x="2569" y="2236"/>
                    <a:pt x="0" y="3003"/>
                  </a:cubicBezTo>
                  <a:lnTo>
                    <a:pt x="934" y="4170"/>
                  </a:lnTo>
                  <a:cubicBezTo>
                    <a:pt x="3636" y="3503"/>
                    <a:pt x="5171" y="1936"/>
                    <a:pt x="7772" y="1168"/>
                  </a:cubicBezTo>
                  <a:cubicBezTo>
                    <a:pt x="7439" y="768"/>
                    <a:pt x="7139" y="401"/>
                    <a:pt x="68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flipH="1">
              <a:off x="2350912" y="3468558"/>
              <a:ext cx="189933" cy="104021"/>
            </a:xfrm>
            <a:custGeom>
              <a:avLst/>
              <a:gdLst/>
              <a:ahLst/>
              <a:cxnLst/>
              <a:rect l="l" t="t" r="r" b="b"/>
              <a:pathLst>
                <a:path w="7006" h="3837" extrusionOk="0">
                  <a:moveTo>
                    <a:pt x="6238" y="368"/>
                  </a:moveTo>
                  <a:lnTo>
                    <a:pt x="6572" y="801"/>
                  </a:lnTo>
                  <a:cubicBezTo>
                    <a:pt x="6305" y="901"/>
                    <a:pt x="6171" y="1068"/>
                    <a:pt x="6171" y="1201"/>
                  </a:cubicBezTo>
                  <a:cubicBezTo>
                    <a:pt x="4503" y="1869"/>
                    <a:pt x="3236" y="2836"/>
                    <a:pt x="1535" y="3470"/>
                  </a:cubicBezTo>
                  <a:cubicBezTo>
                    <a:pt x="1401" y="3436"/>
                    <a:pt x="1276" y="3420"/>
                    <a:pt x="1151" y="3420"/>
                  </a:cubicBezTo>
                  <a:cubicBezTo>
                    <a:pt x="1026" y="3420"/>
                    <a:pt x="901" y="3436"/>
                    <a:pt x="767" y="3470"/>
                  </a:cubicBezTo>
                  <a:lnTo>
                    <a:pt x="400" y="3069"/>
                  </a:lnTo>
                  <a:cubicBezTo>
                    <a:pt x="701" y="2936"/>
                    <a:pt x="834" y="2769"/>
                    <a:pt x="834" y="2636"/>
                  </a:cubicBezTo>
                  <a:cubicBezTo>
                    <a:pt x="2502" y="1969"/>
                    <a:pt x="3770" y="1001"/>
                    <a:pt x="5471" y="368"/>
                  </a:cubicBezTo>
                  <a:cubicBezTo>
                    <a:pt x="5588" y="401"/>
                    <a:pt x="5713" y="418"/>
                    <a:pt x="5842" y="418"/>
                  </a:cubicBezTo>
                  <a:cubicBezTo>
                    <a:pt x="5971" y="418"/>
                    <a:pt x="6105" y="401"/>
                    <a:pt x="6238" y="368"/>
                  </a:cubicBezTo>
                  <a:close/>
                  <a:moveTo>
                    <a:pt x="6238" y="1"/>
                  </a:moveTo>
                  <a:cubicBezTo>
                    <a:pt x="5938" y="101"/>
                    <a:pt x="5638" y="167"/>
                    <a:pt x="5404" y="267"/>
                  </a:cubicBezTo>
                  <a:cubicBezTo>
                    <a:pt x="3736" y="901"/>
                    <a:pt x="2435" y="1869"/>
                    <a:pt x="801" y="2536"/>
                  </a:cubicBezTo>
                  <a:cubicBezTo>
                    <a:pt x="534" y="2636"/>
                    <a:pt x="267" y="2736"/>
                    <a:pt x="0" y="2836"/>
                  </a:cubicBezTo>
                  <a:lnTo>
                    <a:pt x="234" y="3136"/>
                  </a:lnTo>
                  <a:lnTo>
                    <a:pt x="567" y="3536"/>
                  </a:lnTo>
                  <a:lnTo>
                    <a:pt x="801" y="3837"/>
                  </a:lnTo>
                  <a:cubicBezTo>
                    <a:pt x="1101" y="3737"/>
                    <a:pt x="1368" y="3637"/>
                    <a:pt x="1635" y="3570"/>
                  </a:cubicBezTo>
                  <a:cubicBezTo>
                    <a:pt x="3303" y="2936"/>
                    <a:pt x="4603" y="1969"/>
                    <a:pt x="6238" y="1302"/>
                  </a:cubicBezTo>
                  <a:cubicBezTo>
                    <a:pt x="6471" y="1201"/>
                    <a:pt x="6738" y="1101"/>
                    <a:pt x="7005" y="1001"/>
                  </a:cubicBezTo>
                  <a:lnTo>
                    <a:pt x="6805" y="701"/>
                  </a:lnTo>
                  <a:lnTo>
                    <a:pt x="6438" y="301"/>
                  </a:lnTo>
                  <a:lnTo>
                    <a:pt x="6238"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flipH="1">
              <a:off x="2426875" y="3509738"/>
              <a:ext cx="37114" cy="21661"/>
            </a:xfrm>
            <a:custGeom>
              <a:avLst/>
              <a:gdLst/>
              <a:ahLst/>
              <a:cxnLst/>
              <a:rect l="l" t="t" r="r" b="b"/>
              <a:pathLst>
                <a:path w="1369" h="799" extrusionOk="0">
                  <a:moveTo>
                    <a:pt x="1011" y="0"/>
                  </a:moveTo>
                  <a:cubicBezTo>
                    <a:pt x="856" y="0"/>
                    <a:pt x="662" y="52"/>
                    <a:pt x="468" y="149"/>
                  </a:cubicBezTo>
                  <a:cubicBezTo>
                    <a:pt x="167" y="316"/>
                    <a:pt x="1" y="583"/>
                    <a:pt x="101" y="717"/>
                  </a:cubicBezTo>
                  <a:cubicBezTo>
                    <a:pt x="156" y="772"/>
                    <a:pt x="247" y="799"/>
                    <a:pt x="358" y="799"/>
                  </a:cubicBezTo>
                  <a:cubicBezTo>
                    <a:pt x="513" y="799"/>
                    <a:pt x="707" y="747"/>
                    <a:pt x="901" y="650"/>
                  </a:cubicBezTo>
                  <a:cubicBezTo>
                    <a:pt x="1201" y="483"/>
                    <a:pt x="1368" y="216"/>
                    <a:pt x="1268" y="83"/>
                  </a:cubicBezTo>
                  <a:cubicBezTo>
                    <a:pt x="1212" y="27"/>
                    <a:pt x="1122" y="0"/>
                    <a:pt x="1011"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flipH="1">
              <a:off x="3216345" y="2080444"/>
              <a:ext cx="202593" cy="217043"/>
            </a:xfrm>
            <a:custGeom>
              <a:avLst/>
              <a:gdLst/>
              <a:ahLst/>
              <a:cxnLst/>
              <a:rect l="l" t="t" r="r" b="b"/>
              <a:pathLst>
                <a:path w="7473" h="8006" extrusionOk="0">
                  <a:moveTo>
                    <a:pt x="4637" y="0"/>
                  </a:moveTo>
                  <a:cubicBezTo>
                    <a:pt x="3736" y="2602"/>
                    <a:pt x="701" y="3403"/>
                    <a:pt x="0" y="6171"/>
                  </a:cubicBezTo>
                  <a:lnTo>
                    <a:pt x="2802" y="8006"/>
                  </a:lnTo>
                  <a:cubicBezTo>
                    <a:pt x="3703" y="5437"/>
                    <a:pt x="6772" y="4637"/>
                    <a:pt x="7472" y="1868"/>
                  </a:cubicBezTo>
                  <a:lnTo>
                    <a:pt x="4637"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flipH="1">
              <a:off x="3225400" y="2093105"/>
              <a:ext cx="185405" cy="192644"/>
            </a:xfrm>
            <a:custGeom>
              <a:avLst/>
              <a:gdLst/>
              <a:ahLst/>
              <a:cxnLst/>
              <a:rect l="l" t="t" r="r" b="b"/>
              <a:pathLst>
                <a:path w="6839" h="7106" extrusionOk="0">
                  <a:moveTo>
                    <a:pt x="5038" y="634"/>
                  </a:moveTo>
                  <a:lnTo>
                    <a:pt x="6105" y="1335"/>
                  </a:lnTo>
                  <a:cubicBezTo>
                    <a:pt x="6005" y="1635"/>
                    <a:pt x="6105" y="1968"/>
                    <a:pt x="6305" y="2235"/>
                  </a:cubicBezTo>
                  <a:cubicBezTo>
                    <a:pt x="5371" y="3803"/>
                    <a:pt x="3603" y="4737"/>
                    <a:pt x="2602" y="6238"/>
                  </a:cubicBezTo>
                  <a:cubicBezTo>
                    <a:pt x="2525" y="6209"/>
                    <a:pt x="2441" y="6194"/>
                    <a:pt x="2357" y="6194"/>
                  </a:cubicBezTo>
                  <a:cubicBezTo>
                    <a:pt x="2152" y="6194"/>
                    <a:pt x="1944" y="6282"/>
                    <a:pt x="1802" y="6472"/>
                  </a:cubicBezTo>
                  <a:lnTo>
                    <a:pt x="768" y="5771"/>
                  </a:lnTo>
                  <a:cubicBezTo>
                    <a:pt x="835" y="5437"/>
                    <a:pt x="734" y="5104"/>
                    <a:pt x="534" y="4870"/>
                  </a:cubicBezTo>
                  <a:cubicBezTo>
                    <a:pt x="1468" y="3269"/>
                    <a:pt x="3236" y="2369"/>
                    <a:pt x="4237" y="834"/>
                  </a:cubicBezTo>
                  <a:cubicBezTo>
                    <a:pt x="4319" y="875"/>
                    <a:pt x="4406" y="894"/>
                    <a:pt x="4495" y="894"/>
                  </a:cubicBezTo>
                  <a:cubicBezTo>
                    <a:pt x="4695" y="894"/>
                    <a:pt x="4899" y="796"/>
                    <a:pt x="5038" y="634"/>
                  </a:cubicBezTo>
                  <a:close/>
                  <a:moveTo>
                    <a:pt x="4470" y="0"/>
                  </a:moveTo>
                  <a:cubicBezTo>
                    <a:pt x="4337" y="267"/>
                    <a:pt x="4204" y="501"/>
                    <a:pt x="4037" y="767"/>
                  </a:cubicBezTo>
                  <a:cubicBezTo>
                    <a:pt x="3036" y="2269"/>
                    <a:pt x="1302" y="3169"/>
                    <a:pt x="368" y="4737"/>
                  </a:cubicBezTo>
                  <a:cubicBezTo>
                    <a:pt x="234" y="4970"/>
                    <a:pt x="101" y="5237"/>
                    <a:pt x="1" y="5538"/>
                  </a:cubicBezTo>
                  <a:lnTo>
                    <a:pt x="701" y="5971"/>
                  </a:lnTo>
                  <a:lnTo>
                    <a:pt x="1702" y="6638"/>
                  </a:lnTo>
                  <a:lnTo>
                    <a:pt x="2402" y="7105"/>
                  </a:lnTo>
                  <a:cubicBezTo>
                    <a:pt x="2502" y="6838"/>
                    <a:pt x="2636" y="6572"/>
                    <a:pt x="2803" y="6338"/>
                  </a:cubicBezTo>
                  <a:cubicBezTo>
                    <a:pt x="3803" y="4837"/>
                    <a:pt x="5538" y="3936"/>
                    <a:pt x="6472" y="2369"/>
                  </a:cubicBezTo>
                  <a:cubicBezTo>
                    <a:pt x="6605" y="2102"/>
                    <a:pt x="6739" y="1835"/>
                    <a:pt x="6839" y="1568"/>
                  </a:cubicBezTo>
                  <a:lnTo>
                    <a:pt x="6138" y="1101"/>
                  </a:lnTo>
                  <a:lnTo>
                    <a:pt x="5138" y="467"/>
                  </a:lnTo>
                  <a:lnTo>
                    <a:pt x="4470"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flipH="1">
              <a:off x="3293202" y="2172049"/>
              <a:ext cx="48879" cy="33996"/>
            </a:xfrm>
            <a:custGeom>
              <a:avLst/>
              <a:gdLst/>
              <a:ahLst/>
              <a:cxnLst/>
              <a:rect l="l" t="t" r="r" b="b"/>
              <a:pathLst>
                <a:path w="1803" h="1254" extrusionOk="0">
                  <a:moveTo>
                    <a:pt x="894" y="1"/>
                  </a:moveTo>
                  <a:cubicBezTo>
                    <a:pt x="675" y="1"/>
                    <a:pt x="451" y="77"/>
                    <a:pt x="268" y="224"/>
                  </a:cubicBezTo>
                  <a:cubicBezTo>
                    <a:pt x="1" y="457"/>
                    <a:pt x="34" y="924"/>
                    <a:pt x="368" y="1124"/>
                  </a:cubicBezTo>
                  <a:cubicBezTo>
                    <a:pt x="511" y="1210"/>
                    <a:pt x="678" y="1253"/>
                    <a:pt x="849" y="1253"/>
                  </a:cubicBezTo>
                  <a:cubicBezTo>
                    <a:pt x="1077" y="1253"/>
                    <a:pt x="1311" y="1177"/>
                    <a:pt x="1502" y="1024"/>
                  </a:cubicBezTo>
                  <a:cubicBezTo>
                    <a:pt x="1802" y="791"/>
                    <a:pt x="1735" y="324"/>
                    <a:pt x="1402" y="157"/>
                  </a:cubicBezTo>
                  <a:cubicBezTo>
                    <a:pt x="1252" y="52"/>
                    <a:pt x="1074" y="1"/>
                    <a:pt x="894"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flipH="1">
              <a:off x="3119589" y="1140866"/>
              <a:ext cx="198960" cy="96783"/>
            </a:xfrm>
            <a:custGeom>
              <a:avLst/>
              <a:gdLst/>
              <a:ahLst/>
              <a:cxnLst/>
              <a:rect l="l" t="t" r="r" b="b"/>
              <a:pathLst>
                <a:path w="7339" h="3570" extrusionOk="0">
                  <a:moveTo>
                    <a:pt x="7339" y="0"/>
                  </a:moveTo>
                  <a:lnTo>
                    <a:pt x="7339" y="0"/>
                  </a:lnTo>
                  <a:cubicBezTo>
                    <a:pt x="4803" y="1101"/>
                    <a:pt x="2569" y="867"/>
                    <a:pt x="33" y="2102"/>
                  </a:cubicBezTo>
                  <a:lnTo>
                    <a:pt x="0" y="3569"/>
                  </a:lnTo>
                  <a:cubicBezTo>
                    <a:pt x="2502" y="2502"/>
                    <a:pt x="4737" y="2702"/>
                    <a:pt x="7305" y="1501"/>
                  </a:cubicBezTo>
                  <a:lnTo>
                    <a:pt x="7339"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flipH="1">
              <a:off x="3127722" y="1148077"/>
              <a:ext cx="182694" cy="83228"/>
            </a:xfrm>
            <a:custGeom>
              <a:avLst/>
              <a:gdLst/>
              <a:ahLst/>
              <a:cxnLst/>
              <a:rect l="l" t="t" r="r" b="b"/>
              <a:pathLst>
                <a:path w="6739" h="3070" extrusionOk="0">
                  <a:moveTo>
                    <a:pt x="5904" y="368"/>
                  </a:moveTo>
                  <a:cubicBezTo>
                    <a:pt x="5945" y="449"/>
                    <a:pt x="6046" y="493"/>
                    <a:pt x="6187" y="493"/>
                  </a:cubicBezTo>
                  <a:cubicBezTo>
                    <a:pt x="6278" y="493"/>
                    <a:pt x="6386" y="474"/>
                    <a:pt x="6505" y="435"/>
                  </a:cubicBezTo>
                  <a:lnTo>
                    <a:pt x="6505" y="1002"/>
                  </a:lnTo>
                  <a:cubicBezTo>
                    <a:pt x="6271" y="1102"/>
                    <a:pt x="6038" y="1269"/>
                    <a:pt x="5904" y="1502"/>
                  </a:cubicBezTo>
                  <a:cubicBezTo>
                    <a:pt x="4170" y="2069"/>
                    <a:pt x="2535" y="2169"/>
                    <a:pt x="801" y="2703"/>
                  </a:cubicBezTo>
                  <a:cubicBezTo>
                    <a:pt x="762" y="2645"/>
                    <a:pt x="667" y="2609"/>
                    <a:pt x="535" y="2609"/>
                  </a:cubicBezTo>
                  <a:cubicBezTo>
                    <a:pt x="440" y="2609"/>
                    <a:pt x="326" y="2628"/>
                    <a:pt x="200" y="2670"/>
                  </a:cubicBezTo>
                  <a:lnTo>
                    <a:pt x="200" y="2102"/>
                  </a:lnTo>
                  <a:cubicBezTo>
                    <a:pt x="434" y="2002"/>
                    <a:pt x="667" y="1836"/>
                    <a:pt x="801" y="1602"/>
                  </a:cubicBezTo>
                  <a:cubicBezTo>
                    <a:pt x="2569" y="1002"/>
                    <a:pt x="4170" y="935"/>
                    <a:pt x="5904" y="368"/>
                  </a:cubicBezTo>
                  <a:close/>
                  <a:moveTo>
                    <a:pt x="6738" y="1"/>
                  </a:moveTo>
                  <a:cubicBezTo>
                    <a:pt x="6438" y="101"/>
                    <a:pt x="6171" y="201"/>
                    <a:pt x="5904" y="268"/>
                  </a:cubicBezTo>
                  <a:cubicBezTo>
                    <a:pt x="4170" y="802"/>
                    <a:pt x="2569" y="902"/>
                    <a:pt x="834" y="1469"/>
                  </a:cubicBezTo>
                  <a:cubicBezTo>
                    <a:pt x="567" y="1569"/>
                    <a:pt x="300" y="1702"/>
                    <a:pt x="0" y="1802"/>
                  </a:cubicBezTo>
                  <a:lnTo>
                    <a:pt x="0" y="2169"/>
                  </a:lnTo>
                  <a:lnTo>
                    <a:pt x="0" y="2703"/>
                  </a:lnTo>
                  <a:lnTo>
                    <a:pt x="0" y="3070"/>
                  </a:lnTo>
                  <a:cubicBezTo>
                    <a:pt x="300" y="2970"/>
                    <a:pt x="567" y="2870"/>
                    <a:pt x="834" y="2770"/>
                  </a:cubicBezTo>
                  <a:cubicBezTo>
                    <a:pt x="2569" y="2236"/>
                    <a:pt x="4170" y="2136"/>
                    <a:pt x="5904" y="1569"/>
                  </a:cubicBezTo>
                  <a:cubicBezTo>
                    <a:pt x="6171" y="1469"/>
                    <a:pt x="6472" y="1369"/>
                    <a:pt x="6738" y="1235"/>
                  </a:cubicBezTo>
                  <a:lnTo>
                    <a:pt x="6738" y="868"/>
                  </a:lnTo>
                  <a:lnTo>
                    <a:pt x="6738" y="335"/>
                  </a:lnTo>
                  <a:lnTo>
                    <a:pt x="6738"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flipH="1">
              <a:off x="3201163" y="1180067"/>
              <a:ext cx="36002" cy="18869"/>
            </a:xfrm>
            <a:custGeom>
              <a:avLst/>
              <a:gdLst/>
              <a:ahLst/>
              <a:cxnLst/>
              <a:rect l="l" t="t" r="r" b="b"/>
              <a:pathLst>
                <a:path w="1328" h="696" extrusionOk="0">
                  <a:moveTo>
                    <a:pt x="891" y="1"/>
                  </a:moveTo>
                  <a:cubicBezTo>
                    <a:pt x="821" y="1"/>
                    <a:pt x="746" y="8"/>
                    <a:pt x="667" y="22"/>
                  </a:cubicBezTo>
                  <a:cubicBezTo>
                    <a:pt x="300" y="89"/>
                    <a:pt x="0" y="289"/>
                    <a:pt x="0" y="489"/>
                  </a:cubicBezTo>
                  <a:cubicBezTo>
                    <a:pt x="0" y="610"/>
                    <a:pt x="158" y="696"/>
                    <a:pt x="372" y="696"/>
                  </a:cubicBezTo>
                  <a:cubicBezTo>
                    <a:pt x="453" y="696"/>
                    <a:pt x="542" y="683"/>
                    <a:pt x="634" y="656"/>
                  </a:cubicBezTo>
                  <a:cubicBezTo>
                    <a:pt x="1001" y="589"/>
                    <a:pt x="1301" y="389"/>
                    <a:pt x="1301" y="222"/>
                  </a:cubicBezTo>
                  <a:cubicBezTo>
                    <a:pt x="1327" y="91"/>
                    <a:pt x="1147" y="1"/>
                    <a:pt x="89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flipH="1">
              <a:off x="3259748" y="1097436"/>
              <a:ext cx="192644" cy="129369"/>
            </a:xfrm>
            <a:custGeom>
              <a:avLst/>
              <a:gdLst/>
              <a:ahLst/>
              <a:cxnLst/>
              <a:rect l="l" t="t" r="r" b="b"/>
              <a:pathLst>
                <a:path w="7106" h="4772" extrusionOk="0">
                  <a:moveTo>
                    <a:pt x="6872" y="1"/>
                  </a:moveTo>
                  <a:cubicBezTo>
                    <a:pt x="4537" y="1502"/>
                    <a:pt x="2335" y="1669"/>
                    <a:pt x="0" y="3303"/>
                  </a:cubicBezTo>
                  <a:cubicBezTo>
                    <a:pt x="100" y="3804"/>
                    <a:pt x="167" y="4271"/>
                    <a:pt x="234" y="4771"/>
                  </a:cubicBezTo>
                  <a:cubicBezTo>
                    <a:pt x="2535" y="3270"/>
                    <a:pt x="4770" y="3103"/>
                    <a:pt x="7105" y="1502"/>
                  </a:cubicBezTo>
                  <a:cubicBezTo>
                    <a:pt x="7005" y="1002"/>
                    <a:pt x="6938" y="501"/>
                    <a:pt x="687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flipH="1">
              <a:off x="3267881" y="1105596"/>
              <a:ext cx="176378" cy="113049"/>
            </a:xfrm>
            <a:custGeom>
              <a:avLst/>
              <a:gdLst/>
              <a:ahLst/>
              <a:cxnLst/>
              <a:rect l="l" t="t" r="r" b="b"/>
              <a:pathLst>
                <a:path w="6506" h="4170" extrusionOk="0">
                  <a:moveTo>
                    <a:pt x="6205" y="467"/>
                  </a:moveTo>
                  <a:cubicBezTo>
                    <a:pt x="6238" y="667"/>
                    <a:pt x="6238" y="834"/>
                    <a:pt x="6272" y="1034"/>
                  </a:cubicBezTo>
                  <a:cubicBezTo>
                    <a:pt x="6038" y="1168"/>
                    <a:pt x="5871" y="1368"/>
                    <a:pt x="5771" y="1601"/>
                  </a:cubicBezTo>
                  <a:cubicBezTo>
                    <a:pt x="4137" y="2502"/>
                    <a:pt x="2569" y="2869"/>
                    <a:pt x="934" y="3703"/>
                  </a:cubicBezTo>
                  <a:cubicBezTo>
                    <a:pt x="903" y="3656"/>
                    <a:pt x="837" y="3632"/>
                    <a:pt x="744" y="3632"/>
                  </a:cubicBezTo>
                  <a:cubicBezTo>
                    <a:pt x="637" y="3632"/>
                    <a:pt x="495" y="3665"/>
                    <a:pt x="334" y="3736"/>
                  </a:cubicBezTo>
                  <a:lnTo>
                    <a:pt x="334" y="3703"/>
                  </a:lnTo>
                  <a:cubicBezTo>
                    <a:pt x="334" y="3536"/>
                    <a:pt x="267" y="3336"/>
                    <a:pt x="267" y="3169"/>
                  </a:cubicBezTo>
                  <a:cubicBezTo>
                    <a:pt x="501" y="3036"/>
                    <a:pt x="668" y="2836"/>
                    <a:pt x="768" y="2602"/>
                  </a:cubicBezTo>
                  <a:cubicBezTo>
                    <a:pt x="2402" y="1701"/>
                    <a:pt x="3970" y="1334"/>
                    <a:pt x="5604" y="501"/>
                  </a:cubicBezTo>
                  <a:cubicBezTo>
                    <a:pt x="5651" y="547"/>
                    <a:pt x="5719" y="572"/>
                    <a:pt x="5808" y="572"/>
                  </a:cubicBezTo>
                  <a:cubicBezTo>
                    <a:pt x="5912" y="572"/>
                    <a:pt x="6044" y="539"/>
                    <a:pt x="6205" y="467"/>
                  </a:cubicBezTo>
                  <a:close/>
                  <a:moveTo>
                    <a:pt x="6305" y="0"/>
                  </a:moveTo>
                  <a:cubicBezTo>
                    <a:pt x="6038" y="167"/>
                    <a:pt x="5805" y="300"/>
                    <a:pt x="5538" y="434"/>
                  </a:cubicBezTo>
                  <a:cubicBezTo>
                    <a:pt x="3937" y="1234"/>
                    <a:pt x="2369" y="1601"/>
                    <a:pt x="768" y="2469"/>
                  </a:cubicBezTo>
                  <a:cubicBezTo>
                    <a:pt x="501" y="2602"/>
                    <a:pt x="267" y="2769"/>
                    <a:pt x="0" y="2936"/>
                  </a:cubicBezTo>
                  <a:cubicBezTo>
                    <a:pt x="34" y="3036"/>
                    <a:pt x="34" y="3102"/>
                    <a:pt x="67" y="3303"/>
                  </a:cubicBezTo>
                  <a:cubicBezTo>
                    <a:pt x="100" y="3469"/>
                    <a:pt x="134" y="3703"/>
                    <a:pt x="134" y="3803"/>
                  </a:cubicBezTo>
                  <a:cubicBezTo>
                    <a:pt x="167" y="3936"/>
                    <a:pt x="201" y="4070"/>
                    <a:pt x="201" y="4170"/>
                  </a:cubicBezTo>
                  <a:cubicBezTo>
                    <a:pt x="434" y="4036"/>
                    <a:pt x="701" y="3903"/>
                    <a:pt x="968" y="3770"/>
                  </a:cubicBezTo>
                  <a:cubicBezTo>
                    <a:pt x="2569" y="2969"/>
                    <a:pt x="4137" y="2569"/>
                    <a:pt x="5738" y="1701"/>
                  </a:cubicBezTo>
                  <a:cubicBezTo>
                    <a:pt x="5971" y="1568"/>
                    <a:pt x="6238" y="1435"/>
                    <a:pt x="6505" y="1268"/>
                  </a:cubicBezTo>
                  <a:cubicBezTo>
                    <a:pt x="6472" y="1134"/>
                    <a:pt x="6472" y="1068"/>
                    <a:pt x="6438" y="901"/>
                  </a:cubicBezTo>
                  <a:cubicBezTo>
                    <a:pt x="6405" y="734"/>
                    <a:pt x="6372" y="501"/>
                    <a:pt x="6372" y="367"/>
                  </a:cubicBezTo>
                  <a:cubicBezTo>
                    <a:pt x="6338" y="267"/>
                    <a:pt x="6305" y="134"/>
                    <a:pt x="630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flipH="1">
              <a:off x="3338421" y="1151358"/>
              <a:ext cx="35297" cy="21607"/>
            </a:xfrm>
            <a:custGeom>
              <a:avLst/>
              <a:gdLst/>
              <a:ahLst/>
              <a:cxnLst/>
              <a:rect l="l" t="t" r="r" b="b"/>
              <a:pathLst>
                <a:path w="1302" h="797" extrusionOk="0">
                  <a:moveTo>
                    <a:pt x="994" y="0"/>
                  </a:moveTo>
                  <a:cubicBezTo>
                    <a:pt x="884" y="0"/>
                    <a:pt x="747" y="27"/>
                    <a:pt x="601" y="80"/>
                  </a:cubicBezTo>
                  <a:cubicBezTo>
                    <a:pt x="267" y="214"/>
                    <a:pt x="0" y="480"/>
                    <a:pt x="34" y="647"/>
                  </a:cubicBezTo>
                  <a:cubicBezTo>
                    <a:pt x="34" y="744"/>
                    <a:pt x="136" y="796"/>
                    <a:pt x="293" y="796"/>
                  </a:cubicBezTo>
                  <a:cubicBezTo>
                    <a:pt x="406" y="796"/>
                    <a:pt x="548" y="770"/>
                    <a:pt x="701" y="714"/>
                  </a:cubicBezTo>
                  <a:cubicBezTo>
                    <a:pt x="1034" y="580"/>
                    <a:pt x="1301" y="347"/>
                    <a:pt x="1268" y="180"/>
                  </a:cubicBezTo>
                  <a:cubicBezTo>
                    <a:pt x="1268" y="60"/>
                    <a:pt x="1160" y="0"/>
                    <a:pt x="99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flipH="1">
              <a:off x="2425085" y="2698091"/>
              <a:ext cx="201671" cy="114865"/>
            </a:xfrm>
            <a:custGeom>
              <a:avLst/>
              <a:gdLst/>
              <a:ahLst/>
              <a:cxnLst/>
              <a:rect l="l" t="t" r="r" b="b"/>
              <a:pathLst>
                <a:path w="7439" h="4237" extrusionOk="0">
                  <a:moveTo>
                    <a:pt x="334" y="0"/>
                  </a:moveTo>
                  <a:cubicBezTo>
                    <a:pt x="234" y="734"/>
                    <a:pt x="100" y="1468"/>
                    <a:pt x="0" y="2202"/>
                  </a:cubicBezTo>
                  <a:cubicBezTo>
                    <a:pt x="2335" y="3636"/>
                    <a:pt x="4704" y="3002"/>
                    <a:pt x="7072" y="4237"/>
                  </a:cubicBezTo>
                  <a:cubicBezTo>
                    <a:pt x="7205" y="3503"/>
                    <a:pt x="7305" y="2769"/>
                    <a:pt x="7439" y="2035"/>
                  </a:cubicBezTo>
                  <a:cubicBezTo>
                    <a:pt x="5104" y="601"/>
                    <a:pt x="2702" y="1234"/>
                    <a:pt x="334"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0" name="Google Shape;1120;p31"/>
            <p:cNvSpPr/>
            <p:nvPr/>
          </p:nvSpPr>
          <p:spPr>
            <a:xfrm flipH="1">
              <a:off x="2433218" y="2706224"/>
              <a:ext cx="186300" cy="97704"/>
            </a:xfrm>
            <a:custGeom>
              <a:avLst/>
              <a:gdLst/>
              <a:ahLst/>
              <a:cxnLst/>
              <a:rect l="l" t="t" r="r" b="b"/>
              <a:pathLst>
                <a:path w="6872" h="3604" extrusionOk="0">
                  <a:moveTo>
                    <a:pt x="1068" y="434"/>
                  </a:moveTo>
                  <a:cubicBezTo>
                    <a:pt x="2735" y="1001"/>
                    <a:pt x="4403" y="901"/>
                    <a:pt x="6071" y="1535"/>
                  </a:cubicBezTo>
                  <a:cubicBezTo>
                    <a:pt x="6171" y="1802"/>
                    <a:pt x="6338" y="2035"/>
                    <a:pt x="6571" y="2169"/>
                  </a:cubicBezTo>
                  <a:cubicBezTo>
                    <a:pt x="6538" y="2469"/>
                    <a:pt x="6505" y="2736"/>
                    <a:pt x="6438" y="3003"/>
                  </a:cubicBezTo>
                  <a:cubicBezTo>
                    <a:pt x="6376" y="2972"/>
                    <a:pt x="6308" y="2957"/>
                    <a:pt x="6238" y="2957"/>
                  </a:cubicBezTo>
                  <a:cubicBezTo>
                    <a:pt x="6082" y="2957"/>
                    <a:pt x="5919" y="3031"/>
                    <a:pt x="5804" y="3169"/>
                  </a:cubicBezTo>
                  <a:cubicBezTo>
                    <a:pt x="4136" y="2602"/>
                    <a:pt x="2469" y="2702"/>
                    <a:pt x="801" y="2069"/>
                  </a:cubicBezTo>
                  <a:cubicBezTo>
                    <a:pt x="701" y="1802"/>
                    <a:pt x="534" y="1568"/>
                    <a:pt x="300" y="1435"/>
                  </a:cubicBezTo>
                  <a:lnTo>
                    <a:pt x="434" y="601"/>
                  </a:lnTo>
                  <a:cubicBezTo>
                    <a:pt x="496" y="632"/>
                    <a:pt x="564" y="647"/>
                    <a:pt x="634" y="647"/>
                  </a:cubicBezTo>
                  <a:cubicBezTo>
                    <a:pt x="790" y="647"/>
                    <a:pt x="952" y="572"/>
                    <a:pt x="1068" y="434"/>
                  </a:cubicBezTo>
                  <a:close/>
                  <a:moveTo>
                    <a:pt x="300" y="0"/>
                  </a:moveTo>
                  <a:lnTo>
                    <a:pt x="200" y="534"/>
                  </a:lnTo>
                  <a:cubicBezTo>
                    <a:pt x="167" y="801"/>
                    <a:pt x="134" y="1068"/>
                    <a:pt x="67" y="1335"/>
                  </a:cubicBezTo>
                  <a:lnTo>
                    <a:pt x="0" y="1868"/>
                  </a:lnTo>
                  <a:cubicBezTo>
                    <a:pt x="234" y="2002"/>
                    <a:pt x="500" y="2102"/>
                    <a:pt x="767" y="2235"/>
                  </a:cubicBezTo>
                  <a:cubicBezTo>
                    <a:pt x="2435" y="2836"/>
                    <a:pt x="4103" y="2769"/>
                    <a:pt x="5771" y="3303"/>
                  </a:cubicBezTo>
                  <a:cubicBezTo>
                    <a:pt x="6038" y="3403"/>
                    <a:pt x="6305" y="3503"/>
                    <a:pt x="6571" y="3603"/>
                  </a:cubicBezTo>
                  <a:cubicBezTo>
                    <a:pt x="6605" y="3436"/>
                    <a:pt x="6605" y="3269"/>
                    <a:pt x="6638" y="3069"/>
                  </a:cubicBezTo>
                  <a:cubicBezTo>
                    <a:pt x="6705" y="2802"/>
                    <a:pt x="6738" y="2569"/>
                    <a:pt x="6772" y="2302"/>
                  </a:cubicBezTo>
                  <a:lnTo>
                    <a:pt x="6872" y="1768"/>
                  </a:lnTo>
                  <a:cubicBezTo>
                    <a:pt x="6605" y="1635"/>
                    <a:pt x="6338" y="1502"/>
                    <a:pt x="6071" y="1401"/>
                  </a:cubicBezTo>
                  <a:cubicBezTo>
                    <a:pt x="4403" y="768"/>
                    <a:pt x="2735" y="868"/>
                    <a:pt x="1068" y="301"/>
                  </a:cubicBezTo>
                  <a:cubicBezTo>
                    <a:pt x="801" y="234"/>
                    <a:pt x="567" y="134"/>
                    <a:pt x="30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1" name="Google Shape;1121;p31"/>
            <p:cNvSpPr/>
            <p:nvPr/>
          </p:nvSpPr>
          <p:spPr>
            <a:xfrm flipH="1">
              <a:off x="2507364" y="2742254"/>
              <a:ext cx="38008" cy="25890"/>
            </a:xfrm>
            <a:custGeom>
              <a:avLst/>
              <a:gdLst/>
              <a:ahLst/>
              <a:cxnLst/>
              <a:rect l="l" t="t" r="r" b="b"/>
              <a:pathLst>
                <a:path w="1402" h="955" extrusionOk="0">
                  <a:moveTo>
                    <a:pt x="658" y="1"/>
                  </a:moveTo>
                  <a:cubicBezTo>
                    <a:pt x="336" y="1"/>
                    <a:pt x="64" y="133"/>
                    <a:pt x="34" y="373"/>
                  </a:cubicBezTo>
                  <a:cubicBezTo>
                    <a:pt x="0" y="640"/>
                    <a:pt x="267" y="906"/>
                    <a:pt x="634" y="940"/>
                  </a:cubicBezTo>
                  <a:cubicBezTo>
                    <a:pt x="684" y="950"/>
                    <a:pt x="734" y="954"/>
                    <a:pt x="783" y="954"/>
                  </a:cubicBezTo>
                  <a:cubicBezTo>
                    <a:pt x="1061" y="954"/>
                    <a:pt x="1311" y="800"/>
                    <a:pt x="1368" y="573"/>
                  </a:cubicBezTo>
                  <a:cubicBezTo>
                    <a:pt x="1401" y="339"/>
                    <a:pt x="1135" y="72"/>
                    <a:pt x="768" y="6"/>
                  </a:cubicBezTo>
                  <a:cubicBezTo>
                    <a:pt x="731" y="2"/>
                    <a:pt x="694" y="1"/>
                    <a:pt x="65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19"/>
        <p:cNvGrpSpPr/>
        <p:nvPr/>
      </p:nvGrpSpPr>
      <p:grpSpPr>
        <a:xfrm>
          <a:off x="0" y="0"/>
          <a:ext cx="0" cy="0"/>
          <a:chOff x="0" y="0"/>
          <a:chExt cx="0" cy="0"/>
        </a:xfrm>
      </p:grpSpPr>
      <p:sp>
        <p:nvSpPr>
          <p:cNvPr id="720" name="Google Shape;720;p4"/>
          <p:cNvSpPr txBox="1">
            <a:spLocks noGrp="1"/>
          </p:cNvSpPr>
          <p:nvPr>
            <p:ph type="title"/>
          </p:nvPr>
        </p:nvSpPr>
        <p:spPr>
          <a:xfrm>
            <a:off x="827584" y="2276872"/>
            <a:ext cx="3315468" cy="2082953"/>
          </a:xfrm>
          <a:prstGeom prst="rect">
            <a:avLst/>
          </a:prstGeom>
          <a:noFill/>
          <a:ln>
            <a:noFill/>
          </a:ln>
        </p:spPr>
        <p:txBody>
          <a:bodyPr spcFirstLastPara="1" wrap="square" lIns="91425" tIns="91425" rIns="91425" bIns="91425" anchor="ctr" anchorCtr="0">
            <a:noAutofit/>
          </a:bodyPr>
          <a:lstStyle/>
          <a:p>
            <a:pPr marL="0" lvl="0" indent="0" algn="ctr" rtl="1">
              <a:lnSpc>
                <a:spcPct val="100000"/>
              </a:lnSpc>
              <a:spcBef>
                <a:spcPts val="0"/>
              </a:spcBef>
              <a:spcAft>
                <a:spcPts val="0"/>
              </a:spcAft>
              <a:buSzPts val="2000"/>
              <a:buNone/>
            </a:pPr>
            <a:r>
              <a:rPr lang="ar-SA" sz="4000"/>
              <a:t>المبحث الأول :</a:t>
            </a:r>
            <a:br>
              <a:rPr lang="ar-SA" sz="4000"/>
            </a:br>
            <a:r>
              <a:rPr lang="ar-SA" sz="4000"/>
              <a:t>مـــاهية </a:t>
            </a:r>
            <a:r>
              <a:rPr lang="ar-SA" sz="4000">
                <a:latin typeface="Arial"/>
                <a:ea typeface="Arial"/>
                <a:cs typeface="Arial"/>
                <a:sym typeface="Arial"/>
              </a:rPr>
              <a:t>الإستثمار</a:t>
            </a:r>
            <a:endParaRPr sz="4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24"/>
        <p:cNvGrpSpPr/>
        <p:nvPr/>
      </p:nvGrpSpPr>
      <p:grpSpPr>
        <a:xfrm>
          <a:off x="0" y="0"/>
          <a:ext cx="0" cy="0"/>
          <a:chOff x="0" y="0"/>
          <a:chExt cx="0" cy="0"/>
        </a:xfrm>
      </p:grpSpPr>
      <p:sp>
        <p:nvSpPr>
          <p:cNvPr id="725" name="Google Shape;725;p5"/>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26" name="Google Shape;726;p5"/>
          <p:cNvSpPr txBox="1">
            <a:spLocks noGrp="1"/>
          </p:cNvSpPr>
          <p:nvPr>
            <p:ph idx="1"/>
          </p:nvPr>
        </p:nvSpPr>
        <p:spPr>
          <a:xfrm>
            <a:off x="251520" y="1412776"/>
            <a:ext cx="7776864" cy="5184576"/>
          </a:xfrm>
          <a:prstGeom prst="rect">
            <a:avLst/>
          </a:prstGeom>
          <a:noFill/>
          <a:ln>
            <a:noFill/>
          </a:ln>
        </p:spPr>
        <p:txBody>
          <a:bodyPr spcFirstLastPara="1" wrap="square" lIns="91425" tIns="91425" rIns="91425" bIns="91425" anchor="t" anchorCtr="0">
            <a:noAutofit/>
          </a:bodyPr>
          <a:lstStyle/>
          <a:p>
            <a:pPr marL="457200" lvl="0" indent="-330200" algn="r" rtl="1">
              <a:lnSpc>
                <a:spcPct val="115000"/>
              </a:lnSpc>
              <a:spcBef>
                <a:spcPts val="0"/>
              </a:spcBef>
              <a:spcAft>
                <a:spcPts val="0"/>
              </a:spcAft>
              <a:buSzPts val="1600"/>
              <a:buChar char="●"/>
            </a:pPr>
            <a:r>
              <a:rPr lang="ar-SA" b="1" u="sng">
                <a:solidFill>
                  <a:schemeClr val="dk1"/>
                </a:solidFill>
              </a:rPr>
              <a:t>1_ لغة : </a:t>
            </a:r>
            <a:r>
              <a:rPr lang="ar-SA">
                <a:solidFill>
                  <a:schemeClr val="dk1"/>
                </a:solidFill>
              </a:rPr>
              <a:t>الإستثمار مصدر للفعل إستثمر، الإستثمار مشتق من الثمر. والإستثمار هو إستخدام المال أو تشغيله بقصد تحقيق ثمرة من هذا الإستخدام ، فيكثر المال وينمو على مدى الزمن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    وبناءا على ذلك فإن إستثمار المال يعني طلب ثمره، وأما الثمر فانه يطلق على عدة معاني و هي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*حمل الشجر ، وهو ماينتجه الشجر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 المال الكثير.</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*النمو و الزيادة : وسميت الزيادة ثمرا لأنها زائدة عن أصل المال.</a:t>
            </a:r>
            <a:endParaRPr>
              <a:solidFill>
                <a:schemeClr val="dk1"/>
              </a:solidFill>
            </a:endParaRPr>
          </a:p>
          <a:p>
            <a:pPr marL="127000" lvl="0" indent="0" algn="r" rtl="1">
              <a:lnSpc>
                <a:spcPct val="115000"/>
              </a:lnSpc>
              <a:spcBef>
                <a:spcPts val="0"/>
              </a:spcBef>
              <a:spcAft>
                <a:spcPts val="0"/>
              </a:spcAft>
              <a:buSzPts val="1600"/>
              <a:buNone/>
            </a:pPr>
            <a:endParaRPr>
              <a:solidFill>
                <a:schemeClr val="dk1"/>
              </a:solidFill>
            </a:endParaRPr>
          </a:p>
        </p:txBody>
      </p:sp>
      <p:sp>
        <p:nvSpPr>
          <p:cNvPr id="727" name="Google Shape;727;p5"/>
          <p:cNvSpPr/>
          <p:nvPr/>
        </p:nvSpPr>
        <p:spPr>
          <a:xfrm>
            <a:off x="4499992" y="889556"/>
            <a:ext cx="3906840"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الأول :تعريف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31"/>
        <p:cNvGrpSpPr/>
        <p:nvPr/>
      </p:nvGrpSpPr>
      <p:grpSpPr>
        <a:xfrm>
          <a:off x="0" y="0"/>
          <a:ext cx="0" cy="0"/>
          <a:chOff x="0" y="0"/>
          <a:chExt cx="0" cy="0"/>
        </a:xfrm>
      </p:grpSpPr>
      <p:sp>
        <p:nvSpPr>
          <p:cNvPr id="732" name="Google Shape;732;p6"/>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33" name="Google Shape;733;p6"/>
          <p:cNvSpPr txBox="1">
            <a:spLocks noGrp="1"/>
          </p:cNvSpPr>
          <p:nvPr>
            <p:ph idx="1"/>
          </p:nvPr>
        </p:nvSpPr>
        <p:spPr>
          <a:xfrm>
            <a:off x="251520" y="1412776"/>
            <a:ext cx="7776864" cy="5184576"/>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a:solidFill>
                  <a:schemeClr val="dk1"/>
                </a:solidFill>
              </a:rPr>
              <a:t> وعلى العموم فإن هذه الإطلاقات هي أهم معاني لفظ "الثمر"، لكن الأصل فيه عند إطلاقه مجردا هوحمل الشجر ، أما إطلاقه على المال فإن ذلك من باب المجاز وليس الحقيقة ، وعليه الإستثمار لغة يراد به طلب النمو ، وأما إستثمار المال لغة فيراد به طلب ثمر المال الذي هو نماؤه ونتاجه .</a:t>
            </a:r>
            <a:br>
              <a:rPr lang="ar-SA">
                <a:solidFill>
                  <a:schemeClr val="dk1"/>
                </a:solidFill>
              </a:rPr>
            </a:br>
            <a:r>
              <a:rPr lang="ar-SA" b="1" u="sng">
                <a:solidFill>
                  <a:schemeClr val="dk1"/>
                </a:solidFill>
              </a:rPr>
              <a:t>2_ اصطلاحا :</a:t>
            </a:r>
            <a:r>
              <a:rPr lang="ar-SA">
                <a:solidFill>
                  <a:schemeClr val="dk1"/>
                </a:solidFill>
              </a:rPr>
              <a:t> الإستثمار هو ذلك النشاط الإنساني الهادف الذي يعمل على مضاعفة الخيرات المادية والمعنوية عن طريق توظيف الأموال في المشاريع الإنتاجية التي تراعي أولويات المجتمع في إطار قيم وأخلاقيات الأمة .</a:t>
            </a:r>
            <a:endParaRPr>
              <a:solidFill>
                <a:schemeClr val="dk1"/>
              </a:solidFill>
            </a:endParaRPr>
          </a:p>
          <a:p>
            <a:pPr marL="127000" lvl="0" indent="0" algn="r" rtl="1">
              <a:lnSpc>
                <a:spcPct val="115000"/>
              </a:lnSpc>
              <a:spcBef>
                <a:spcPts val="0"/>
              </a:spcBef>
              <a:spcAft>
                <a:spcPts val="0"/>
              </a:spcAft>
              <a:buSzPts val="1600"/>
              <a:buNone/>
            </a:pPr>
            <a:endParaRPr>
              <a:solidFill>
                <a:schemeClr val="dk1"/>
              </a:solidFill>
            </a:endParaRPr>
          </a:p>
        </p:txBody>
      </p:sp>
      <p:sp>
        <p:nvSpPr>
          <p:cNvPr id="734" name="Google Shape;734;p6"/>
          <p:cNvSpPr/>
          <p:nvPr/>
        </p:nvSpPr>
        <p:spPr>
          <a:xfrm>
            <a:off x="4499992" y="889556"/>
            <a:ext cx="3906840"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الأول :تعريف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39" name="Google Shape;739;p7"/>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40" name="Google Shape;740;p7"/>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457200" lvl="0" indent="-330200" algn="r" rtl="1">
              <a:lnSpc>
                <a:spcPct val="115000"/>
              </a:lnSpc>
              <a:spcBef>
                <a:spcPts val="0"/>
              </a:spcBef>
              <a:spcAft>
                <a:spcPts val="0"/>
              </a:spcAft>
              <a:buSzPts val="1600"/>
              <a:buChar char="●"/>
            </a:pPr>
            <a:r>
              <a:rPr lang="ar-SA">
                <a:solidFill>
                  <a:schemeClr val="dk1"/>
                </a:solidFill>
              </a:rPr>
              <a:t>_</a:t>
            </a:r>
            <a:r>
              <a:rPr lang="ar-SA" b="1" u="sng">
                <a:solidFill>
                  <a:schemeClr val="dk1"/>
                </a:solidFill>
              </a:rPr>
              <a:t>تعريف الاستثمار : </a:t>
            </a:r>
            <a:r>
              <a:rPr lang="ar-SA">
                <a:solidFill>
                  <a:schemeClr val="dk1"/>
                </a:solidFill>
              </a:rPr>
              <a:t>يقصد بالاستثمار عمومًا إكتساب الموجودات المادية والمالية. </a:t>
            </a:r>
            <a:endParaRPr/>
          </a:p>
          <a:p>
            <a:pPr marL="457200" lvl="0" indent="-330200" algn="r" rtl="1">
              <a:lnSpc>
                <a:spcPct val="115000"/>
              </a:lnSpc>
              <a:spcBef>
                <a:spcPts val="0"/>
              </a:spcBef>
              <a:spcAft>
                <a:spcPts val="0"/>
              </a:spcAft>
              <a:buSzPts val="1600"/>
              <a:buChar char="●"/>
            </a:pPr>
            <a:r>
              <a:rPr lang="ar-SA">
                <a:solidFill>
                  <a:schemeClr val="dk1"/>
                </a:solidFill>
              </a:rPr>
              <a:t>*هو كل إكتساب للأموال من أجل الحصول على منتوج ,أو استهلاكه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*هو إستغلال المنتوج المتمثل في تضاعف الذمة المالية للتجهيز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*هو التخلي عن أموال يمتلكها في لحظة معينة ولفترة معينة من الزمن قد تطول أو تقصر وربطها بأصل أو أكثر من الأصول التي يحتفظ بها لتلك الفترة الزمنية بقصد الحصول على تدفقات مالية مستقبلية تعوضه عن :</a:t>
            </a:r>
            <a:endParaRPr>
              <a:solidFill>
                <a:schemeClr val="dk1"/>
              </a:solidFill>
            </a:endParaRPr>
          </a:p>
          <a:p>
            <a:pPr marL="127000" lvl="0" indent="0" algn="r" rtl="1">
              <a:lnSpc>
                <a:spcPct val="115000"/>
              </a:lnSpc>
              <a:spcBef>
                <a:spcPts val="0"/>
              </a:spcBef>
              <a:spcAft>
                <a:spcPts val="0"/>
              </a:spcAft>
              <a:buSzPts val="1600"/>
              <a:buNone/>
            </a:pPr>
            <a:endParaRPr>
              <a:solidFill>
                <a:schemeClr val="dk1"/>
              </a:solidFill>
            </a:endParaRPr>
          </a:p>
        </p:txBody>
      </p:sp>
      <p:sp>
        <p:nvSpPr>
          <p:cNvPr id="741" name="Google Shape;741;p7"/>
          <p:cNvSpPr/>
          <p:nvPr/>
        </p:nvSpPr>
        <p:spPr>
          <a:xfrm>
            <a:off x="4499992" y="889556"/>
            <a:ext cx="3906840"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الأول :تعريف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45"/>
        <p:cNvGrpSpPr/>
        <p:nvPr/>
      </p:nvGrpSpPr>
      <p:grpSpPr>
        <a:xfrm>
          <a:off x="0" y="0"/>
          <a:ext cx="0" cy="0"/>
          <a:chOff x="0" y="0"/>
          <a:chExt cx="0" cy="0"/>
        </a:xfrm>
      </p:grpSpPr>
      <p:sp>
        <p:nvSpPr>
          <p:cNvPr id="746" name="Google Shape;746;p8"/>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47" name="Google Shape;747;p8"/>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457200" lvl="0" indent="-330200" algn="r" rtl="1">
              <a:lnSpc>
                <a:spcPct val="115000"/>
              </a:lnSpc>
              <a:spcBef>
                <a:spcPts val="0"/>
              </a:spcBef>
              <a:spcAft>
                <a:spcPts val="0"/>
              </a:spcAft>
              <a:buSzPts val="1600"/>
              <a:buChar char="●"/>
            </a:pPr>
            <a:r>
              <a:rPr lang="ar-SA">
                <a:solidFill>
                  <a:schemeClr val="dk1"/>
                </a:solidFill>
              </a:rPr>
              <a:t/>
            </a:r>
            <a:br>
              <a:rPr lang="ar-SA">
                <a:solidFill>
                  <a:schemeClr val="dk1"/>
                </a:solidFill>
              </a:rPr>
            </a:br>
            <a:r>
              <a:rPr lang="ar-SA">
                <a:solidFill>
                  <a:schemeClr val="dk1"/>
                </a:solidFill>
              </a:rPr>
              <a:t>- القيمة الحالية لتلك الأموال التي تخلى عنها في سبيل الحصول على ذلك الأصل أو الأصول.</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 النقص المتوقع في تلك الأموال الشرائية بفعل التضخم.</a:t>
            </a:r>
            <a:br>
              <a:rPr lang="ar-SA">
                <a:solidFill>
                  <a:schemeClr val="dk1"/>
                </a:solidFill>
              </a:rPr>
            </a:br>
            <a:r>
              <a:rPr lang="ar-SA">
                <a:solidFill>
                  <a:schemeClr val="dk1"/>
                </a:solidFill>
              </a:rPr>
              <a:t>- المخاطرة الناشئة عن إحتمال عدم حصول التدفقات المالية المرغوب فيها كما هو متوقع .</a:t>
            </a:r>
            <a:endParaRPr>
              <a:solidFill>
                <a:schemeClr val="dk1"/>
              </a:solidFill>
            </a:endParaRPr>
          </a:p>
          <a:p>
            <a:pPr marL="127000" lvl="0" indent="0" algn="r" rtl="1">
              <a:lnSpc>
                <a:spcPct val="115000"/>
              </a:lnSpc>
              <a:spcBef>
                <a:spcPts val="0"/>
              </a:spcBef>
              <a:spcAft>
                <a:spcPts val="0"/>
              </a:spcAft>
              <a:buSzPts val="1600"/>
              <a:buNone/>
            </a:pPr>
            <a:r>
              <a:rPr lang="ar-SA">
                <a:solidFill>
                  <a:schemeClr val="dk1"/>
                </a:solidFill>
              </a:rPr>
              <a:t>والإستثمار المالي هو الذي يكون الجانب المالي فيه المتغلب على عملية الإستثمار .</a:t>
            </a:r>
            <a:endParaRPr>
              <a:solidFill>
                <a:schemeClr val="dk1"/>
              </a:solidFill>
            </a:endParaRPr>
          </a:p>
          <a:p>
            <a:pPr marL="127000" lvl="0" indent="0" algn="r" rtl="1">
              <a:lnSpc>
                <a:spcPct val="115000"/>
              </a:lnSpc>
              <a:spcBef>
                <a:spcPts val="0"/>
              </a:spcBef>
              <a:spcAft>
                <a:spcPts val="0"/>
              </a:spcAft>
              <a:buSzPts val="1600"/>
              <a:buNone/>
            </a:pPr>
            <a:endParaRPr>
              <a:solidFill>
                <a:schemeClr val="dk1"/>
              </a:solidFill>
            </a:endParaRPr>
          </a:p>
        </p:txBody>
      </p:sp>
      <p:sp>
        <p:nvSpPr>
          <p:cNvPr id="748" name="Google Shape;748;p8"/>
          <p:cNvSpPr/>
          <p:nvPr/>
        </p:nvSpPr>
        <p:spPr>
          <a:xfrm>
            <a:off x="4499992" y="889556"/>
            <a:ext cx="3906840"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الأول :تعريف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Google Shape;753;p9"/>
          <p:cNvSpPr txBox="1">
            <a:spLocks noGrp="1"/>
          </p:cNvSpPr>
          <p:nvPr>
            <p:ph type="title"/>
          </p:nvPr>
        </p:nvSpPr>
        <p:spPr>
          <a:xfrm>
            <a:off x="216318" y="189328"/>
            <a:ext cx="6719020" cy="725349"/>
          </a:xfrm>
          <a:prstGeom prst="rect">
            <a:avLst/>
          </a:prstGeom>
          <a:noFill/>
          <a:ln>
            <a:noFill/>
          </a:ln>
        </p:spPr>
        <p:txBody>
          <a:bodyPr spcFirstLastPara="1" wrap="square" lIns="91425" tIns="91425" rIns="91425" bIns="91425" anchor="t" anchorCtr="0">
            <a:normAutofit fontScale="90000"/>
          </a:bodyPr>
          <a:lstStyle/>
          <a:p>
            <a:pPr marL="0" lvl="0" indent="0" algn="r" rtl="1">
              <a:lnSpc>
                <a:spcPct val="100000"/>
              </a:lnSpc>
              <a:spcBef>
                <a:spcPts val="0"/>
              </a:spcBef>
              <a:spcAft>
                <a:spcPts val="0"/>
              </a:spcAft>
              <a:buSzPct val="86419"/>
              <a:buNone/>
            </a:pPr>
            <a:r>
              <a:rPr lang="ar-SA">
                <a:latin typeface="Times New Roman"/>
                <a:ea typeface="Times New Roman"/>
                <a:cs typeface="Times New Roman"/>
                <a:sym typeface="Times New Roman"/>
              </a:rPr>
              <a:t>المبحث الأول : ماهية الإستثمار</a:t>
            </a:r>
            <a:endParaRPr>
              <a:latin typeface="Times New Roman"/>
              <a:ea typeface="Times New Roman"/>
              <a:cs typeface="Times New Roman"/>
              <a:sym typeface="Times New Roman"/>
            </a:endParaRPr>
          </a:p>
        </p:txBody>
      </p:sp>
      <p:sp>
        <p:nvSpPr>
          <p:cNvPr id="754" name="Google Shape;754;p9"/>
          <p:cNvSpPr txBox="1">
            <a:spLocks noGrp="1"/>
          </p:cNvSpPr>
          <p:nvPr>
            <p:ph idx="1"/>
          </p:nvPr>
        </p:nvSpPr>
        <p:spPr>
          <a:xfrm>
            <a:off x="216318" y="1282552"/>
            <a:ext cx="8532440" cy="5616624"/>
          </a:xfrm>
          <a:prstGeom prst="rect">
            <a:avLst/>
          </a:prstGeom>
          <a:noFill/>
          <a:ln>
            <a:noFill/>
          </a:ln>
        </p:spPr>
        <p:txBody>
          <a:bodyPr spcFirstLastPara="1" wrap="square" lIns="91425" tIns="91425" rIns="91425" bIns="91425" anchor="t" anchorCtr="0">
            <a:noAutofit/>
          </a:bodyPr>
          <a:lstStyle/>
          <a:p>
            <a:pPr marL="127000" lvl="0" indent="0" algn="r" rtl="1">
              <a:lnSpc>
                <a:spcPct val="115000"/>
              </a:lnSpc>
              <a:spcBef>
                <a:spcPts val="0"/>
              </a:spcBef>
              <a:spcAft>
                <a:spcPts val="0"/>
              </a:spcAft>
              <a:buSzPts val="1600"/>
              <a:buNone/>
            </a:pPr>
            <a:r>
              <a:rPr lang="ar-SA" sz="2400">
                <a:solidFill>
                  <a:schemeClr val="dk1"/>
                </a:solidFill>
              </a:rPr>
              <a:t>من الطبيعي بأن لكل مستثمرعدد من الأهداف والدوافع تجعل كل منها يسعى إلى العمل مع الطرف الآخر لتحقيق تلك الأهداف و الدوافع من أجل الحصول على مصلحة ، فيما يلي بيان هذه الاهداف والدوافع.</a:t>
            </a:r>
            <a:endParaRPr sz="2400">
              <a:solidFill>
                <a:schemeClr val="dk1"/>
              </a:solidFill>
            </a:endParaRPr>
          </a:p>
          <a:p>
            <a:pPr marL="457200" lvl="0" indent="-330200" algn="r" rtl="1">
              <a:lnSpc>
                <a:spcPct val="115000"/>
              </a:lnSpc>
              <a:spcBef>
                <a:spcPts val="0"/>
              </a:spcBef>
              <a:spcAft>
                <a:spcPts val="0"/>
              </a:spcAft>
              <a:buSzPts val="1600"/>
              <a:buChar char="●"/>
            </a:pPr>
            <a:r>
              <a:rPr lang="ar-SA" b="1" u="sng">
                <a:solidFill>
                  <a:schemeClr val="dk1"/>
                </a:solidFill>
              </a:rPr>
              <a:t>اولا: أهداف الإستثمار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1_الهدف العام من الإستثمار هو تحقيق العائد أو الربح ، بالإضافة إلى تنمية الثروة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2_تأمين الحاجات المتوقعة و توفير السيولة لمواجهة تلك الحاجات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3_المحافظة على قيمة الموجودات .</a:t>
            </a:r>
            <a:endParaRPr>
              <a:solidFill>
                <a:schemeClr val="dk1"/>
              </a:solidFill>
            </a:endParaRPr>
          </a:p>
          <a:p>
            <a:pPr marL="457200" lvl="0" indent="-330200" algn="r" rtl="1">
              <a:lnSpc>
                <a:spcPct val="115000"/>
              </a:lnSpc>
              <a:spcBef>
                <a:spcPts val="0"/>
              </a:spcBef>
              <a:spcAft>
                <a:spcPts val="0"/>
              </a:spcAft>
              <a:buSzPts val="1600"/>
              <a:buChar char="●"/>
            </a:pPr>
            <a:r>
              <a:rPr lang="ar-SA">
                <a:solidFill>
                  <a:schemeClr val="dk1"/>
                </a:solidFill>
              </a:rPr>
              <a:t>4_ من أول الأهداف التي يسعى المستثمر إلى تحقيقها، الحصول على المواد الخام من الدول المستثمرة فيها لأجل إستخدامها في صناعتها.</a:t>
            </a:r>
            <a:endParaRPr>
              <a:solidFill>
                <a:schemeClr val="dk1"/>
              </a:solidFill>
            </a:endParaRPr>
          </a:p>
          <a:p>
            <a:pPr marL="127000" lvl="0" indent="0" algn="r" rtl="1">
              <a:lnSpc>
                <a:spcPct val="115000"/>
              </a:lnSpc>
              <a:spcBef>
                <a:spcPts val="0"/>
              </a:spcBef>
              <a:spcAft>
                <a:spcPts val="0"/>
              </a:spcAft>
              <a:buSzPts val="1600"/>
              <a:buNone/>
            </a:pPr>
            <a:endParaRPr sz="2400">
              <a:solidFill>
                <a:schemeClr val="dk1"/>
              </a:solidFill>
            </a:endParaRPr>
          </a:p>
        </p:txBody>
      </p:sp>
      <p:sp>
        <p:nvSpPr>
          <p:cNvPr id="755" name="Google Shape;755;p9"/>
          <p:cNvSpPr/>
          <p:nvPr/>
        </p:nvSpPr>
        <p:spPr>
          <a:xfrm>
            <a:off x="3422775" y="889556"/>
            <a:ext cx="4984057" cy="523220"/>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800" b="1">
                <a:solidFill>
                  <a:schemeClr val="dk1"/>
                </a:solidFill>
                <a:latin typeface="Arial"/>
                <a:ea typeface="Arial"/>
                <a:cs typeface="Arial"/>
                <a:sym typeface="Arial"/>
              </a:rPr>
              <a:t>المطلب الثاني :أهداف و أدوات الإستثمار </a:t>
            </a:r>
            <a:endParaRPr sz="2800" b="1">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2634</Words>
  <PresentationFormat>Affichage à l'écran (4:3)</PresentationFormat>
  <Paragraphs>170</Paragraphs>
  <Slides>31</Slides>
  <Notes>31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31</vt:i4>
      </vt:variant>
    </vt:vector>
  </HeadingPairs>
  <TitlesOfParts>
    <vt:vector size="36" baseType="lpstr">
      <vt:lpstr>Arial</vt:lpstr>
      <vt:lpstr>Calibri</vt:lpstr>
      <vt:lpstr>Times New Roman</vt:lpstr>
      <vt:lpstr>Rubik Black</vt:lpstr>
      <vt:lpstr>Thème Office</vt:lpstr>
      <vt:lpstr>الإستثمار</vt:lpstr>
      <vt:lpstr>Diapositive 2</vt:lpstr>
      <vt:lpstr>المقدمة</vt:lpstr>
      <vt:lpstr>المبحث الأول : مـــاهية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الأول : ماهية الإستثمار</vt:lpstr>
      <vt:lpstr>المبحث الثاني : أساسيات الإستثمار و 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المبحث الثاني : أساسيات الإستثمار ومجالاته </vt:lpstr>
      <vt:lpstr>خاتمة</vt:lpstr>
      <vt:lpstr>قائمة المراجع </vt:lpstr>
      <vt:lpstr>شكرًا على المتابعة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الإستثمار</dc:title>
  <dc:creator>Fouad</dc:creator>
  <cp:lastModifiedBy>HP</cp:lastModifiedBy>
  <cp:revision>1</cp:revision>
  <dcterms:created xsi:type="dcterms:W3CDTF">2022-10-07T17:09:23Z</dcterms:created>
  <dcterms:modified xsi:type="dcterms:W3CDTF">2022-10-16T14:35:23Z</dcterms:modified>
</cp:coreProperties>
</file>