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9"/>
  </p:handoutMasterIdLst>
  <p:sldIdLst>
    <p:sldId id="256" r:id="rId2"/>
    <p:sldId id="369" r:id="rId3"/>
    <p:sldId id="355" r:id="rId4"/>
    <p:sldId id="370" r:id="rId5"/>
    <p:sldId id="364" r:id="rId6"/>
    <p:sldId id="365" r:id="rId7"/>
    <p:sldId id="3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71876"/>
            <a:ext cx="7643866" cy="114300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المنظمة المتعلمة والتعلم التنظيمي المستمر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الخامسة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الخامسة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57150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ماذا تعرف عن حالات عدم التأكد في الإقتصاد؟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الإقتصاد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النيوتيني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الستاتيكي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)؟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4929198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كيف يمكن للمنظمة التعامل مع محيط يتغير باستمرار؟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مفهوم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المنظمة المتعلمة 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هي عملية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التأقلم والتعلم المستمر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للأفراد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والتنظيمات في المنظمة مع محيطها المتطور باستمرار أيضا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50057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ظهرت الفكرة منذ السبعينات بفضل أعمال </a:t>
            </a:r>
            <a:r>
              <a:rPr lang="fr-FR" sz="2800" b="1" dirty="0" smtClean="0">
                <a:latin typeface="Arial" pitchFamily="34" charset="0"/>
                <a:ea typeface="Calibri"/>
                <a:cs typeface="Arial" pitchFamily="34" charset="0"/>
              </a:rPr>
              <a:t>Donald A. </a:t>
            </a:r>
            <a:r>
              <a:rPr lang="fr-FR" sz="2800" b="1" dirty="0" err="1" smtClean="0">
                <a:latin typeface="Arial" pitchFamily="34" charset="0"/>
                <a:ea typeface="Calibri"/>
                <a:cs typeface="Arial" pitchFamily="34" charset="0"/>
              </a:rPr>
              <a:t>Schön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 و </a:t>
            </a:r>
            <a:r>
              <a:rPr lang="fr-FR" sz="2800" b="1" dirty="0" smtClean="0">
                <a:latin typeface="Arial" pitchFamily="34" charset="0"/>
                <a:ea typeface="Calibri"/>
                <a:cs typeface="Arial" pitchFamily="34" charset="0"/>
              </a:rPr>
              <a:t>Chris </a:t>
            </a:r>
            <a:r>
              <a:rPr lang="fr-FR" sz="2800" b="1" dirty="0" err="1" smtClean="0">
                <a:latin typeface="Arial" pitchFamily="34" charset="0"/>
                <a:ea typeface="Calibri"/>
                <a:cs typeface="Arial" pitchFamily="34" charset="0"/>
              </a:rPr>
              <a:t>Argyris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الثالثة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مفهوم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التعلم التنظيمي 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الحالة التي يتم فيها تبادل </a:t>
            </a:r>
            <a:r>
              <a:rPr lang="ar-DZ" sz="2800" b="1" smtClean="0">
                <a:latin typeface="Arial" pitchFamily="34" charset="0"/>
                <a:ea typeface="Calibri"/>
                <a:cs typeface="Arial" pitchFamily="34" charset="0"/>
              </a:rPr>
              <a:t>المعرفة والمعلومات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والخبرات بين الأفراد بغض النظر عن مستوياتهم التنظيمية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50057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يبنى على قدرة المنظمة على اكتشاف طاقات التعلم والتعليم لدى جميع العاملين، وتبادلها السريع فيما بينهم.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الثالثة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خصائص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المنظمة المتعلمة 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تعتبر الزبائن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شركاءا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4000504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تسعى إلى التحسين المستمر عن طريق التغذية العكسية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572008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تستفيد من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الاخطاء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 وتركز على التعلم بدل إلقاء اللوم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5143512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ضرورة مراجعة الأداء بعد كل عمل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الثالثة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85720" y="642918"/>
            <a:ext cx="864399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الفرق بين المنظمة التقليدية و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المنظمة المتعلمة 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4714876" y="1500174"/>
            <a:ext cx="4214842" cy="500066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منظمة تقليدية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1500174"/>
            <a:ext cx="4214842" cy="500066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منظمة متعلمة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714876" y="2071678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تعتمد هيكل تنظيمي عمودي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به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 مسافات بين المدير والعاملين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071678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تعتمد هيكل تنظيمي أفقي يقوم أساسا على فرق العمل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714876" y="2928934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العامل يقوم بمهام روتينية مع قلة الاستشارة والتفويض من مديره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928934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العامل يستخدم أقصى قدراته في بيئة عمل ممكِنة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4714876" y="3786190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تعتمد على أنظمة الرقابة الرسمية في تحصيل المعلومات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3786190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تميل إلى تشارك المعلومات ومشاركة اتخاذ القرارات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4714876" y="4643446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تنظر إلى المنافسين على أنهم خصم وجب مواجهته دائما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4643446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تتعاون مع المنافسين في الأمور التي تتوجب عملا مشتركا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714876" y="5500702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تميل إلى الثقافة التنظيمية المتصلبة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واللاتغيير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5500702"/>
            <a:ext cx="4214842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تميل إلى الثقافة التنظيمية المتكيفة وتشجع التغيير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85720" y="2071678"/>
            <a:ext cx="864399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متطلبات بناء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منظمة متعلمة 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6786578" y="2643182"/>
            <a:ext cx="2143140" cy="500066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الدور القيادي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643182"/>
            <a:ext cx="6429420" cy="500066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نظرة جديدة للقيادة مبنية على القائد الملهم والمبدع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6786578" y="3214686"/>
            <a:ext cx="2143140" cy="500066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بيئة داعمة للتعلم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3214686"/>
            <a:ext cx="6429420" cy="500066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تثمين الاختلاف وتقبل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الأفكار 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الجديدة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6786578" y="3786190"/>
            <a:ext cx="2143140" cy="500066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الرسمي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3786190"/>
            <a:ext cx="6429420" cy="500066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لما له من دور كبير في تعزيز التطوير الوظيفي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6786578" y="4357694"/>
            <a:ext cx="2143140" cy="571504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نظم حوافز قوية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357694"/>
            <a:ext cx="6429420" cy="571504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خاصة توسيع دائرة الحوافز الفردية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6786578" y="5000636"/>
            <a:ext cx="2143140" cy="725389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نظام معلومات فعال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285720" y="5000636"/>
            <a:ext cx="6429420" cy="725389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يوفر المعلومة الصحيحة في الزمان والمكان المناسبين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6786578" y="5786454"/>
            <a:ext cx="2143140" cy="78581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دعم التطوير الذاتي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285720" y="5786454"/>
            <a:ext cx="6429420" cy="78581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تشجيع الموارد البشرية في جميع المستويات على التعلم المستمر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الثالثة</a:t>
            </a:r>
            <a:endParaRPr lang="ar-DZ" sz="3200" b="1" dirty="0" smtClean="0">
              <a:solidFill>
                <a:prstClr val="white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864</TotalTime>
  <Words>311</Words>
  <Application>Microsoft Office PowerPoint</Application>
  <PresentationFormat>Affichage à l'écran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169</cp:revision>
  <dcterms:created xsi:type="dcterms:W3CDTF">2014-12-07T19:11:11Z</dcterms:created>
  <dcterms:modified xsi:type="dcterms:W3CDTF">2022-03-29T08:49:12Z</dcterms:modified>
</cp:coreProperties>
</file>