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13"/>
  </p:handoutMasterIdLst>
  <p:sldIdLst>
    <p:sldId id="256" r:id="rId2"/>
    <p:sldId id="349" r:id="rId3"/>
    <p:sldId id="257" r:id="rId4"/>
    <p:sldId id="285" r:id="rId5"/>
    <p:sldId id="340" r:id="rId6"/>
    <p:sldId id="345" r:id="rId7"/>
    <p:sldId id="342" r:id="rId8"/>
    <p:sldId id="343" r:id="rId9"/>
    <p:sldId id="346" r:id="rId10"/>
    <p:sldId id="347" r:id="rId11"/>
    <p:sldId id="34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مدخل </a:t>
            </a:r>
            <a:r>
              <a:rPr lang="ar-DZ" sz="3200" b="1" dirty="0" err="1" smtClean="0">
                <a:latin typeface="Arial" pitchFamily="34" charset="0"/>
                <a:ea typeface="Calibri"/>
                <a:cs typeface="Arial" pitchFamily="34" charset="0"/>
              </a:rPr>
              <a:t>لاستراتيجية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 إدارة الموارد البشرية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الأولى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929322" y="2571744"/>
            <a:ext cx="292895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الإنسان نسخة 0.5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المسار التاريخي لتطور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الإهتمام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بالموارد البشرية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357562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إحلال جزئي للآلة مكان العامل الذكي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5643578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العامل شريك للمنظمة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3929066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تحليل وتقييم سريع ودقيق للأداء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14282" y="5072074"/>
            <a:ext cx="5429288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افتقار الذكاء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الإصطناعي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للذكاء العاطفي</a:t>
            </a:r>
          </a:p>
        </p:txBody>
      </p:sp>
      <p:pic>
        <p:nvPicPr>
          <p:cNvPr id="1026" name="Picture 2" descr="C:\Users\pc\Desktop\dreamstime_xl_964194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357562"/>
            <a:ext cx="2881316" cy="2786082"/>
          </a:xfrm>
          <a:prstGeom prst="rect">
            <a:avLst/>
          </a:prstGeom>
          <a:noFill/>
        </p:spPr>
      </p:pic>
      <p:sp>
        <p:nvSpPr>
          <p:cNvPr id="11" name="Rectangle à coins arrondis 10"/>
          <p:cNvSpPr/>
          <p:nvPr/>
        </p:nvSpPr>
        <p:spPr>
          <a:xfrm>
            <a:off x="285720" y="4500570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زيادة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الإعتناء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بالمورد البشري المبدع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357158" y="2571744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الإنسان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الذكاء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الإصطناعي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، وميزها: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13" grpId="0" animBg="1"/>
      <p:bldP spid="14" grpId="0" animBg="1"/>
      <p:bldP spid="10" grpId="0" animBg="1"/>
      <p:bldP spid="11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لإثراء المعارف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107157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كيف يمكن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للميتافيرس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أن يؤثر على إدارة الموارد البشرية في رأيك؟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الميتافيرس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تمهيدية للمحاضرة الأولى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57150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ما هي الأنماط الرئيسية الثلاثة للقيادة؟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الثورة الصناعية؟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4929198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الذكاء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الإصطناعي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929322" y="2571744"/>
            <a:ext cx="292895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الاستراتيجية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مفاهيم أساسية عن </a:t>
            </a:r>
            <a:r>
              <a:rPr lang="ar-DZ" sz="3200" b="1" dirty="0" err="1" smtClean="0">
                <a:solidFill>
                  <a:schemeClr val="bg1"/>
                </a:solidFill>
              </a:rPr>
              <a:t>الاستراتيجية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أصلها عسكري يوناني مشتقة من لفظ </a:t>
            </a:r>
            <a:r>
              <a:rPr lang="fr-FR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Strategos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وتعني الخطة العظمى في الحرب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4500570"/>
            <a:ext cx="8572560" cy="157163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هي خطة طويلة الأجل تجعلها المنظمة مرتكزا لاتخاذ قراراتها الحالية والمستقبلية (تمس المنتجات، الأسواق، الموارد، الميزات التنافسية،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857224" y="2571744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الاستخدام الفعال للموارد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أهمية </a:t>
            </a:r>
            <a:r>
              <a:rPr lang="ar-DZ" sz="3200" b="1" dirty="0" err="1" smtClean="0">
                <a:solidFill>
                  <a:schemeClr val="bg1"/>
                </a:solidFill>
              </a:rPr>
              <a:t>الاستراتيجية</a:t>
            </a:r>
            <a:r>
              <a:rPr lang="ar-DZ" sz="3200" b="1" dirty="0" smtClean="0">
                <a:solidFill>
                  <a:schemeClr val="bg1"/>
                </a:solidFill>
              </a:rPr>
              <a:t> لمنظمات الأعمال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3214686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التحسين المستمر للأعمال داخل المنظمات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57224" y="3857628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بناء نظام معلومات قوي (داخل المنظمة وخارجها)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857224" y="4500570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تعتبر ثروة للتعامل مع المخاطر وحالات عدم التأكد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857224" y="5143512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تخلق التجانس بين الرئيس والمرؤوس أثناء العمل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5786454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تعد أداة رقابية فعالة قبل أثناء وبعد أي عملية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11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929322" y="2571744"/>
            <a:ext cx="292895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تعريف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مفهوم الإدارة الإ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ستراتيجية للموارد البشرية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86124"/>
            <a:ext cx="7286676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هي تحديد التحديات التنافسية التي تواجه المنظمة فيما يخص الموارد البشرية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4357694"/>
            <a:ext cx="7286676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هي المنهجية الفكرية التي تضمن من خلالها المنظمة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استراتيجية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التوازن بين أهدافها وأهداف الأفراد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5357826"/>
            <a:ext cx="7286676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هي تخطيط الموارد البشرية والوظائف بشكل يضمن تحقيق الأهداف الإستراتيجية للمؤسسة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7715272" y="3286124"/>
            <a:ext cx="115253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تعريف</a:t>
            </a:r>
          </a:p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أول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7705748" y="4357694"/>
            <a:ext cx="1152532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تعريف</a:t>
            </a:r>
          </a:p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ثان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7715272" y="5357826"/>
            <a:ext cx="1152532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تعريف</a:t>
            </a:r>
          </a:p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ثالث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11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929322" y="2571744"/>
            <a:ext cx="292895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الإنسان نسخة 0.1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المسار التاريخي لتطور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الإهتمام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 با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لموارد البشرية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71472" y="3286124"/>
            <a:ext cx="5286412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الإنسان البدائي الصياد وقاطف الثمار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71472" y="3857628"/>
            <a:ext cx="5286412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العمل جماعي أي لا رئيس ولا مرؤوس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71472" y="4429132"/>
            <a:ext cx="5286412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تقاسم الإنتاج بالتساوي بين الجميع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71472" y="5000636"/>
            <a:ext cx="5286412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العمال يجمعهم النسب (إنتاج عشائري)</a:t>
            </a:r>
          </a:p>
        </p:txBody>
      </p:sp>
      <p:pic>
        <p:nvPicPr>
          <p:cNvPr id="1026" name="Picture 2" descr="C:\Users\pc\Desktop\876824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286124"/>
            <a:ext cx="2847975" cy="2214578"/>
          </a:xfrm>
          <a:prstGeom prst="rect">
            <a:avLst/>
          </a:prstGeom>
          <a:noFill/>
        </p:spPr>
      </p:pic>
      <p:sp>
        <p:nvSpPr>
          <p:cNvPr id="10" name="Rectangle à coins arrondis 9"/>
          <p:cNvSpPr/>
          <p:nvPr/>
        </p:nvSpPr>
        <p:spPr>
          <a:xfrm>
            <a:off x="571472" y="2571744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فترة الإنسان البدائي، وميزها: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12" grpId="0" animBg="1"/>
      <p:bldP spid="13" grpId="0" animBg="1"/>
      <p:bldP spid="14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857884" y="2428868"/>
            <a:ext cx="292895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الإنسان نسخة 0.2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المسار التاريخي لتطور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الإهتمام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 با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لموارد البشرية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7158" y="3071810"/>
            <a:ext cx="5286412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الإنسان البدائي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المدجن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والزارع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57158" y="3643314"/>
            <a:ext cx="5286412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العمل جماعي أي لا رئيس ولا مرؤوس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57158" y="4214818"/>
            <a:ext cx="5286412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تقاسم الإنتاج بالتساوي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57158" y="4786322"/>
            <a:ext cx="5286412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العمال يجمعهم النسب الواحد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57158" y="5357826"/>
            <a:ext cx="528641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في نهاية الفترة ظهرت العبودية وظهر نظام الرئيس والمرؤوس</a:t>
            </a:r>
          </a:p>
        </p:txBody>
      </p:sp>
      <p:pic>
        <p:nvPicPr>
          <p:cNvPr id="2050" name="Picture 2" descr="C:\Users\pc\Desktop\egyptfarm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071810"/>
            <a:ext cx="3086096" cy="3214710"/>
          </a:xfrm>
          <a:prstGeom prst="rect">
            <a:avLst/>
          </a:prstGeom>
          <a:noFill/>
        </p:spPr>
      </p:pic>
      <p:sp>
        <p:nvSpPr>
          <p:cNvPr id="11" name="Rectangle à coins arrondis 10"/>
          <p:cNvSpPr/>
          <p:nvPr/>
        </p:nvSpPr>
        <p:spPr>
          <a:xfrm>
            <a:off x="357158" y="2428868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فترة الإنسان البدائي المزارع، وميزها: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12" grpId="0" animBg="1"/>
      <p:bldP spid="13" grpId="0" animBg="1"/>
      <p:bldP spid="14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857884" y="2714620"/>
            <a:ext cx="292895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الإنسان نسخة 0.3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المسار التاريخي لتطور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الإهتمام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بالموارد البشرية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357562"/>
            <a:ext cx="5357850" cy="85725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انفصال العمل عن رأس المال (رئيس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مرؤوس) +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المكننة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286256"/>
            <a:ext cx="5357850" cy="85725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الأفراد ينفذون ما يأمرهم الرأسمالي (الرئيس)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5214950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حالة مزرية عاشها العمال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5786454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ظهور النقابات العمالة وقوانين العمل</a:t>
            </a:r>
          </a:p>
        </p:txBody>
      </p:sp>
      <p:pic>
        <p:nvPicPr>
          <p:cNvPr id="3074" name="Picture 2" descr="C:\Users\pc\Desktop\محاضراتي الوقائع الاقتصادية\ملخصاتي الخاصة\محاضرة 6 الثورة الصناعية\d79613602ed66dcd5a56d63be170a7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357562"/>
            <a:ext cx="3000372" cy="3000396"/>
          </a:xfrm>
          <a:prstGeom prst="rect">
            <a:avLst/>
          </a:prstGeom>
          <a:noFill/>
        </p:spPr>
      </p:pic>
      <p:sp>
        <p:nvSpPr>
          <p:cNvPr id="11" name="Rectangle à coins arrondis 10"/>
          <p:cNvSpPr/>
          <p:nvPr/>
        </p:nvSpPr>
        <p:spPr>
          <a:xfrm>
            <a:off x="285720" y="2714620"/>
            <a:ext cx="5357850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فترة الإنسان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الصناعي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، وميزها: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13" grpId="0" animBg="1"/>
      <p:bldP spid="14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929322" y="2428868"/>
            <a:ext cx="2928958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الإنسان نسخة 0.4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المسار التاريخي لتطور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الإهتمام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بالموارد البشرية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071810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إنسان تكنولوجيا الاتصال والمعلومات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643314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جودة التواصل بين الرئيس والمرؤوس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214818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العامل أصبح موردا من موارد المنظمة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786322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بروز تمكين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العاميلن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المنظمات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5357826"/>
            <a:ext cx="5357850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بروز القيادة كوظيفة جديدة</a:t>
            </a:r>
          </a:p>
        </p:txBody>
      </p:sp>
      <p:pic>
        <p:nvPicPr>
          <p:cNvPr id="4098" name="Picture 2" descr="Résultat de recherche d'images pour &quot;إنسان تكنولوجيا الاتصال والمعلومات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143248"/>
            <a:ext cx="3071792" cy="3000396"/>
          </a:xfrm>
          <a:prstGeom prst="rect">
            <a:avLst/>
          </a:prstGeom>
          <a:noFill/>
        </p:spPr>
      </p:pic>
      <p:sp>
        <p:nvSpPr>
          <p:cNvPr id="11" name="Rectangle à coins arrondis 10"/>
          <p:cNvSpPr/>
          <p:nvPr/>
        </p:nvSpPr>
        <p:spPr>
          <a:xfrm>
            <a:off x="285720" y="2428868"/>
            <a:ext cx="5357850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فترة إنسان التكنولوجيا، وميزها: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12" grpId="0" animBg="1"/>
      <p:bldP spid="13" grpId="0" animBg="1"/>
      <p:bldP spid="14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739</TotalTime>
  <Words>394</Words>
  <Application>Microsoft Office PowerPoint</Application>
  <PresentationFormat>Affichage à l'écran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132</cp:revision>
  <dcterms:created xsi:type="dcterms:W3CDTF">2014-12-07T19:11:11Z</dcterms:created>
  <dcterms:modified xsi:type="dcterms:W3CDTF">2022-03-29T08:54:41Z</dcterms:modified>
</cp:coreProperties>
</file>