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94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3073" autoAdjust="0"/>
  </p:normalViewPr>
  <p:slideViewPr>
    <p:cSldViewPr>
      <p:cViewPr varScale="1">
        <p:scale>
          <a:sx n="66" d="100"/>
          <a:sy n="66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A4ED2-0B45-498C-A10C-5FAFFB552E49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5AD1-525D-406E-8AA2-0BC5381AC3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36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80125-DDBB-44B3-94F7-799E901B4F2C}" type="slidenum">
              <a:rPr lang="fr-FR"/>
              <a:pPr/>
              <a:t>24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341E44-8F7C-47C7-B59F-5A405895D9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88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188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77A8-0C00-4956-9DB7-A9591DD994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47C1-07F1-4650-A1B8-69006B24C1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72EB-098A-4C71-BDA2-168BE0188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1A83-8451-4020-94F9-6CA8AC6266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5E4B-EE2D-4647-BA17-9E5AE2A33D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B123-C8C2-4276-96D8-996C188E4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AED1-EA0E-469C-94BC-1151B0B66B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9FEB-79A6-4EAB-B3F2-FAFF206943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E2E7-ECE1-4975-B87F-099362736C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E536-5926-48BD-80B6-9C18DE3A3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98F-DCE9-4E38-865F-1151ECFB8E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4A50-D7B0-4C55-AB4E-F2849A33A2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9246-5960-4A43-9F4C-9E6D3B4745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3381-1431-4BBA-8B1B-0BF2AFB522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7FCE-298C-4461-9F8D-781A2DD684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8EFC-DD56-48B3-A333-067C2ADF74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FA2F-F2DF-44E2-920A-4D834C6F1F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1191-CEA4-4102-A9A7-80724BD664B5}" type="datetimeFigureOut">
              <a:rPr lang="fr-FR" smtClean="0"/>
              <a:pPr/>
              <a:t>19/02/2020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FE4D0-EAB6-4F3B-B533-034B741FE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7B21D1A-92C4-4362-993B-70F65A5852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177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177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177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77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32138" y="1695450"/>
            <a:ext cx="5688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Century Gothic" pitchFamily="34" charset="0"/>
              </a:rPr>
              <a:t>Cartographie et SIG </a:t>
            </a:r>
            <a:endParaRPr lang="fr-FR" sz="6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575" y="6215063"/>
            <a:ext cx="9043988" cy="397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75" tIns="44444" rIns="90475" bIns="44444">
            <a:spAutoFit/>
          </a:bodyPr>
          <a:lstStyle/>
          <a:p>
            <a:pPr algn="r" defTabSz="762000" eaLnBrk="0" hangingPunct="0">
              <a:defRPr/>
            </a:pPr>
            <a:r>
              <a:rPr lang="fr-FR" sz="2000" dirty="0" smtClean="0"/>
              <a:t>PRESENTER </a:t>
            </a:r>
            <a:r>
              <a:rPr lang="fr-FR" sz="2000" dirty="0"/>
              <a:t>PAR </a:t>
            </a:r>
            <a:r>
              <a:rPr lang="fr-FR" sz="2000" dirty="0" smtClean="0"/>
              <a:t>Dr</a:t>
            </a:r>
            <a:r>
              <a:rPr lang="fr-FR" sz="2000" dirty="0"/>
              <a:t>: 	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MEHAIGUENE MADJID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02638" cy="56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74" y="642919"/>
            <a:ext cx="7767849" cy="5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949" y="428604"/>
            <a:ext cx="8027023" cy="55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02638" cy="56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63849"/>
            <a:ext cx="7888960" cy="54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40" y="785794"/>
            <a:ext cx="7688228" cy="52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179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863949"/>
            <a:ext cx="8475574" cy="46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92697"/>
            <a:ext cx="8044148" cy="54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613654" cy="523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2844" y="214290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Questions</a:t>
            </a:r>
          </a:p>
          <a:p>
            <a:pPr marL="342900" indent="-342900" algn="ctr"/>
            <a:endParaRPr lang="fr-FR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162556" cy="212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087690" cy="20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357430"/>
            <a:ext cx="863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28603"/>
            <a:ext cx="7566761" cy="61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3306"/>
            <a:ext cx="8459925" cy="59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05" y="857232"/>
            <a:ext cx="8509654" cy="538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66136"/>
            <a:ext cx="7890099" cy="585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42975" y="2374900"/>
            <a:ext cx="7239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 marL="381000" indent="-381000" algn="ctr" defTabSz="10160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fr-FR" sz="6300" b="0">
                <a:solidFill>
                  <a:srgbClr val="CC06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Merci  </a:t>
            </a:r>
          </a:p>
          <a:p>
            <a:pPr marL="381000" indent="-381000" algn="ctr" defTabSz="10160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fr-FR" sz="6300" b="0">
                <a:solidFill>
                  <a:srgbClr val="CC06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pour  votre  Attention</a:t>
            </a:r>
          </a:p>
        </p:txBody>
      </p:sp>
      <p:pic>
        <p:nvPicPr>
          <p:cNvPr id="63492" name="Picture 4" descr="j01158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088" y="1220788"/>
            <a:ext cx="7354887" cy="134937"/>
          </a:xfrm>
          <a:prstGeom prst="rect">
            <a:avLst/>
          </a:prstGeom>
          <a:noFill/>
        </p:spPr>
      </p:pic>
      <p:pic>
        <p:nvPicPr>
          <p:cNvPr id="63493" name="Picture 5" descr="j01158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5480050"/>
            <a:ext cx="7370763" cy="134938"/>
          </a:xfrm>
          <a:prstGeom prst="rect">
            <a:avLst/>
          </a:prstGeom>
          <a:noFill/>
        </p:spPr>
      </p:pic>
      <p:pic>
        <p:nvPicPr>
          <p:cNvPr id="63495" name="Picture 7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213" y="2657475"/>
            <a:ext cx="17208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39" y="785794"/>
            <a:ext cx="7856154" cy="54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09" y="857232"/>
            <a:ext cx="8026439" cy="51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8175616" cy="45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59" y="642918"/>
            <a:ext cx="7854511" cy="545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714356"/>
            <a:ext cx="7987645" cy="55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87311"/>
            <a:ext cx="7890099" cy="58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7818092" cy="560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</Words>
  <Application>Microsoft Office PowerPoint</Application>
  <PresentationFormat>On-screen Show (4:3)</PresentationFormat>
  <Paragraphs>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Thème Office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Master</cp:lastModifiedBy>
  <cp:revision>49</cp:revision>
  <dcterms:created xsi:type="dcterms:W3CDTF">2011-12-28T16:56:42Z</dcterms:created>
  <dcterms:modified xsi:type="dcterms:W3CDTF">2020-02-19T22:57:45Z</dcterms:modified>
</cp:coreProperties>
</file>