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40" r:id="rId1"/>
  </p:sldMasterIdLst>
  <p:handoutMasterIdLst>
    <p:handoutMasterId r:id="rId10"/>
  </p:handoutMasterIdLst>
  <p:sldIdLst>
    <p:sldId id="256" r:id="rId2"/>
    <p:sldId id="354" r:id="rId3"/>
    <p:sldId id="348" r:id="rId4"/>
    <p:sldId id="350" r:id="rId5"/>
    <p:sldId id="356" r:id="rId6"/>
    <p:sldId id="352" r:id="rId7"/>
    <p:sldId id="353" r:id="rId8"/>
    <p:sldId id="35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07/03/2022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07/03/2022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07/03/2022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07/03/2022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07/03/2022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07/03/2022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07/03/2022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07/03/2022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07/03/2022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07/03/2022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نبذة عن بروز الإدارة الإستراتيجية للموارد البشرية</a:t>
            </a:r>
            <a:endParaRPr lang="ar-DZ" sz="32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071538" y="4786322"/>
            <a:ext cx="2500330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ea typeface="Simplified Arabic"/>
                <a:cs typeface="Traditional Arabic"/>
              </a:rPr>
              <a:t>د. </a:t>
            </a:r>
            <a:r>
              <a:rPr lang="ar-SA" b="1" dirty="0" err="1" smtClean="0">
                <a:ea typeface="Simplified Arabic"/>
                <a:cs typeface="Traditional Arabic"/>
              </a:rPr>
              <a:t>رولامي</a:t>
            </a:r>
            <a:r>
              <a:rPr lang="ar-SA" b="1" dirty="0" smtClean="0">
                <a:ea typeface="Simplified Arabic"/>
                <a:cs typeface="Traditional Arabic"/>
              </a:rPr>
              <a:t> عبد الحميد</a:t>
            </a:r>
            <a:endParaRPr lang="ar-DZ" b="1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ea typeface="Simplified Arabic"/>
                <a:cs typeface="Traditional Arabic"/>
              </a:rPr>
              <a:t> عبد الحميد</a:t>
            </a:r>
            <a:endParaRPr lang="ar-DZ" sz="2400" b="1" dirty="0" smtClean="0"/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المحاضرة 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الثانية</a:t>
            </a:r>
            <a:endParaRPr lang="ar-DZ" sz="32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ea typeface="Simplified Arabic"/>
                <a:cs typeface="Traditional Arabic"/>
              </a:rPr>
              <a:t>a.rolami@univ-dbkm.dz</a:t>
            </a:r>
            <a:endParaRPr lang="ar-D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أسئلة تمهيدية للمحاضرة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الثانية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7224" y="4214818"/>
            <a:ext cx="7429552" cy="100013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ماذا نعني بكل من: الوظائف الإنتاجية، الوظائف الخدمية، وظائف المعرفة، التوظيف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الإفتراضي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857224" y="3357562"/>
            <a:ext cx="7429552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ماذا تعرف عن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شركة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جينيرال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إليكتريك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عوامل بروز الإدارة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الإستراتيجية للموارد البشرية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928663" y="2928934"/>
            <a:ext cx="7215238" cy="642942"/>
          </a:xfrm>
          <a:prstGeom prst="roundRect">
            <a:avLst>
              <a:gd name="adj" fmla="val 370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3200" b="1" dirty="0" smtClean="0">
                <a:ln w="1143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الانتقال من اقتصاد الوظائف الإنتاجية إلى الخدمية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928663" y="3714752"/>
            <a:ext cx="7215238" cy="571504"/>
          </a:xfrm>
          <a:prstGeom prst="roundRect">
            <a:avLst>
              <a:gd name="adj" fmla="val 3209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rtl="1"/>
            <a:r>
              <a:rPr lang="ar-DZ" sz="3200" b="1" dirty="0" smtClean="0">
                <a:ln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سطوة الاقتصاد المبني على </a:t>
            </a:r>
            <a:r>
              <a:rPr lang="ar-DZ" sz="3200" b="1" dirty="0" err="1" smtClean="0">
                <a:ln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الإبتكار</a:t>
            </a:r>
            <a:r>
              <a:rPr lang="ar-DZ" sz="3200" b="1" dirty="0" smtClean="0">
                <a:ln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ووظائف المعرفة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857224" y="4429132"/>
            <a:ext cx="7379221" cy="642942"/>
          </a:xfrm>
          <a:prstGeom prst="roundRect">
            <a:avLst>
              <a:gd name="adj" fmla="val 370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كثرة التوظيف الافتراضي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1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285728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الفرق بين إدارة الموارد البشرية التقليدية والإدارة الإستراتيجية للموارد البشرية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714876" y="1643050"/>
            <a:ext cx="4214843" cy="642942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إدارة الموارد البشرية التقليدية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14282" y="1643050"/>
            <a:ext cx="4429155" cy="642942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الإدارة </a:t>
            </a:r>
            <a:r>
              <a:rPr lang="ar-DZ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الاستراتيجة</a:t>
            </a:r>
            <a:r>
              <a:rPr lang="ar-DZ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للموارد البشرية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714876" y="2571744"/>
            <a:ext cx="4214843" cy="714380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تكون مستشارا في </a:t>
            </a:r>
            <a:r>
              <a:rPr lang="ar-DZ" sz="2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الاستراتيجية</a:t>
            </a:r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العامة في أحسن الأحوال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14282" y="2571744"/>
            <a:ext cx="4429155" cy="714380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تساهم في </a:t>
            </a:r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تصميم الإستراتيجية العامة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4714875" y="3357562"/>
            <a:ext cx="4214843" cy="714380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الإهتمام</a:t>
            </a:r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بإدارة العمليات اليومية (حفظ ملفات العاملين، الأجور، ...) 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14281" y="3357562"/>
            <a:ext cx="4429155" cy="714380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الإهتمام</a:t>
            </a:r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بالسير الحسن </a:t>
            </a:r>
            <a:r>
              <a:rPr lang="ar-DZ" sz="2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لاستراتيجية</a:t>
            </a:r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الموارد البشرية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4714876" y="4143380"/>
            <a:ext cx="4214843" cy="714380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جزء من الإدارة التنفيذية (مدير الموارد البشرية)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14282" y="4143380"/>
            <a:ext cx="4429155" cy="714380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جزء من الإدارة العليا (نائب الرئيس المكلف بالموارد البشرية)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4714876" y="4929198"/>
            <a:ext cx="4214843" cy="714380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تنسيق متوسط أو منخفض مع الوظائف الأخرى (التسويق ...)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214282" y="4929198"/>
            <a:ext cx="4429155" cy="714380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تنسيق مرتفع مع الوظائف الأخرى (التسويق ...)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4714875" y="5715016"/>
            <a:ext cx="4214843" cy="714380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النظر </a:t>
            </a:r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إلى العاملين </a:t>
            </a:r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على أنهم وسيلة </a:t>
            </a:r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لخدمة </a:t>
            </a:r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العملاء فقط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14281" y="5715016"/>
            <a:ext cx="4429155" cy="714380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النظر </a:t>
            </a:r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إلى العاملين </a:t>
            </a:r>
            <a:r>
              <a:rPr lang="ar-DZ" sz="2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على أنهم عملاء داخليين للمؤسسة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5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أسس نجاح الإدارة الإستراتيجية للموارد البشرية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286116" y="3000372"/>
            <a:ext cx="2357454" cy="1000132"/>
          </a:xfrm>
          <a:prstGeom prst="roundRect">
            <a:avLst>
              <a:gd name="adj" fmla="val 37071"/>
            </a:avLst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قيادة موارد بشرية ماهرة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857752" y="4572008"/>
            <a:ext cx="2571768" cy="928694"/>
          </a:xfrm>
          <a:prstGeom prst="roundRect">
            <a:avLst>
              <a:gd name="adj" fmla="val 3209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قابلية من المدير التنفيذي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571604" y="4500570"/>
            <a:ext cx="2500330" cy="1000132"/>
          </a:xfrm>
          <a:prstGeom prst="roundRect">
            <a:avLst>
              <a:gd name="adj" fmla="val 3707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استجابة الموارد البشرية للتغيير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1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إسهامات شركة جنرال إلكتريك </a:t>
            </a:r>
            <a:r>
              <a:rPr lang="fr-FR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GE</a:t>
            </a:r>
          </a:p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في بروز الإدارة الإستراتيجية للموارد البشرية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500430" y="2714620"/>
            <a:ext cx="5429289" cy="500066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شركة صناعية وتكنولوجية أمريكية</a:t>
            </a:r>
          </a:p>
        </p:txBody>
      </p:sp>
      <p:pic>
        <p:nvPicPr>
          <p:cNvPr id="1026" name="Picture 2" descr="C:\Users\pc\Desktop\1200px-General_Electric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786082"/>
            <a:ext cx="3000372" cy="3000372"/>
          </a:xfrm>
          <a:prstGeom prst="rect">
            <a:avLst/>
          </a:prstGeom>
          <a:noFill/>
        </p:spPr>
      </p:pic>
      <p:sp>
        <p:nvSpPr>
          <p:cNvPr id="11" name="Rectangle à coins arrondis 10"/>
          <p:cNvSpPr/>
          <p:nvPr/>
        </p:nvSpPr>
        <p:spPr>
          <a:xfrm>
            <a:off x="3500430" y="3286124"/>
            <a:ext cx="5429289" cy="500066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أول شركة تتبنى ثقافة الجدارة في قياس الأداء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3500430" y="3857628"/>
            <a:ext cx="5429289" cy="500066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أول شركة تعتمد القيادة كمدخل لتطوير الأداء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3500430" y="4429132"/>
            <a:ext cx="5429289" cy="928694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أول شركة تؤسس جامعة خاصة </a:t>
            </a:r>
            <a:r>
              <a:rPr lang="ar-DZ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بها</a:t>
            </a:r>
            <a:r>
              <a:rPr lang="ar-DZ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سميت جامعة </a:t>
            </a:r>
            <a:r>
              <a:rPr lang="fr-FR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Crotonville</a:t>
            </a:r>
            <a:r>
              <a:rPr lang="ar-DZ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(في الخمسينات)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3500430" y="5429264"/>
            <a:ext cx="5429289" cy="928694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أول شركة تنفق حصة كبيرة من أرباحها على التعليم (10</a:t>
            </a:r>
            <a:r>
              <a:rPr lang="fr-FR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%</a:t>
            </a:r>
            <a:r>
              <a:rPr lang="ar-DZ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1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إسهامات شركة جنرال إلكتريك </a:t>
            </a:r>
            <a:r>
              <a:rPr lang="fr-FR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GE</a:t>
            </a:r>
          </a:p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في بروز الإدارة الإستراتيجية للموارد البشرية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500430" y="2714620"/>
            <a:ext cx="5429289" cy="928694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في الخمسينات أطلقت نظامها الخاص </a:t>
            </a:r>
            <a:r>
              <a:rPr lang="fr-FR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Session C</a:t>
            </a:r>
            <a:r>
              <a:rPr lang="ar-DZ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وهدفه:</a:t>
            </a:r>
          </a:p>
        </p:txBody>
      </p:sp>
      <p:pic>
        <p:nvPicPr>
          <p:cNvPr id="1026" name="Picture 2" descr="C:\Users\pc\Desktop\1200px-General_Electric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786082"/>
            <a:ext cx="3000372" cy="3000372"/>
          </a:xfrm>
          <a:prstGeom prst="rect">
            <a:avLst/>
          </a:prstGeom>
          <a:noFill/>
        </p:spPr>
      </p:pic>
      <p:sp>
        <p:nvSpPr>
          <p:cNvPr id="16" name="Rectangle à coins arrondis 15"/>
          <p:cNvSpPr/>
          <p:nvPr/>
        </p:nvSpPr>
        <p:spPr>
          <a:xfrm>
            <a:off x="3500430" y="3786190"/>
            <a:ext cx="492922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تشجيع الحوار المتواصل مع العاملين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500430" y="4429132"/>
            <a:ext cx="492922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الإهتمام</a:t>
            </a:r>
            <a:r>
              <a:rPr lang="ar-DZ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بالمسار الوظيفي للمديرين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500430" y="5072074"/>
            <a:ext cx="492922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تتبع احتياجات التطوير الوظيفي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6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أسئلة لإثراء المعارف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7224" y="4214818"/>
            <a:ext cx="7429552" cy="107157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أذكر نموذج تطبيقي يبين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مساهمة وادي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السيليكون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في تطوير إدارة الموارد البشرية.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857224" y="3357562"/>
            <a:ext cx="7429552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ماذا تعرف عن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وادي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السيليكون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682</TotalTime>
  <Words>304</Words>
  <Application>Microsoft Office PowerPoint</Application>
  <PresentationFormat>Affichage à l'écran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Civil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125</cp:revision>
  <dcterms:created xsi:type="dcterms:W3CDTF">2014-12-07T19:11:11Z</dcterms:created>
  <dcterms:modified xsi:type="dcterms:W3CDTF">2022-03-07T08:51:29Z</dcterms:modified>
</cp:coreProperties>
</file>