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24"/>
  </p:notesMasterIdLst>
  <p:sldIdLst>
    <p:sldId id="256" r:id="rId2"/>
    <p:sldId id="259" r:id="rId3"/>
    <p:sldId id="260" r:id="rId4"/>
    <p:sldId id="261" r:id="rId5"/>
    <p:sldId id="308" r:id="rId6"/>
    <p:sldId id="309" r:id="rId7"/>
    <p:sldId id="263" r:id="rId8"/>
    <p:sldId id="295" r:id="rId9"/>
    <p:sldId id="304" r:id="rId10"/>
    <p:sldId id="311" r:id="rId11"/>
    <p:sldId id="310" r:id="rId12"/>
    <p:sldId id="297" r:id="rId13"/>
    <p:sldId id="301" r:id="rId14"/>
    <p:sldId id="299" r:id="rId15"/>
    <p:sldId id="300" r:id="rId16"/>
    <p:sldId id="302" r:id="rId17"/>
    <p:sldId id="303" r:id="rId18"/>
    <p:sldId id="296" r:id="rId19"/>
    <p:sldId id="305" r:id="rId20"/>
    <p:sldId id="307" r:id="rId21"/>
    <p:sldId id="306" r:id="rId22"/>
    <p:sldId id="317" r:id="rId23"/>
  </p:sldIdLst>
  <p:sldSz cx="9144000" cy="5143500" type="screen16x9"/>
  <p:notesSz cx="6858000" cy="9144000"/>
  <p:embeddedFontLst>
    <p:embeddedFont>
      <p:font typeface="Algerian" pitchFamily="82" charset="0"/>
      <p:regular r:id="rId25"/>
    </p:embeddedFont>
    <p:embeddedFont>
      <p:font typeface="Aparajita" panose="02020603050405020304" pitchFamily="18" charset="0"/>
      <p:regular r:id="rId26"/>
      <p:bold r:id="rId27"/>
      <p:italic r:id="rId28"/>
      <p:boldItalic r:id="rId29"/>
    </p:embeddedFont>
    <p:embeddedFont>
      <p:font typeface="Inria Sans Light"/>
      <p:regular r:id="rId30"/>
      <p:bold r:id="rId31"/>
      <p:italic r:id="rId32"/>
      <p:boldItalic r:id="rId33"/>
    </p:embeddedFont>
    <p:embeddedFont>
      <p:font typeface="Inria Serif"/>
      <p:regular r:id="rId34"/>
      <p:bold r:id="rId35"/>
      <p:italic r:id="rId36"/>
      <p:boldItalic r:id="rId37"/>
    </p:embeddedFont>
    <p:embeddedFont>
      <p:font typeface="Simplified Arabic" panose="02020603050405020304" pitchFamily="18" charset="-78"/>
      <p:regular r:id="rId38"/>
      <p:bold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AD03E"/>
    <a:srgbClr val="BB5960"/>
    <a:srgbClr val="D29297"/>
    <a:srgbClr val="67D6FD"/>
    <a:srgbClr val="EE76E8"/>
    <a:srgbClr val="99CCFF"/>
    <a:srgbClr val="00FFFF"/>
    <a:srgbClr val="0C7066"/>
    <a:srgbClr val="C84CD2"/>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6DBAE27-971D-41E8-88A7-65EC682BBDAA}">
  <a:tblStyle styleId="{66DBAE27-971D-41E8-88A7-65EC682BBDAA}"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85F9031C-83E4-4740-8298-3536804E51B7}"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12" autoAdjust="0"/>
    <p:restoredTop sz="94660"/>
  </p:normalViewPr>
  <p:slideViewPr>
    <p:cSldViewPr>
      <p:cViewPr>
        <p:scale>
          <a:sx n="80" d="100"/>
          <a:sy n="80" d="100"/>
        </p:scale>
        <p:origin x="-948" y="-180"/>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font" Target="fonts/font2.fntdata" /><Relationship Id="rId39" Type="http://schemas.openxmlformats.org/officeDocument/2006/relationships/font" Target="fonts/font15.fntdata" /><Relationship Id="rId3" Type="http://schemas.openxmlformats.org/officeDocument/2006/relationships/slide" Target="slides/slide2.xml" /><Relationship Id="rId21" Type="http://schemas.openxmlformats.org/officeDocument/2006/relationships/slide" Target="slides/slide20.xml" /><Relationship Id="rId34" Type="http://schemas.openxmlformats.org/officeDocument/2006/relationships/font" Target="fonts/font10.fntdata" /><Relationship Id="rId42" Type="http://schemas.openxmlformats.org/officeDocument/2006/relationships/theme" Target="theme/theme1.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font" Target="fonts/font1.fntdata" /><Relationship Id="rId33" Type="http://schemas.openxmlformats.org/officeDocument/2006/relationships/font" Target="fonts/font9.fntdata" /><Relationship Id="rId38" Type="http://schemas.openxmlformats.org/officeDocument/2006/relationships/font" Target="fonts/font14.fntdata"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font" Target="fonts/font5.fntdata" /><Relationship Id="rId41" Type="http://schemas.openxmlformats.org/officeDocument/2006/relationships/viewProps" Target="viewProp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notesMaster" Target="notesMasters/notesMaster1.xml" /><Relationship Id="rId32" Type="http://schemas.openxmlformats.org/officeDocument/2006/relationships/font" Target="fonts/font8.fntdata" /><Relationship Id="rId37" Type="http://schemas.openxmlformats.org/officeDocument/2006/relationships/font" Target="fonts/font13.fntdata" /><Relationship Id="rId40" Type="http://schemas.openxmlformats.org/officeDocument/2006/relationships/presProps" Target="presProp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font" Target="fonts/font4.fntdata" /><Relationship Id="rId36" Type="http://schemas.openxmlformats.org/officeDocument/2006/relationships/font" Target="fonts/font12.fntdata"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font" Target="fonts/font7.fntdata"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font" Target="fonts/font3.fntdata" /><Relationship Id="rId30" Type="http://schemas.openxmlformats.org/officeDocument/2006/relationships/font" Target="fonts/font6.fntdata" /><Relationship Id="rId35" Type="http://schemas.openxmlformats.org/officeDocument/2006/relationships/font" Target="fonts/font11.fntdata" /><Relationship Id="rId43" Type="http://schemas.openxmlformats.org/officeDocument/2006/relationships/tableStyles" Target="tableStyles.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 /><Relationship Id="rId1" Type="http://schemas.openxmlformats.org/officeDocument/2006/relationships/notesMaster" Target="../notesMasters/notesMaster1.xml" /></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 /><Relationship Id="rId1" Type="http://schemas.openxmlformats.org/officeDocument/2006/relationships/notesMaster" Target="../notesMasters/notesMaster1.xml" /></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 /><Relationship Id="rId1" Type="http://schemas.openxmlformats.org/officeDocument/2006/relationships/notesMaster" Target="../notesMasters/notesMaster1.xml" /></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 /><Relationship Id="rId1" Type="http://schemas.openxmlformats.org/officeDocument/2006/relationships/notesMaster" Target="../notesMasters/notesMaster1.xml" /></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 /><Relationship Id="rId1" Type="http://schemas.openxmlformats.org/officeDocument/2006/relationships/notesMaster" Target="../notesMasters/notesMaster1.xml" /></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 /><Relationship Id="rId1" Type="http://schemas.openxmlformats.org/officeDocument/2006/relationships/notesMaster" Target="../notesMasters/notesMaster1.xml" /></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 /><Relationship Id="rId1"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algn="r"/>
            <a:endParaRPr lang="fr-F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pic>
        <p:nvPicPr>
          <p:cNvPr id="10" name="Google Shape;10;p2"/>
          <p:cNvPicPr preferRelativeResize="0"/>
          <p:nvPr/>
        </p:nvPicPr>
        <p:blipFill>
          <a:blip r:embed="rId2">
            <a:alphaModFix/>
          </a:blip>
          <a:stretch>
            <a:fillRect/>
          </a:stretch>
        </p:blipFill>
        <p:spPr>
          <a:xfrm>
            <a:off x="0" y="0"/>
            <a:ext cx="9144000" cy="5143500"/>
          </a:xfrm>
          <a:prstGeom prst="rect">
            <a:avLst/>
          </a:prstGeom>
          <a:noFill/>
          <a:ln>
            <a:noFill/>
          </a:ln>
        </p:spPr>
      </p:pic>
      <p:sp>
        <p:nvSpPr>
          <p:cNvPr id="11" name="Google Shape;11;p2"/>
          <p:cNvSpPr txBox="1">
            <a:spLocks noGrp="1"/>
          </p:cNvSpPr>
          <p:nvPr>
            <p:ph type="ctrTitle"/>
          </p:nvPr>
        </p:nvSpPr>
        <p:spPr>
          <a:xfrm>
            <a:off x="855300" y="1756525"/>
            <a:ext cx="7433400" cy="1630500"/>
          </a:xfrm>
          <a:prstGeom prst="rect">
            <a:avLst/>
          </a:prstGeom>
        </p:spPr>
        <p:txBody>
          <a:bodyPr spcFirstLastPara="1" wrap="square" lIns="0" tIns="0" rIns="0" bIns="0" anchor="ctr" anchorCtr="0">
            <a:noAutofit/>
          </a:bodyPr>
          <a:lstStyle>
            <a:lvl1pPr lvl="0" rtl="0">
              <a:spcBef>
                <a:spcPts val="0"/>
              </a:spcBef>
              <a:spcAft>
                <a:spcPts val="0"/>
              </a:spcAft>
              <a:buSzPts val="6000"/>
              <a:buNone/>
              <a:defRPr sz="6000"/>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2"/>
        <p:cNvGrpSpPr/>
        <p:nvPr/>
      </p:nvGrpSpPr>
      <p:grpSpPr>
        <a:xfrm>
          <a:off x="0" y="0"/>
          <a:ext cx="0" cy="0"/>
          <a:chOff x="0" y="0"/>
          <a:chExt cx="0" cy="0"/>
        </a:xfrm>
      </p:grpSpPr>
      <p:pic>
        <p:nvPicPr>
          <p:cNvPr id="13" name="Google Shape;13;p3"/>
          <p:cNvPicPr preferRelativeResize="0"/>
          <p:nvPr/>
        </p:nvPicPr>
        <p:blipFill>
          <a:blip r:embed="rId2">
            <a:alphaModFix/>
          </a:blip>
          <a:stretch>
            <a:fillRect/>
          </a:stretch>
        </p:blipFill>
        <p:spPr>
          <a:xfrm>
            <a:off x="0" y="0"/>
            <a:ext cx="9144000" cy="5143500"/>
          </a:xfrm>
          <a:prstGeom prst="rect">
            <a:avLst/>
          </a:prstGeom>
          <a:noFill/>
          <a:ln>
            <a:noFill/>
          </a:ln>
        </p:spPr>
      </p:pic>
      <p:sp>
        <p:nvSpPr>
          <p:cNvPr id="14" name="Google Shape;14;p3"/>
          <p:cNvSpPr txBox="1">
            <a:spLocks noGrp="1"/>
          </p:cNvSpPr>
          <p:nvPr>
            <p:ph type="ctrTitle"/>
          </p:nvPr>
        </p:nvSpPr>
        <p:spPr>
          <a:xfrm>
            <a:off x="855300" y="2004250"/>
            <a:ext cx="7433400" cy="646800"/>
          </a:xfrm>
          <a:prstGeom prst="rect">
            <a:avLst/>
          </a:prstGeom>
        </p:spPr>
        <p:txBody>
          <a:bodyPr spcFirstLastPara="1" wrap="square" lIns="0" tIns="0" rIns="0" bIns="0" anchor="b" anchorCtr="0">
            <a:noAutofit/>
          </a:bodyPr>
          <a:lstStyle>
            <a:lvl1pPr lvl="0" rtl="0">
              <a:spcBef>
                <a:spcPts val="0"/>
              </a:spcBef>
              <a:spcAft>
                <a:spcPts val="0"/>
              </a:spcAft>
              <a:buClr>
                <a:schemeClr val="dk1"/>
              </a:buClr>
              <a:buSzPts val="4800"/>
              <a:buNone/>
              <a:defRPr sz="4800">
                <a:solidFill>
                  <a:schemeClr val="dk1"/>
                </a:solidFill>
              </a:defRPr>
            </a:lvl1pPr>
            <a:lvl2pPr lvl="1" rtl="0">
              <a:spcBef>
                <a:spcPts val="0"/>
              </a:spcBef>
              <a:spcAft>
                <a:spcPts val="0"/>
              </a:spcAft>
              <a:buClr>
                <a:schemeClr val="dk1"/>
              </a:buClr>
              <a:buSzPts val="4800"/>
              <a:buNone/>
              <a:defRPr sz="4800">
                <a:solidFill>
                  <a:schemeClr val="dk1"/>
                </a:solidFill>
              </a:defRPr>
            </a:lvl2pPr>
            <a:lvl3pPr lvl="2" rtl="0">
              <a:spcBef>
                <a:spcPts val="0"/>
              </a:spcBef>
              <a:spcAft>
                <a:spcPts val="0"/>
              </a:spcAft>
              <a:buClr>
                <a:schemeClr val="dk1"/>
              </a:buClr>
              <a:buSzPts val="4800"/>
              <a:buNone/>
              <a:defRPr sz="4800">
                <a:solidFill>
                  <a:schemeClr val="dk1"/>
                </a:solidFill>
              </a:defRPr>
            </a:lvl3pPr>
            <a:lvl4pPr lvl="3" rtl="0">
              <a:spcBef>
                <a:spcPts val="0"/>
              </a:spcBef>
              <a:spcAft>
                <a:spcPts val="0"/>
              </a:spcAft>
              <a:buClr>
                <a:schemeClr val="dk1"/>
              </a:buClr>
              <a:buSzPts val="4800"/>
              <a:buNone/>
              <a:defRPr sz="4800">
                <a:solidFill>
                  <a:schemeClr val="dk1"/>
                </a:solidFill>
              </a:defRPr>
            </a:lvl4pPr>
            <a:lvl5pPr lvl="4" rtl="0">
              <a:spcBef>
                <a:spcPts val="0"/>
              </a:spcBef>
              <a:spcAft>
                <a:spcPts val="0"/>
              </a:spcAft>
              <a:buClr>
                <a:schemeClr val="dk1"/>
              </a:buClr>
              <a:buSzPts val="4800"/>
              <a:buNone/>
              <a:defRPr sz="4800">
                <a:solidFill>
                  <a:schemeClr val="dk1"/>
                </a:solidFill>
              </a:defRPr>
            </a:lvl5pPr>
            <a:lvl6pPr lvl="5" rtl="0">
              <a:spcBef>
                <a:spcPts val="0"/>
              </a:spcBef>
              <a:spcAft>
                <a:spcPts val="0"/>
              </a:spcAft>
              <a:buClr>
                <a:schemeClr val="dk1"/>
              </a:buClr>
              <a:buSzPts val="4800"/>
              <a:buNone/>
              <a:defRPr sz="4800">
                <a:solidFill>
                  <a:schemeClr val="dk1"/>
                </a:solidFill>
              </a:defRPr>
            </a:lvl6pPr>
            <a:lvl7pPr lvl="6" rtl="0">
              <a:spcBef>
                <a:spcPts val="0"/>
              </a:spcBef>
              <a:spcAft>
                <a:spcPts val="0"/>
              </a:spcAft>
              <a:buClr>
                <a:schemeClr val="dk1"/>
              </a:buClr>
              <a:buSzPts val="4800"/>
              <a:buNone/>
              <a:defRPr sz="4800">
                <a:solidFill>
                  <a:schemeClr val="dk1"/>
                </a:solidFill>
              </a:defRPr>
            </a:lvl7pPr>
            <a:lvl8pPr lvl="7" rtl="0">
              <a:spcBef>
                <a:spcPts val="0"/>
              </a:spcBef>
              <a:spcAft>
                <a:spcPts val="0"/>
              </a:spcAft>
              <a:buClr>
                <a:schemeClr val="dk1"/>
              </a:buClr>
              <a:buSzPts val="4800"/>
              <a:buNone/>
              <a:defRPr sz="4800">
                <a:solidFill>
                  <a:schemeClr val="dk1"/>
                </a:solidFill>
              </a:defRPr>
            </a:lvl8pPr>
            <a:lvl9pPr lvl="8" rtl="0">
              <a:spcBef>
                <a:spcPts val="0"/>
              </a:spcBef>
              <a:spcAft>
                <a:spcPts val="0"/>
              </a:spcAft>
              <a:buClr>
                <a:schemeClr val="dk1"/>
              </a:buClr>
              <a:buSzPts val="4800"/>
              <a:buNone/>
              <a:defRPr sz="4800">
                <a:solidFill>
                  <a:schemeClr val="dk1"/>
                </a:solidFill>
              </a:defRPr>
            </a:lvl9pPr>
          </a:lstStyle>
          <a:p>
            <a:endParaRPr/>
          </a:p>
        </p:txBody>
      </p:sp>
      <p:sp>
        <p:nvSpPr>
          <p:cNvPr id="15" name="Google Shape;15;p3"/>
          <p:cNvSpPr txBox="1">
            <a:spLocks noGrp="1"/>
          </p:cNvSpPr>
          <p:nvPr>
            <p:ph type="subTitle" idx="1"/>
          </p:nvPr>
        </p:nvSpPr>
        <p:spPr>
          <a:xfrm>
            <a:off x="855300" y="2748052"/>
            <a:ext cx="7433400" cy="391200"/>
          </a:xfrm>
          <a:prstGeom prst="rect">
            <a:avLst/>
          </a:prstGeom>
        </p:spPr>
        <p:txBody>
          <a:bodyPr spcFirstLastPara="1" wrap="square" lIns="0" tIns="0" rIns="0" bIns="0" anchor="t" anchorCtr="0">
            <a:noAutofit/>
          </a:bodyPr>
          <a:lstStyle>
            <a:lvl1pPr lvl="0" rtl="0">
              <a:spcBef>
                <a:spcPts val="0"/>
              </a:spcBef>
              <a:spcAft>
                <a:spcPts val="0"/>
              </a:spcAft>
              <a:buClr>
                <a:schemeClr val="lt1"/>
              </a:buClr>
              <a:buSzPts val="2400"/>
              <a:buNone/>
              <a:defRPr>
                <a:solidFill>
                  <a:schemeClr val="lt1"/>
                </a:solidFill>
              </a:defRPr>
            </a:lvl1pPr>
            <a:lvl2pPr lvl="1" rtl="0">
              <a:spcBef>
                <a:spcPts val="600"/>
              </a:spcBef>
              <a:spcAft>
                <a:spcPts val="0"/>
              </a:spcAft>
              <a:buClr>
                <a:schemeClr val="lt1"/>
              </a:buClr>
              <a:buSzPts val="3000"/>
              <a:buNone/>
              <a:defRPr sz="3000">
                <a:solidFill>
                  <a:schemeClr val="lt1"/>
                </a:solidFill>
              </a:defRPr>
            </a:lvl2pPr>
            <a:lvl3pPr lvl="2" rtl="0">
              <a:spcBef>
                <a:spcPts val="600"/>
              </a:spcBef>
              <a:spcAft>
                <a:spcPts val="0"/>
              </a:spcAft>
              <a:buClr>
                <a:schemeClr val="lt1"/>
              </a:buClr>
              <a:buSzPts val="3000"/>
              <a:buNone/>
              <a:defRPr sz="3000">
                <a:solidFill>
                  <a:schemeClr val="lt1"/>
                </a:solidFill>
              </a:defRPr>
            </a:lvl3pPr>
            <a:lvl4pPr lvl="3" rtl="0">
              <a:spcBef>
                <a:spcPts val="600"/>
              </a:spcBef>
              <a:spcAft>
                <a:spcPts val="0"/>
              </a:spcAft>
              <a:buClr>
                <a:schemeClr val="lt1"/>
              </a:buClr>
              <a:buSzPts val="3000"/>
              <a:buNone/>
              <a:defRPr sz="3000">
                <a:solidFill>
                  <a:schemeClr val="lt1"/>
                </a:solidFill>
              </a:defRPr>
            </a:lvl4pPr>
            <a:lvl5pPr lvl="4" rtl="0">
              <a:spcBef>
                <a:spcPts val="600"/>
              </a:spcBef>
              <a:spcAft>
                <a:spcPts val="0"/>
              </a:spcAft>
              <a:buClr>
                <a:schemeClr val="lt1"/>
              </a:buClr>
              <a:buSzPts val="3000"/>
              <a:buNone/>
              <a:defRPr sz="3000">
                <a:solidFill>
                  <a:schemeClr val="lt1"/>
                </a:solidFill>
              </a:defRPr>
            </a:lvl5pPr>
            <a:lvl6pPr lvl="5" rtl="0">
              <a:spcBef>
                <a:spcPts val="600"/>
              </a:spcBef>
              <a:spcAft>
                <a:spcPts val="0"/>
              </a:spcAft>
              <a:buClr>
                <a:schemeClr val="lt1"/>
              </a:buClr>
              <a:buSzPts val="3000"/>
              <a:buNone/>
              <a:defRPr sz="3000">
                <a:solidFill>
                  <a:schemeClr val="lt1"/>
                </a:solidFill>
              </a:defRPr>
            </a:lvl6pPr>
            <a:lvl7pPr lvl="6" rtl="0">
              <a:spcBef>
                <a:spcPts val="600"/>
              </a:spcBef>
              <a:spcAft>
                <a:spcPts val="0"/>
              </a:spcAft>
              <a:buClr>
                <a:schemeClr val="lt1"/>
              </a:buClr>
              <a:buSzPts val="3000"/>
              <a:buNone/>
              <a:defRPr sz="3000">
                <a:solidFill>
                  <a:schemeClr val="lt1"/>
                </a:solidFill>
              </a:defRPr>
            </a:lvl7pPr>
            <a:lvl8pPr lvl="7" rtl="0">
              <a:spcBef>
                <a:spcPts val="600"/>
              </a:spcBef>
              <a:spcAft>
                <a:spcPts val="0"/>
              </a:spcAft>
              <a:buClr>
                <a:schemeClr val="lt1"/>
              </a:buClr>
              <a:buSzPts val="3000"/>
              <a:buNone/>
              <a:defRPr sz="3000">
                <a:solidFill>
                  <a:schemeClr val="lt1"/>
                </a:solidFill>
              </a:defRPr>
            </a:lvl8pPr>
            <a:lvl9pPr lvl="8" rtl="0">
              <a:spcBef>
                <a:spcPts val="600"/>
              </a:spcBef>
              <a:spcAft>
                <a:spcPts val="600"/>
              </a:spcAft>
              <a:buClr>
                <a:schemeClr val="lt1"/>
              </a:buClr>
              <a:buSzPts val="3000"/>
              <a:buNone/>
              <a:defRPr sz="3000">
                <a:solidFill>
                  <a:schemeClr val="lt1"/>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16"/>
        <p:cNvGrpSpPr/>
        <p:nvPr/>
      </p:nvGrpSpPr>
      <p:grpSpPr>
        <a:xfrm>
          <a:off x="0" y="0"/>
          <a:ext cx="0" cy="0"/>
          <a:chOff x="0" y="0"/>
          <a:chExt cx="0" cy="0"/>
        </a:xfrm>
      </p:grpSpPr>
      <p:pic>
        <p:nvPicPr>
          <p:cNvPr id="17" name="Google Shape;17;p4"/>
          <p:cNvPicPr preferRelativeResize="0"/>
          <p:nvPr/>
        </p:nvPicPr>
        <p:blipFill>
          <a:blip r:embed="rId2">
            <a:alphaModFix/>
          </a:blip>
          <a:stretch>
            <a:fillRect/>
          </a:stretch>
        </p:blipFill>
        <p:spPr>
          <a:xfrm>
            <a:off x="0" y="0"/>
            <a:ext cx="9143995" cy="5143500"/>
          </a:xfrm>
          <a:prstGeom prst="rect">
            <a:avLst/>
          </a:prstGeom>
          <a:noFill/>
          <a:ln>
            <a:noFill/>
          </a:ln>
        </p:spPr>
      </p:pic>
      <p:sp>
        <p:nvSpPr>
          <p:cNvPr id="18" name="Google Shape;18;p4"/>
          <p:cNvSpPr txBox="1">
            <a:spLocks noGrp="1"/>
          </p:cNvSpPr>
          <p:nvPr>
            <p:ph type="body" idx="1"/>
          </p:nvPr>
        </p:nvSpPr>
        <p:spPr>
          <a:xfrm>
            <a:off x="855300" y="2161800"/>
            <a:ext cx="7433400" cy="819900"/>
          </a:xfrm>
          <a:prstGeom prst="rect">
            <a:avLst/>
          </a:prstGeom>
        </p:spPr>
        <p:txBody>
          <a:bodyPr spcFirstLastPara="1" wrap="square" lIns="0" tIns="0" rIns="0" bIns="0" anchor="ctr" anchorCtr="0">
            <a:noAutofit/>
          </a:bodyPr>
          <a:lstStyle>
            <a:lvl1pPr marL="457200" lvl="0" indent="-419100" algn="ctr" rtl="0">
              <a:spcBef>
                <a:spcPts val="0"/>
              </a:spcBef>
              <a:spcAft>
                <a:spcPts val="0"/>
              </a:spcAft>
              <a:buClr>
                <a:schemeClr val="accent3"/>
              </a:buClr>
              <a:buSzPts val="3000"/>
              <a:buFont typeface="Inria Serif"/>
              <a:buChar char="◺"/>
              <a:defRPr sz="3000" b="1" i="1">
                <a:solidFill>
                  <a:schemeClr val="accent3"/>
                </a:solidFill>
                <a:latin typeface="Inria Serif"/>
                <a:ea typeface="Inria Serif"/>
                <a:cs typeface="Inria Serif"/>
                <a:sym typeface="Inria Serif"/>
              </a:defRPr>
            </a:lvl1pPr>
            <a:lvl2pPr marL="914400" lvl="1" indent="-419100" algn="ctr" rtl="0">
              <a:spcBef>
                <a:spcPts val="600"/>
              </a:spcBef>
              <a:spcAft>
                <a:spcPts val="0"/>
              </a:spcAft>
              <a:buClr>
                <a:schemeClr val="accent3"/>
              </a:buClr>
              <a:buSzPts val="3000"/>
              <a:buFont typeface="Inria Serif"/>
              <a:buChar char="◺"/>
              <a:defRPr sz="3000" b="1" i="1">
                <a:solidFill>
                  <a:schemeClr val="accent3"/>
                </a:solidFill>
                <a:latin typeface="Inria Serif"/>
                <a:ea typeface="Inria Serif"/>
                <a:cs typeface="Inria Serif"/>
                <a:sym typeface="Inria Serif"/>
              </a:defRPr>
            </a:lvl2pPr>
            <a:lvl3pPr marL="1371600" lvl="2" indent="-419100" algn="ctr" rtl="0">
              <a:spcBef>
                <a:spcPts val="600"/>
              </a:spcBef>
              <a:spcAft>
                <a:spcPts val="0"/>
              </a:spcAft>
              <a:buClr>
                <a:schemeClr val="accent3"/>
              </a:buClr>
              <a:buSzPts val="3000"/>
              <a:buFont typeface="Inria Serif"/>
              <a:buChar char="■"/>
              <a:defRPr sz="3000" b="1" i="1">
                <a:solidFill>
                  <a:schemeClr val="accent3"/>
                </a:solidFill>
                <a:latin typeface="Inria Serif"/>
                <a:ea typeface="Inria Serif"/>
                <a:cs typeface="Inria Serif"/>
                <a:sym typeface="Inria Serif"/>
              </a:defRPr>
            </a:lvl3pPr>
            <a:lvl4pPr marL="1828800" lvl="3" indent="-419100" algn="ctr" rtl="0">
              <a:spcBef>
                <a:spcPts val="600"/>
              </a:spcBef>
              <a:spcAft>
                <a:spcPts val="0"/>
              </a:spcAft>
              <a:buClr>
                <a:schemeClr val="accent3"/>
              </a:buClr>
              <a:buSzPts val="3000"/>
              <a:buFont typeface="Inria Serif"/>
              <a:buChar char="●"/>
              <a:defRPr sz="3000" b="1" i="1">
                <a:solidFill>
                  <a:schemeClr val="accent3"/>
                </a:solidFill>
                <a:latin typeface="Inria Serif"/>
                <a:ea typeface="Inria Serif"/>
                <a:cs typeface="Inria Serif"/>
                <a:sym typeface="Inria Serif"/>
              </a:defRPr>
            </a:lvl4pPr>
            <a:lvl5pPr marL="2286000" lvl="4" indent="-419100" algn="ctr" rtl="0">
              <a:spcBef>
                <a:spcPts val="600"/>
              </a:spcBef>
              <a:spcAft>
                <a:spcPts val="0"/>
              </a:spcAft>
              <a:buClr>
                <a:schemeClr val="accent3"/>
              </a:buClr>
              <a:buSzPts val="3000"/>
              <a:buFont typeface="Inria Serif"/>
              <a:buChar char="○"/>
              <a:defRPr sz="3000" b="1" i="1">
                <a:solidFill>
                  <a:schemeClr val="accent3"/>
                </a:solidFill>
                <a:latin typeface="Inria Serif"/>
                <a:ea typeface="Inria Serif"/>
                <a:cs typeface="Inria Serif"/>
                <a:sym typeface="Inria Serif"/>
              </a:defRPr>
            </a:lvl5pPr>
            <a:lvl6pPr marL="2743200" lvl="5" indent="-419100" algn="ctr" rtl="0">
              <a:spcBef>
                <a:spcPts val="600"/>
              </a:spcBef>
              <a:spcAft>
                <a:spcPts val="0"/>
              </a:spcAft>
              <a:buClr>
                <a:schemeClr val="accent3"/>
              </a:buClr>
              <a:buSzPts val="3000"/>
              <a:buFont typeface="Inria Serif"/>
              <a:buChar char="■"/>
              <a:defRPr sz="3000" b="1" i="1">
                <a:solidFill>
                  <a:schemeClr val="accent3"/>
                </a:solidFill>
                <a:latin typeface="Inria Serif"/>
                <a:ea typeface="Inria Serif"/>
                <a:cs typeface="Inria Serif"/>
                <a:sym typeface="Inria Serif"/>
              </a:defRPr>
            </a:lvl6pPr>
            <a:lvl7pPr marL="3200400" lvl="6" indent="-419100" algn="ctr" rtl="0">
              <a:spcBef>
                <a:spcPts val="600"/>
              </a:spcBef>
              <a:spcAft>
                <a:spcPts val="0"/>
              </a:spcAft>
              <a:buClr>
                <a:schemeClr val="accent3"/>
              </a:buClr>
              <a:buSzPts val="3000"/>
              <a:buFont typeface="Inria Serif"/>
              <a:buChar char="●"/>
              <a:defRPr sz="3000" b="1" i="1">
                <a:solidFill>
                  <a:schemeClr val="accent3"/>
                </a:solidFill>
                <a:latin typeface="Inria Serif"/>
                <a:ea typeface="Inria Serif"/>
                <a:cs typeface="Inria Serif"/>
                <a:sym typeface="Inria Serif"/>
              </a:defRPr>
            </a:lvl7pPr>
            <a:lvl8pPr marL="3657600" lvl="7" indent="-419100" algn="ctr" rtl="0">
              <a:spcBef>
                <a:spcPts val="600"/>
              </a:spcBef>
              <a:spcAft>
                <a:spcPts val="0"/>
              </a:spcAft>
              <a:buClr>
                <a:schemeClr val="accent3"/>
              </a:buClr>
              <a:buSzPts val="3000"/>
              <a:buFont typeface="Inria Serif"/>
              <a:buChar char="○"/>
              <a:defRPr sz="3000" b="1" i="1">
                <a:solidFill>
                  <a:schemeClr val="accent3"/>
                </a:solidFill>
                <a:latin typeface="Inria Serif"/>
                <a:ea typeface="Inria Serif"/>
                <a:cs typeface="Inria Serif"/>
                <a:sym typeface="Inria Serif"/>
              </a:defRPr>
            </a:lvl8pPr>
            <a:lvl9pPr marL="4114800" lvl="8" indent="-419100" algn="ctr" rtl="0">
              <a:spcBef>
                <a:spcPts val="600"/>
              </a:spcBef>
              <a:spcAft>
                <a:spcPts val="600"/>
              </a:spcAft>
              <a:buClr>
                <a:schemeClr val="accent3"/>
              </a:buClr>
              <a:buSzPts val="3000"/>
              <a:buFont typeface="Inria Serif"/>
              <a:buChar char="■"/>
              <a:defRPr sz="3000" b="1" i="1">
                <a:solidFill>
                  <a:schemeClr val="accent3"/>
                </a:solidFill>
                <a:latin typeface="Inria Serif"/>
                <a:ea typeface="Inria Serif"/>
                <a:cs typeface="Inria Serif"/>
                <a:sym typeface="Inria Serif"/>
              </a:defRPr>
            </a:lvl9pPr>
          </a:lstStyle>
          <a:p>
            <a:endParaRPr/>
          </a:p>
        </p:txBody>
      </p:sp>
      <p:sp>
        <p:nvSpPr>
          <p:cNvPr id="19" name="Google Shape;19;p4"/>
          <p:cNvSpPr txBox="1"/>
          <p:nvPr/>
        </p:nvSpPr>
        <p:spPr>
          <a:xfrm>
            <a:off x="3593400" y="380994"/>
            <a:ext cx="1957200" cy="6537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7200" b="1">
                <a:solidFill>
                  <a:schemeClr val="lt1"/>
                </a:solidFill>
                <a:latin typeface="Inria Serif"/>
                <a:ea typeface="Inria Serif"/>
                <a:cs typeface="Inria Serif"/>
                <a:sym typeface="Inria Serif"/>
              </a:rPr>
              <a:t>“</a:t>
            </a:r>
            <a:endParaRPr sz="7200" b="1">
              <a:solidFill>
                <a:schemeClr val="lt1"/>
              </a:solidFill>
              <a:latin typeface="Inria Serif"/>
              <a:ea typeface="Inria Serif"/>
              <a:cs typeface="Inria Serif"/>
              <a:sym typeface="Inria Serif"/>
            </a:endParaRPr>
          </a:p>
        </p:txBody>
      </p:sp>
      <p:sp>
        <p:nvSpPr>
          <p:cNvPr id="20" name="Google Shape;20;p4"/>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solidFill>
                  <a:schemeClr val="accent3"/>
                </a:solidFill>
              </a:defRPr>
            </a:lvl1pPr>
            <a:lvl2pPr lvl="1" rtl="0">
              <a:buNone/>
              <a:defRPr>
                <a:solidFill>
                  <a:schemeClr val="accent3"/>
                </a:solidFill>
              </a:defRPr>
            </a:lvl2pPr>
            <a:lvl3pPr lvl="2" rtl="0">
              <a:buNone/>
              <a:defRPr>
                <a:solidFill>
                  <a:schemeClr val="accent3"/>
                </a:solidFill>
              </a:defRPr>
            </a:lvl3pPr>
            <a:lvl4pPr lvl="3" rtl="0">
              <a:buNone/>
              <a:defRPr>
                <a:solidFill>
                  <a:schemeClr val="accent3"/>
                </a:solidFill>
              </a:defRPr>
            </a:lvl4pPr>
            <a:lvl5pPr lvl="4" rtl="0">
              <a:buNone/>
              <a:defRPr>
                <a:solidFill>
                  <a:schemeClr val="accent3"/>
                </a:solidFill>
              </a:defRPr>
            </a:lvl5pPr>
            <a:lvl6pPr lvl="5" rtl="0">
              <a:buNone/>
              <a:defRPr>
                <a:solidFill>
                  <a:schemeClr val="accent3"/>
                </a:solidFill>
              </a:defRPr>
            </a:lvl6pPr>
            <a:lvl7pPr lvl="6" rtl="0">
              <a:buNone/>
              <a:defRPr>
                <a:solidFill>
                  <a:schemeClr val="accent3"/>
                </a:solidFill>
              </a:defRPr>
            </a:lvl7pPr>
            <a:lvl8pPr lvl="7" rtl="0">
              <a:buNone/>
              <a:defRPr>
                <a:solidFill>
                  <a:schemeClr val="accent3"/>
                </a:solidFill>
              </a:defRPr>
            </a:lvl8pPr>
            <a:lvl9pPr lvl="8" rtl="0">
              <a:buNone/>
              <a:defRPr>
                <a:solidFill>
                  <a:schemeClr val="accent3"/>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
        <p:nvSpPr>
          <p:cNvPr id="21" name="Google Shape;21;p4"/>
          <p:cNvSpPr txBox="1"/>
          <p:nvPr/>
        </p:nvSpPr>
        <p:spPr>
          <a:xfrm>
            <a:off x="3593400" y="4108794"/>
            <a:ext cx="1957200" cy="6537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7200" b="1">
                <a:solidFill>
                  <a:schemeClr val="lt1"/>
                </a:solidFill>
                <a:latin typeface="Inria Serif"/>
                <a:ea typeface="Inria Serif"/>
                <a:cs typeface="Inria Serif"/>
                <a:sym typeface="Inria Serif"/>
              </a:rPr>
              <a:t>”</a:t>
            </a:r>
            <a:endParaRPr sz="7200" b="1">
              <a:solidFill>
                <a:schemeClr val="lt1"/>
              </a:solidFill>
              <a:latin typeface="Inria Serif"/>
              <a:ea typeface="Inria Serif"/>
              <a:cs typeface="Inria Serif"/>
              <a:sym typeface="Inria Serif"/>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2"/>
        <p:cNvGrpSpPr/>
        <p:nvPr/>
      </p:nvGrpSpPr>
      <p:grpSpPr>
        <a:xfrm>
          <a:off x="0" y="0"/>
          <a:ext cx="0" cy="0"/>
          <a:chOff x="0" y="0"/>
          <a:chExt cx="0" cy="0"/>
        </a:xfrm>
      </p:grpSpPr>
      <p:pic>
        <p:nvPicPr>
          <p:cNvPr id="23" name="Google Shape;23;p5"/>
          <p:cNvPicPr preferRelativeResize="0"/>
          <p:nvPr/>
        </p:nvPicPr>
        <p:blipFill>
          <a:blip r:embed="rId2">
            <a:alphaModFix/>
          </a:blip>
          <a:stretch>
            <a:fillRect/>
          </a:stretch>
        </p:blipFill>
        <p:spPr>
          <a:xfrm>
            <a:off x="0" y="0"/>
            <a:ext cx="9144000" cy="5143500"/>
          </a:xfrm>
          <a:prstGeom prst="rect">
            <a:avLst/>
          </a:prstGeom>
          <a:noFill/>
          <a:ln>
            <a:noFill/>
          </a:ln>
        </p:spPr>
      </p:pic>
      <p:sp>
        <p:nvSpPr>
          <p:cNvPr id="24" name="Google Shape;24;p5"/>
          <p:cNvSpPr txBox="1">
            <a:spLocks noGrp="1"/>
          </p:cNvSpPr>
          <p:nvPr>
            <p:ph type="title"/>
          </p:nvPr>
        </p:nvSpPr>
        <p:spPr>
          <a:xfrm>
            <a:off x="855300" y="836000"/>
            <a:ext cx="7433400" cy="396300"/>
          </a:xfrm>
          <a:prstGeom prst="rect">
            <a:avLst/>
          </a:prstGeom>
        </p:spPr>
        <p:txBody>
          <a:bodyPr spcFirstLastPara="1" wrap="square" lIns="0" tIns="0" rIns="0" bIns="0"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25" name="Google Shape;25;p5"/>
          <p:cNvSpPr txBox="1">
            <a:spLocks noGrp="1"/>
          </p:cNvSpPr>
          <p:nvPr>
            <p:ph type="body" idx="1"/>
          </p:nvPr>
        </p:nvSpPr>
        <p:spPr>
          <a:xfrm>
            <a:off x="855300" y="1506347"/>
            <a:ext cx="7433400" cy="3033900"/>
          </a:xfrm>
          <a:prstGeom prst="rect">
            <a:avLst/>
          </a:prstGeom>
        </p:spPr>
        <p:txBody>
          <a:bodyPr spcFirstLastPara="1" wrap="square" lIns="0" tIns="0" rIns="0" bIns="0" anchor="t" anchorCtr="0">
            <a:noAutofit/>
          </a:bodyPr>
          <a:lstStyle>
            <a:lvl1pPr marL="457200" lvl="0" indent="-381000" rtl="0">
              <a:spcBef>
                <a:spcPts val="0"/>
              </a:spcBef>
              <a:spcAft>
                <a:spcPts val="0"/>
              </a:spcAft>
              <a:buSzPts val="2400"/>
              <a:buChar char="▸"/>
              <a:defRPr/>
            </a:lvl1pPr>
            <a:lvl2pPr marL="914400" lvl="1" indent="-381000" rtl="0">
              <a:spcBef>
                <a:spcPts val="600"/>
              </a:spcBef>
              <a:spcAft>
                <a:spcPts val="0"/>
              </a:spcAft>
              <a:buSzPts val="2400"/>
              <a:buChar char="▹"/>
              <a:defRPr/>
            </a:lvl2pPr>
            <a:lvl3pPr marL="1371600" lvl="2" indent="-381000" rtl="0">
              <a:spcBef>
                <a:spcPts val="600"/>
              </a:spcBef>
              <a:spcAft>
                <a:spcPts val="0"/>
              </a:spcAft>
              <a:buSzPts val="2400"/>
              <a:buChar char="■"/>
              <a:defRPr/>
            </a:lvl3pPr>
            <a:lvl4pPr marL="1828800" lvl="3" indent="-381000" rtl="0">
              <a:spcBef>
                <a:spcPts val="600"/>
              </a:spcBef>
              <a:spcAft>
                <a:spcPts val="0"/>
              </a:spcAft>
              <a:buSzPts val="2400"/>
              <a:buChar char="●"/>
              <a:defRPr/>
            </a:lvl4pPr>
            <a:lvl5pPr marL="2286000" lvl="4" indent="-381000" rtl="0">
              <a:spcBef>
                <a:spcPts val="600"/>
              </a:spcBef>
              <a:spcAft>
                <a:spcPts val="0"/>
              </a:spcAft>
              <a:buSzPts val="2400"/>
              <a:buChar char="○"/>
              <a:defRPr/>
            </a:lvl5pPr>
            <a:lvl6pPr marL="2743200" lvl="5" indent="-381000" rtl="0">
              <a:spcBef>
                <a:spcPts val="600"/>
              </a:spcBef>
              <a:spcAft>
                <a:spcPts val="0"/>
              </a:spcAft>
              <a:buSzPts val="2400"/>
              <a:buChar char="■"/>
              <a:defRPr/>
            </a:lvl6pPr>
            <a:lvl7pPr marL="3200400" lvl="6" indent="-381000" rtl="0">
              <a:spcBef>
                <a:spcPts val="600"/>
              </a:spcBef>
              <a:spcAft>
                <a:spcPts val="0"/>
              </a:spcAft>
              <a:buSzPts val="2400"/>
              <a:buChar char="●"/>
              <a:defRPr/>
            </a:lvl7pPr>
            <a:lvl8pPr marL="3657600" lvl="7" indent="-381000" rtl="0">
              <a:spcBef>
                <a:spcPts val="600"/>
              </a:spcBef>
              <a:spcAft>
                <a:spcPts val="0"/>
              </a:spcAft>
              <a:buSzPts val="2400"/>
              <a:buChar char="○"/>
              <a:defRPr/>
            </a:lvl8pPr>
            <a:lvl9pPr marL="4114800" lvl="8" indent="-381000" rtl="0">
              <a:spcBef>
                <a:spcPts val="600"/>
              </a:spcBef>
              <a:spcAft>
                <a:spcPts val="600"/>
              </a:spcAft>
              <a:buSzPts val="2400"/>
              <a:buChar char="■"/>
              <a:defRPr/>
            </a:lvl9pPr>
          </a:lstStyle>
          <a:p>
            <a:endParaRPr/>
          </a:p>
        </p:txBody>
      </p:sp>
      <p:sp>
        <p:nvSpPr>
          <p:cNvPr id="26" name="Google Shape;26;p5"/>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27"/>
        <p:cNvGrpSpPr/>
        <p:nvPr/>
      </p:nvGrpSpPr>
      <p:grpSpPr>
        <a:xfrm>
          <a:off x="0" y="0"/>
          <a:ext cx="0" cy="0"/>
          <a:chOff x="0" y="0"/>
          <a:chExt cx="0" cy="0"/>
        </a:xfrm>
      </p:grpSpPr>
      <p:pic>
        <p:nvPicPr>
          <p:cNvPr id="28" name="Google Shape;28;p6"/>
          <p:cNvPicPr preferRelativeResize="0"/>
          <p:nvPr/>
        </p:nvPicPr>
        <p:blipFill>
          <a:blip r:embed="rId2">
            <a:alphaModFix/>
          </a:blip>
          <a:stretch>
            <a:fillRect/>
          </a:stretch>
        </p:blipFill>
        <p:spPr>
          <a:xfrm>
            <a:off x="0" y="0"/>
            <a:ext cx="9144000" cy="5143500"/>
          </a:xfrm>
          <a:prstGeom prst="rect">
            <a:avLst/>
          </a:prstGeom>
          <a:noFill/>
          <a:ln>
            <a:noFill/>
          </a:ln>
        </p:spPr>
      </p:pic>
      <p:sp>
        <p:nvSpPr>
          <p:cNvPr id="29" name="Google Shape;29;p6"/>
          <p:cNvSpPr txBox="1">
            <a:spLocks noGrp="1"/>
          </p:cNvSpPr>
          <p:nvPr>
            <p:ph type="title"/>
          </p:nvPr>
        </p:nvSpPr>
        <p:spPr>
          <a:xfrm>
            <a:off x="855300" y="836000"/>
            <a:ext cx="7433400" cy="396300"/>
          </a:xfrm>
          <a:prstGeom prst="rect">
            <a:avLst/>
          </a:prstGeom>
        </p:spPr>
        <p:txBody>
          <a:bodyPr spcFirstLastPara="1" wrap="square" lIns="0" tIns="0" rIns="0" bIns="0"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30" name="Google Shape;30;p6"/>
          <p:cNvSpPr txBox="1">
            <a:spLocks noGrp="1"/>
          </p:cNvSpPr>
          <p:nvPr>
            <p:ph type="body" idx="1"/>
          </p:nvPr>
        </p:nvSpPr>
        <p:spPr>
          <a:xfrm>
            <a:off x="855275" y="1506350"/>
            <a:ext cx="3473100" cy="27912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600"/>
              </a:spcBef>
              <a:spcAft>
                <a:spcPts val="0"/>
              </a:spcAft>
              <a:buSzPts val="2000"/>
              <a:buChar char="◺"/>
              <a:defRPr sz="2000"/>
            </a:lvl2pPr>
            <a:lvl3pPr marL="1371600" lvl="2" indent="-355600" rtl="0">
              <a:spcBef>
                <a:spcPts val="600"/>
              </a:spcBef>
              <a:spcAft>
                <a:spcPts val="0"/>
              </a:spcAft>
              <a:buSzPts val="2000"/>
              <a:buChar char="■"/>
              <a:defRPr sz="2000"/>
            </a:lvl3pPr>
            <a:lvl4pPr marL="1828800" lvl="3" indent="-355600" rtl="0">
              <a:spcBef>
                <a:spcPts val="600"/>
              </a:spcBef>
              <a:spcAft>
                <a:spcPts val="0"/>
              </a:spcAft>
              <a:buSzPts val="2000"/>
              <a:buChar char="●"/>
              <a:defRPr sz="2000"/>
            </a:lvl4pPr>
            <a:lvl5pPr marL="2286000" lvl="4" indent="-355600" rtl="0">
              <a:spcBef>
                <a:spcPts val="600"/>
              </a:spcBef>
              <a:spcAft>
                <a:spcPts val="0"/>
              </a:spcAft>
              <a:buSzPts val="2000"/>
              <a:buChar char="○"/>
              <a:defRPr sz="2000"/>
            </a:lvl5pPr>
            <a:lvl6pPr marL="2743200" lvl="5" indent="-355600" rtl="0">
              <a:spcBef>
                <a:spcPts val="600"/>
              </a:spcBef>
              <a:spcAft>
                <a:spcPts val="0"/>
              </a:spcAft>
              <a:buSzPts val="2000"/>
              <a:buChar char="■"/>
              <a:defRPr sz="2000"/>
            </a:lvl6pPr>
            <a:lvl7pPr marL="3200400" lvl="6" indent="-355600" rtl="0">
              <a:spcBef>
                <a:spcPts val="600"/>
              </a:spcBef>
              <a:spcAft>
                <a:spcPts val="0"/>
              </a:spcAft>
              <a:buSzPts val="2000"/>
              <a:buChar char="●"/>
              <a:defRPr sz="2000"/>
            </a:lvl7pPr>
            <a:lvl8pPr marL="3657600" lvl="7" indent="-355600" rtl="0">
              <a:spcBef>
                <a:spcPts val="600"/>
              </a:spcBef>
              <a:spcAft>
                <a:spcPts val="0"/>
              </a:spcAft>
              <a:buSzPts val="2000"/>
              <a:buChar char="○"/>
              <a:defRPr sz="2000"/>
            </a:lvl8pPr>
            <a:lvl9pPr marL="4114800" lvl="8" indent="-355600" rtl="0">
              <a:spcBef>
                <a:spcPts val="600"/>
              </a:spcBef>
              <a:spcAft>
                <a:spcPts val="600"/>
              </a:spcAft>
              <a:buSzPts val="2000"/>
              <a:buChar char="■"/>
              <a:defRPr sz="2000"/>
            </a:lvl9pPr>
          </a:lstStyle>
          <a:p>
            <a:endParaRPr/>
          </a:p>
        </p:txBody>
      </p:sp>
      <p:sp>
        <p:nvSpPr>
          <p:cNvPr id="31" name="Google Shape;31;p6"/>
          <p:cNvSpPr txBox="1">
            <a:spLocks noGrp="1"/>
          </p:cNvSpPr>
          <p:nvPr>
            <p:ph type="body" idx="2"/>
          </p:nvPr>
        </p:nvSpPr>
        <p:spPr>
          <a:xfrm>
            <a:off x="4815599" y="1506350"/>
            <a:ext cx="3473100" cy="27912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600"/>
              </a:spcBef>
              <a:spcAft>
                <a:spcPts val="0"/>
              </a:spcAft>
              <a:buSzPts val="2000"/>
              <a:buChar char="◺"/>
              <a:defRPr sz="2000"/>
            </a:lvl2pPr>
            <a:lvl3pPr marL="1371600" lvl="2" indent="-355600" rtl="0">
              <a:spcBef>
                <a:spcPts val="600"/>
              </a:spcBef>
              <a:spcAft>
                <a:spcPts val="0"/>
              </a:spcAft>
              <a:buSzPts val="2000"/>
              <a:buChar char="■"/>
              <a:defRPr sz="2000"/>
            </a:lvl3pPr>
            <a:lvl4pPr marL="1828800" lvl="3" indent="-355600" rtl="0">
              <a:spcBef>
                <a:spcPts val="600"/>
              </a:spcBef>
              <a:spcAft>
                <a:spcPts val="0"/>
              </a:spcAft>
              <a:buSzPts val="2000"/>
              <a:buChar char="●"/>
              <a:defRPr sz="2000"/>
            </a:lvl4pPr>
            <a:lvl5pPr marL="2286000" lvl="4" indent="-355600" rtl="0">
              <a:spcBef>
                <a:spcPts val="600"/>
              </a:spcBef>
              <a:spcAft>
                <a:spcPts val="0"/>
              </a:spcAft>
              <a:buSzPts val="2000"/>
              <a:buChar char="○"/>
              <a:defRPr sz="2000"/>
            </a:lvl5pPr>
            <a:lvl6pPr marL="2743200" lvl="5" indent="-355600" rtl="0">
              <a:spcBef>
                <a:spcPts val="600"/>
              </a:spcBef>
              <a:spcAft>
                <a:spcPts val="0"/>
              </a:spcAft>
              <a:buSzPts val="2000"/>
              <a:buChar char="■"/>
              <a:defRPr sz="2000"/>
            </a:lvl6pPr>
            <a:lvl7pPr marL="3200400" lvl="6" indent="-355600" rtl="0">
              <a:spcBef>
                <a:spcPts val="600"/>
              </a:spcBef>
              <a:spcAft>
                <a:spcPts val="0"/>
              </a:spcAft>
              <a:buSzPts val="2000"/>
              <a:buChar char="●"/>
              <a:defRPr sz="2000"/>
            </a:lvl7pPr>
            <a:lvl8pPr marL="3657600" lvl="7" indent="-355600" rtl="0">
              <a:spcBef>
                <a:spcPts val="600"/>
              </a:spcBef>
              <a:spcAft>
                <a:spcPts val="0"/>
              </a:spcAft>
              <a:buSzPts val="2000"/>
              <a:buChar char="○"/>
              <a:defRPr sz="2000"/>
            </a:lvl8pPr>
            <a:lvl9pPr marL="4114800" lvl="8" indent="-355600" rtl="0">
              <a:spcBef>
                <a:spcPts val="600"/>
              </a:spcBef>
              <a:spcAft>
                <a:spcPts val="600"/>
              </a:spcAft>
              <a:buSzPts val="2000"/>
              <a:buChar char="■"/>
              <a:defRPr sz="2000"/>
            </a:lvl9pPr>
          </a:lstStyle>
          <a:p>
            <a:endParaRPr/>
          </a:p>
        </p:txBody>
      </p:sp>
      <p:sp>
        <p:nvSpPr>
          <p:cNvPr id="32" name="Google Shape;32;p6"/>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theme" Target="../theme/theme1.xml" /><Relationship Id="rId5" Type="http://schemas.openxmlformats.org/officeDocument/2006/relationships/slideLayout" Target="../slideLayouts/slideLayout5.xml" /><Relationship Id="rId4" Type="http://schemas.openxmlformats.org/officeDocument/2006/relationships/slideLayout" Target="../slideLayouts/slideLayout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Ref idx="1001">
        <a:schemeClr val="bg2"/>
      </p:bgRef>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55300" y="836000"/>
            <a:ext cx="7433400" cy="396300"/>
          </a:xfrm>
          <a:prstGeom prst="rect">
            <a:avLst/>
          </a:prstGeom>
          <a:noFill/>
          <a:ln>
            <a:noFill/>
          </a:ln>
        </p:spPr>
        <p:txBody>
          <a:bodyPr spcFirstLastPara="1" wrap="square" lIns="0" tIns="0" rIns="0" bIns="0" anchor="b" anchorCtr="0">
            <a:noAutofit/>
          </a:bodyPr>
          <a:lstStyle>
            <a:lvl1pPr lvl="0" rtl="0">
              <a:lnSpc>
                <a:spcPct val="90000"/>
              </a:lnSpc>
              <a:spcBef>
                <a:spcPts val="0"/>
              </a:spcBef>
              <a:spcAft>
                <a:spcPts val="0"/>
              </a:spcAft>
              <a:buClr>
                <a:schemeClr val="dk2"/>
              </a:buClr>
              <a:buSzPts val="3200"/>
              <a:buFont typeface="Inria Serif"/>
              <a:buNone/>
              <a:defRPr sz="3200" b="1">
                <a:solidFill>
                  <a:schemeClr val="dk2"/>
                </a:solidFill>
                <a:latin typeface="Inria Serif"/>
                <a:ea typeface="Inria Serif"/>
                <a:cs typeface="Inria Serif"/>
                <a:sym typeface="Inria Serif"/>
              </a:defRPr>
            </a:lvl1pPr>
            <a:lvl2pPr lvl="1" rtl="0">
              <a:lnSpc>
                <a:spcPct val="90000"/>
              </a:lnSpc>
              <a:spcBef>
                <a:spcPts val="0"/>
              </a:spcBef>
              <a:spcAft>
                <a:spcPts val="0"/>
              </a:spcAft>
              <a:buClr>
                <a:schemeClr val="dk2"/>
              </a:buClr>
              <a:buSzPts val="3200"/>
              <a:buFont typeface="Inria Serif"/>
              <a:buNone/>
              <a:defRPr sz="3200" b="1">
                <a:solidFill>
                  <a:schemeClr val="dk2"/>
                </a:solidFill>
                <a:latin typeface="Inria Serif"/>
                <a:ea typeface="Inria Serif"/>
                <a:cs typeface="Inria Serif"/>
                <a:sym typeface="Inria Serif"/>
              </a:defRPr>
            </a:lvl2pPr>
            <a:lvl3pPr lvl="2" rtl="0">
              <a:lnSpc>
                <a:spcPct val="90000"/>
              </a:lnSpc>
              <a:spcBef>
                <a:spcPts val="0"/>
              </a:spcBef>
              <a:spcAft>
                <a:spcPts val="0"/>
              </a:spcAft>
              <a:buClr>
                <a:schemeClr val="dk2"/>
              </a:buClr>
              <a:buSzPts val="3200"/>
              <a:buFont typeface="Inria Serif"/>
              <a:buNone/>
              <a:defRPr sz="3200" b="1">
                <a:solidFill>
                  <a:schemeClr val="dk2"/>
                </a:solidFill>
                <a:latin typeface="Inria Serif"/>
                <a:ea typeface="Inria Serif"/>
                <a:cs typeface="Inria Serif"/>
                <a:sym typeface="Inria Serif"/>
              </a:defRPr>
            </a:lvl3pPr>
            <a:lvl4pPr lvl="3" rtl="0">
              <a:lnSpc>
                <a:spcPct val="90000"/>
              </a:lnSpc>
              <a:spcBef>
                <a:spcPts val="0"/>
              </a:spcBef>
              <a:spcAft>
                <a:spcPts val="0"/>
              </a:spcAft>
              <a:buClr>
                <a:schemeClr val="dk2"/>
              </a:buClr>
              <a:buSzPts val="3200"/>
              <a:buFont typeface="Inria Serif"/>
              <a:buNone/>
              <a:defRPr sz="3200" b="1">
                <a:solidFill>
                  <a:schemeClr val="dk2"/>
                </a:solidFill>
                <a:latin typeface="Inria Serif"/>
                <a:ea typeface="Inria Serif"/>
                <a:cs typeface="Inria Serif"/>
                <a:sym typeface="Inria Serif"/>
              </a:defRPr>
            </a:lvl4pPr>
            <a:lvl5pPr lvl="4" rtl="0">
              <a:lnSpc>
                <a:spcPct val="90000"/>
              </a:lnSpc>
              <a:spcBef>
                <a:spcPts val="0"/>
              </a:spcBef>
              <a:spcAft>
                <a:spcPts val="0"/>
              </a:spcAft>
              <a:buClr>
                <a:schemeClr val="dk2"/>
              </a:buClr>
              <a:buSzPts val="3200"/>
              <a:buFont typeface="Inria Serif"/>
              <a:buNone/>
              <a:defRPr sz="3200" b="1">
                <a:solidFill>
                  <a:schemeClr val="dk2"/>
                </a:solidFill>
                <a:latin typeface="Inria Serif"/>
                <a:ea typeface="Inria Serif"/>
                <a:cs typeface="Inria Serif"/>
                <a:sym typeface="Inria Serif"/>
              </a:defRPr>
            </a:lvl5pPr>
            <a:lvl6pPr lvl="5" rtl="0">
              <a:lnSpc>
                <a:spcPct val="90000"/>
              </a:lnSpc>
              <a:spcBef>
                <a:spcPts val="0"/>
              </a:spcBef>
              <a:spcAft>
                <a:spcPts val="0"/>
              </a:spcAft>
              <a:buClr>
                <a:schemeClr val="dk2"/>
              </a:buClr>
              <a:buSzPts val="3200"/>
              <a:buFont typeface="Inria Serif"/>
              <a:buNone/>
              <a:defRPr sz="3200" b="1">
                <a:solidFill>
                  <a:schemeClr val="dk2"/>
                </a:solidFill>
                <a:latin typeface="Inria Serif"/>
                <a:ea typeface="Inria Serif"/>
                <a:cs typeface="Inria Serif"/>
                <a:sym typeface="Inria Serif"/>
              </a:defRPr>
            </a:lvl6pPr>
            <a:lvl7pPr lvl="6" rtl="0">
              <a:lnSpc>
                <a:spcPct val="90000"/>
              </a:lnSpc>
              <a:spcBef>
                <a:spcPts val="0"/>
              </a:spcBef>
              <a:spcAft>
                <a:spcPts val="0"/>
              </a:spcAft>
              <a:buClr>
                <a:schemeClr val="dk2"/>
              </a:buClr>
              <a:buSzPts val="3200"/>
              <a:buFont typeface="Inria Serif"/>
              <a:buNone/>
              <a:defRPr sz="3200" b="1">
                <a:solidFill>
                  <a:schemeClr val="dk2"/>
                </a:solidFill>
                <a:latin typeface="Inria Serif"/>
                <a:ea typeface="Inria Serif"/>
                <a:cs typeface="Inria Serif"/>
                <a:sym typeface="Inria Serif"/>
              </a:defRPr>
            </a:lvl7pPr>
            <a:lvl8pPr lvl="7" rtl="0">
              <a:lnSpc>
                <a:spcPct val="90000"/>
              </a:lnSpc>
              <a:spcBef>
                <a:spcPts val="0"/>
              </a:spcBef>
              <a:spcAft>
                <a:spcPts val="0"/>
              </a:spcAft>
              <a:buClr>
                <a:schemeClr val="dk2"/>
              </a:buClr>
              <a:buSzPts val="3200"/>
              <a:buFont typeface="Inria Serif"/>
              <a:buNone/>
              <a:defRPr sz="3200" b="1">
                <a:solidFill>
                  <a:schemeClr val="dk2"/>
                </a:solidFill>
                <a:latin typeface="Inria Serif"/>
                <a:ea typeface="Inria Serif"/>
                <a:cs typeface="Inria Serif"/>
                <a:sym typeface="Inria Serif"/>
              </a:defRPr>
            </a:lvl8pPr>
            <a:lvl9pPr lvl="8" rtl="0">
              <a:lnSpc>
                <a:spcPct val="90000"/>
              </a:lnSpc>
              <a:spcBef>
                <a:spcPts val="0"/>
              </a:spcBef>
              <a:spcAft>
                <a:spcPts val="0"/>
              </a:spcAft>
              <a:buClr>
                <a:schemeClr val="dk2"/>
              </a:buClr>
              <a:buSzPts val="3200"/>
              <a:buFont typeface="Inria Serif"/>
              <a:buNone/>
              <a:defRPr sz="3200" b="1">
                <a:solidFill>
                  <a:schemeClr val="dk2"/>
                </a:solidFill>
                <a:latin typeface="Inria Serif"/>
                <a:ea typeface="Inria Serif"/>
                <a:cs typeface="Inria Serif"/>
                <a:sym typeface="Inria Serif"/>
              </a:defRPr>
            </a:lvl9pPr>
          </a:lstStyle>
          <a:p>
            <a:endParaRPr/>
          </a:p>
        </p:txBody>
      </p:sp>
      <p:sp>
        <p:nvSpPr>
          <p:cNvPr id="7" name="Google Shape;7;p1"/>
          <p:cNvSpPr txBox="1">
            <a:spLocks noGrp="1"/>
          </p:cNvSpPr>
          <p:nvPr>
            <p:ph type="body" idx="1"/>
          </p:nvPr>
        </p:nvSpPr>
        <p:spPr>
          <a:xfrm>
            <a:off x="855300" y="1506347"/>
            <a:ext cx="7433400" cy="3033900"/>
          </a:xfrm>
          <a:prstGeom prst="rect">
            <a:avLst/>
          </a:prstGeom>
          <a:noFill/>
          <a:ln>
            <a:noFill/>
          </a:ln>
        </p:spPr>
        <p:txBody>
          <a:bodyPr spcFirstLastPara="1" wrap="square" lIns="0" tIns="0" rIns="0" bIns="0" anchor="t" anchorCtr="0">
            <a:noAutofit/>
          </a:bodyPr>
          <a:lstStyle>
            <a:lvl1pPr marL="457200" lvl="0" indent="-381000" rtl="0">
              <a:lnSpc>
                <a:spcPct val="115000"/>
              </a:lnSpc>
              <a:spcBef>
                <a:spcPts val="0"/>
              </a:spcBef>
              <a:spcAft>
                <a:spcPts val="0"/>
              </a:spcAft>
              <a:buClr>
                <a:schemeClr val="accent2"/>
              </a:buClr>
              <a:buSzPts val="2400"/>
              <a:buFont typeface="Inria Sans Light"/>
              <a:buChar char="◺"/>
              <a:defRPr sz="2400">
                <a:solidFill>
                  <a:schemeClr val="dk1"/>
                </a:solidFill>
                <a:latin typeface="Inria Sans Light"/>
                <a:ea typeface="Inria Sans Light"/>
                <a:cs typeface="Inria Sans Light"/>
                <a:sym typeface="Inria Sans Light"/>
              </a:defRPr>
            </a:lvl1pPr>
            <a:lvl2pPr marL="914400" lvl="1" indent="-381000" rtl="0">
              <a:lnSpc>
                <a:spcPct val="115000"/>
              </a:lnSpc>
              <a:spcBef>
                <a:spcPts val="600"/>
              </a:spcBef>
              <a:spcAft>
                <a:spcPts val="0"/>
              </a:spcAft>
              <a:buClr>
                <a:schemeClr val="accent2"/>
              </a:buClr>
              <a:buSzPts val="2400"/>
              <a:buFont typeface="Inria Sans Light"/>
              <a:buChar char="◺"/>
              <a:defRPr sz="2400">
                <a:solidFill>
                  <a:schemeClr val="dk1"/>
                </a:solidFill>
                <a:latin typeface="Inria Sans Light"/>
                <a:ea typeface="Inria Sans Light"/>
                <a:cs typeface="Inria Sans Light"/>
                <a:sym typeface="Inria Sans Light"/>
              </a:defRPr>
            </a:lvl2pPr>
            <a:lvl3pPr marL="1371600" lvl="2" indent="-381000" rtl="0">
              <a:lnSpc>
                <a:spcPct val="115000"/>
              </a:lnSpc>
              <a:spcBef>
                <a:spcPts val="600"/>
              </a:spcBef>
              <a:spcAft>
                <a:spcPts val="0"/>
              </a:spcAft>
              <a:buClr>
                <a:schemeClr val="accent2"/>
              </a:buClr>
              <a:buSzPts val="2400"/>
              <a:buFont typeface="Inria Sans Light"/>
              <a:buChar char="■"/>
              <a:defRPr sz="2400">
                <a:solidFill>
                  <a:schemeClr val="dk1"/>
                </a:solidFill>
                <a:latin typeface="Inria Sans Light"/>
                <a:ea typeface="Inria Sans Light"/>
                <a:cs typeface="Inria Sans Light"/>
                <a:sym typeface="Inria Sans Light"/>
              </a:defRPr>
            </a:lvl3pPr>
            <a:lvl4pPr marL="1828800" lvl="3" indent="-381000" rtl="0">
              <a:lnSpc>
                <a:spcPct val="115000"/>
              </a:lnSpc>
              <a:spcBef>
                <a:spcPts val="600"/>
              </a:spcBef>
              <a:spcAft>
                <a:spcPts val="0"/>
              </a:spcAft>
              <a:buClr>
                <a:schemeClr val="dk1"/>
              </a:buClr>
              <a:buSzPts val="2400"/>
              <a:buFont typeface="Inria Sans Light"/>
              <a:buChar char="●"/>
              <a:defRPr sz="2400">
                <a:solidFill>
                  <a:schemeClr val="dk1"/>
                </a:solidFill>
                <a:latin typeface="Inria Sans Light"/>
                <a:ea typeface="Inria Sans Light"/>
                <a:cs typeface="Inria Sans Light"/>
                <a:sym typeface="Inria Sans Light"/>
              </a:defRPr>
            </a:lvl4pPr>
            <a:lvl5pPr marL="2286000" lvl="4" indent="-381000" rtl="0">
              <a:lnSpc>
                <a:spcPct val="115000"/>
              </a:lnSpc>
              <a:spcBef>
                <a:spcPts val="600"/>
              </a:spcBef>
              <a:spcAft>
                <a:spcPts val="0"/>
              </a:spcAft>
              <a:buClr>
                <a:schemeClr val="dk1"/>
              </a:buClr>
              <a:buSzPts val="2400"/>
              <a:buFont typeface="Inria Sans Light"/>
              <a:buChar char="○"/>
              <a:defRPr sz="2400">
                <a:solidFill>
                  <a:schemeClr val="dk1"/>
                </a:solidFill>
                <a:latin typeface="Inria Sans Light"/>
                <a:ea typeface="Inria Sans Light"/>
                <a:cs typeface="Inria Sans Light"/>
                <a:sym typeface="Inria Sans Light"/>
              </a:defRPr>
            </a:lvl5pPr>
            <a:lvl6pPr marL="2743200" lvl="5" indent="-381000" rtl="0">
              <a:lnSpc>
                <a:spcPct val="115000"/>
              </a:lnSpc>
              <a:spcBef>
                <a:spcPts val="600"/>
              </a:spcBef>
              <a:spcAft>
                <a:spcPts val="0"/>
              </a:spcAft>
              <a:buClr>
                <a:schemeClr val="dk1"/>
              </a:buClr>
              <a:buSzPts val="2400"/>
              <a:buFont typeface="Inria Sans Light"/>
              <a:buChar char="■"/>
              <a:defRPr sz="2400">
                <a:solidFill>
                  <a:schemeClr val="dk1"/>
                </a:solidFill>
                <a:latin typeface="Inria Sans Light"/>
                <a:ea typeface="Inria Sans Light"/>
                <a:cs typeface="Inria Sans Light"/>
                <a:sym typeface="Inria Sans Light"/>
              </a:defRPr>
            </a:lvl6pPr>
            <a:lvl7pPr marL="3200400" lvl="6" indent="-381000" rtl="0">
              <a:lnSpc>
                <a:spcPct val="115000"/>
              </a:lnSpc>
              <a:spcBef>
                <a:spcPts val="600"/>
              </a:spcBef>
              <a:spcAft>
                <a:spcPts val="0"/>
              </a:spcAft>
              <a:buClr>
                <a:schemeClr val="dk1"/>
              </a:buClr>
              <a:buSzPts val="2400"/>
              <a:buFont typeface="Inria Sans Light"/>
              <a:buChar char="●"/>
              <a:defRPr sz="2400">
                <a:solidFill>
                  <a:schemeClr val="dk1"/>
                </a:solidFill>
                <a:latin typeface="Inria Sans Light"/>
                <a:ea typeface="Inria Sans Light"/>
                <a:cs typeface="Inria Sans Light"/>
                <a:sym typeface="Inria Sans Light"/>
              </a:defRPr>
            </a:lvl7pPr>
            <a:lvl8pPr marL="3657600" lvl="7" indent="-381000" rtl="0">
              <a:lnSpc>
                <a:spcPct val="115000"/>
              </a:lnSpc>
              <a:spcBef>
                <a:spcPts val="600"/>
              </a:spcBef>
              <a:spcAft>
                <a:spcPts val="0"/>
              </a:spcAft>
              <a:buClr>
                <a:schemeClr val="dk1"/>
              </a:buClr>
              <a:buSzPts val="2400"/>
              <a:buFont typeface="Inria Sans Light"/>
              <a:buChar char="○"/>
              <a:defRPr sz="2400">
                <a:solidFill>
                  <a:schemeClr val="dk1"/>
                </a:solidFill>
                <a:latin typeface="Inria Sans Light"/>
                <a:ea typeface="Inria Sans Light"/>
                <a:cs typeface="Inria Sans Light"/>
                <a:sym typeface="Inria Sans Light"/>
              </a:defRPr>
            </a:lvl8pPr>
            <a:lvl9pPr marL="4114800" lvl="8" indent="-381000" rtl="0">
              <a:lnSpc>
                <a:spcPct val="115000"/>
              </a:lnSpc>
              <a:spcBef>
                <a:spcPts val="600"/>
              </a:spcBef>
              <a:spcAft>
                <a:spcPts val="600"/>
              </a:spcAft>
              <a:buClr>
                <a:schemeClr val="dk1"/>
              </a:buClr>
              <a:buSzPts val="2400"/>
              <a:buFont typeface="Inria Sans Light"/>
              <a:buChar char="■"/>
              <a:defRPr sz="2400">
                <a:solidFill>
                  <a:schemeClr val="dk1"/>
                </a:solidFill>
                <a:latin typeface="Inria Sans Light"/>
                <a:ea typeface="Inria Sans Light"/>
                <a:cs typeface="Inria Sans Light"/>
                <a:sym typeface="Inria Sans Light"/>
              </a:defRPr>
            </a:lvl9pPr>
          </a:lstStyle>
          <a:p>
            <a:endParaRPr/>
          </a:p>
        </p:txBody>
      </p:sp>
      <p:sp>
        <p:nvSpPr>
          <p:cNvPr id="8" name="Google Shape;8;p1"/>
          <p:cNvSpPr txBox="1">
            <a:spLocks noGrp="1"/>
          </p:cNvSpPr>
          <p:nvPr>
            <p:ph type="sldNum" idx="12"/>
          </p:nvPr>
        </p:nvSpPr>
        <p:spPr>
          <a:xfrm>
            <a:off x="8404384" y="4673651"/>
            <a:ext cx="548700" cy="393600"/>
          </a:xfrm>
          <a:prstGeom prst="rect">
            <a:avLst/>
          </a:prstGeom>
          <a:noFill/>
          <a:ln>
            <a:noFill/>
          </a:ln>
        </p:spPr>
        <p:txBody>
          <a:bodyPr spcFirstLastPara="1" wrap="square" lIns="0" tIns="0" rIns="0" bIns="0" anchor="ctr" anchorCtr="0">
            <a:noAutofit/>
          </a:bodyPr>
          <a:lstStyle>
            <a:lvl1pPr lvl="0" algn="r" rtl="0">
              <a:buNone/>
              <a:defRPr sz="1300">
                <a:solidFill>
                  <a:schemeClr val="dk2"/>
                </a:solidFill>
                <a:latin typeface="Inria Sans Light"/>
                <a:ea typeface="Inria Sans Light"/>
                <a:cs typeface="Inria Sans Light"/>
                <a:sym typeface="Inria Sans Light"/>
              </a:defRPr>
            </a:lvl1pPr>
            <a:lvl2pPr lvl="1" algn="r" rtl="0">
              <a:buNone/>
              <a:defRPr sz="1300">
                <a:solidFill>
                  <a:schemeClr val="dk2"/>
                </a:solidFill>
                <a:latin typeface="Inria Sans Light"/>
                <a:ea typeface="Inria Sans Light"/>
                <a:cs typeface="Inria Sans Light"/>
                <a:sym typeface="Inria Sans Light"/>
              </a:defRPr>
            </a:lvl2pPr>
            <a:lvl3pPr lvl="2" algn="r" rtl="0">
              <a:buNone/>
              <a:defRPr sz="1300">
                <a:solidFill>
                  <a:schemeClr val="dk2"/>
                </a:solidFill>
                <a:latin typeface="Inria Sans Light"/>
                <a:ea typeface="Inria Sans Light"/>
                <a:cs typeface="Inria Sans Light"/>
                <a:sym typeface="Inria Sans Light"/>
              </a:defRPr>
            </a:lvl3pPr>
            <a:lvl4pPr lvl="3" algn="r" rtl="0">
              <a:buNone/>
              <a:defRPr sz="1300">
                <a:solidFill>
                  <a:schemeClr val="dk2"/>
                </a:solidFill>
                <a:latin typeface="Inria Sans Light"/>
                <a:ea typeface="Inria Sans Light"/>
                <a:cs typeface="Inria Sans Light"/>
                <a:sym typeface="Inria Sans Light"/>
              </a:defRPr>
            </a:lvl4pPr>
            <a:lvl5pPr lvl="4" algn="r" rtl="0">
              <a:buNone/>
              <a:defRPr sz="1300">
                <a:solidFill>
                  <a:schemeClr val="dk2"/>
                </a:solidFill>
                <a:latin typeface="Inria Sans Light"/>
                <a:ea typeface="Inria Sans Light"/>
                <a:cs typeface="Inria Sans Light"/>
                <a:sym typeface="Inria Sans Light"/>
              </a:defRPr>
            </a:lvl5pPr>
            <a:lvl6pPr lvl="5" algn="r" rtl="0">
              <a:buNone/>
              <a:defRPr sz="1300">
                <a:solidFill>
                  <a:schemeClr val="dk2"/>
                </a:solidFill>
                <a:latin typeface="Inria Sans Light"/>
                <a:ea typeface="Inria Sans Light"/>
                <a:cs typeface="Inria Sans Light"/>
                <a:sym typeface="Inria Sans Light"/>
              </a:defRPr>
            </a:lvl6pPr>
            <a:lvl7pPr lvl="6" algn="r" rtl="0">
              <a:buNone/>
              <a:defRPr sz="1300">
                <a:solidFill>
                  <a:schemeClr val="dk2"/>
                </a:solidFill>
                <a:latin typeface="Inria Sans Light"/>
                <a:ea typeface="Inria Sans Light"/>
                <a:cs typeface="Inria Sans Light"/>
                <a:sym typeface="Inria Sans Light"/>
              </a:defRPr>
            </a:lvl7pPr>
            <a:lvl8pPr lvl="7" algn="r" rtl="0">
              <a:buNone/>
              <a:defRPr sz="1300">
                <a:solidFill>
                  <a:schemeClr val="dk2"/>
                </a:solidFill>
                <a:latin typeface="Inria Sans Light"/>
                <a:ea typeface="Inria Sans Light"/>
                <a:cs typeface="Inria Sans Light"/>
                <a:sym typeface="Inria Sans Light"/>
              </a:defRPr>
            </a:lvl8pPr>
            <a:lvl9pPr lvl="8" algn="r" rtl="0">
              <a:buNone/>
              <a:defRPr sz="1300">
                <a:solidFill>
                  <a:schemeClr val="dk2"/>
                </a:solidFill>
                <a:latin typeface="Inria Sans Light"/>
                <a:ea typeface="Inria Sans Light"/>
                <a:cs typeface="Inria Sans Light"/>
                <a:sym typeface="Inria Sans Light"/>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 bg1="lt1" tx1="dk1" bg2="lt2" tx2="dk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 /><Relationship Id="rId2" Type="http://schemas.openxmlformats.org/officeDocument/2006/relationships/notesSlide" Target="../notesSlides/notesSlide1.xml"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 /><Relationship Id="rId1" Type="http://schemas.openxmlformats.org/officeDocument/2006/relationships/slideLayout" Target="../slideLayouts/slideLayout4.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 /></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 /><Relationship Id="rId1" Type="http://schemas.openxmlformats.org/officeDocument/2006/relationships/slideLayout" Target="../slideLayouts/slideLayout5.xml" /></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 /><Relationship Id="rId1" Type="http://schemas.openxmlformats.org/officeDocument/2006/relationships/slideLayout" Target="../slideLayouts/slideLayout5.xml" /></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 /><Relationship Id="rId1" Type="http://schemas.openxmlformats.org/officeDocument/2006/relationships/slideLayout" Target="../slideLayouts/slideLayout5.xml" /></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 /><Relationship Id="rId1" Type="http://schemas.openxmlformats.org/officeDocument/2006/relationships/slideLayout" Target="../slideLayouts/slideLayout4.xml" /></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 /><Relationship Id="rId1" Type="http://schemas.openxmlformats.org/officeDocument/2006/relationships/slideLayout" Target="../slideLayouts/slideLayout4.xml" /></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 /><Relationship Id="rId1" Type="http://schemas.openxmlformats.org/officeDocument/2006/relationships/slideLayout" Target="../slideLayouts/slideLayout4.xml" /></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 /><Relationship Id="rId1" Type="http://schemas.openxmlformats.org/officeDocument/2006/relationships/slideLayout" Target="../slideLayouts/slideLayout5.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 /></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 /><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 /><Relationship Id="rId1" Type="http://schemas.openxmlformats.org/officeDocument/2006/relationships/slideLayout" Target="../slideLayouts/slideLayout5.xml"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 /></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 /></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 /><Relationship Id="rId1" Type="http://schemas.openxmlformats.org/officeDocument/2006/relationships/slideLayout" Target="../slideLayouts/slideLayout3.xml" /></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 /><Relationship Id="rId1" Type="http://schemas.openxmlformats.org/officeDocument/2006/relationships/slideLayout" Target="../slideLayouts/slideLayout4.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 /></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 /><Relationship Id="rId1" Type="http://schemas.openxmlformats.org/officeDocument/2006/relationships/slideLayout" Target="../slideLayouts/slideLayout5.xml" /></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 /><Relationship Id="rId1" Type="http://schemas.openxmlformats.org/officeDocument/2006/relationships/slideLayout" Target="../slideLayouts/slideLayout5.xml" /></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 /><Relationship Id="rId1" Type="http://schemas.openxmlformats.org/officeDocument/2006/relationships/slideLayout" Target="../slideLayouts/slideLayout4.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ctrTitle"/>
          </p:nvPr>
        </p:nvSpPr>
        <p:spPr>
          <a:xfrm>
            <a:off x="285720" y="2428876"/>
            <a:ext cx="8004904" cy="1143008"/>
          </a:xfrm>
          <a:prstGeom prst="rect">
            <a:avLst/>
          </a:prstGeom>
        </p:spPr>
        <p:style>
          <a:lnRef idx="1">
            <a:schemeClr val="accent5"/>
          </a:lnRef>
          <a:fillRef idx="2">
            <a:schemeClr val="accent5"/>
          </a:fillRef>
          <a:effectRef idx="1">
            <a:schemeClr val="accent5"/>
          </a:effectRef>
          <a:fontRef idx="minor">
            <a:schemeClr val="dk1"/>
          </a:fontRef>
        </p:style>
        <p:txBody>
          <a:bodyPr spcFirstLastPara="1" wrap="square" lIns="0" tIns="0" rIns="0" bIns="0" anchor="ctr" anchorCtr="0">
            <a:noAutofit/>
          </a:bodyPr>
          <a:lstStyle/>
          <a:p>
            <a:pPr marL="0" lvl="0" indent="0" algn="ctr" rtl="0">
              <a:spcBef>
                <a:spcPts val="0"/>
              </a:spcBef>
              <a:spcAft>
                <a:spcPts val="0"/>
              </a:spcAft>
              <a:buNone/>
            </a:pPr>
            <a:r>
              <a:rPr lang="ar-DZ" dirty="0">
                <a:solidFill>
                  <a:srgbClr val="7030A0"/>
                </a:solidFill>
              </a:rPr>
              <a:t>أنشطة إدارة الموارد البشرية</a:t>
            </a:r>
            <a:br>
              <a:rPr lang="ar-DZ" dirty="0">
                <a:solidFill>
                  <a:srgbClr val="7030A0"/>
                </a:solidFill>
              </a:rPr>
            </a:br>
            <a:endParaRPr sz="2400">
              <a:solidFill>
                <a:srgbClr val="7030A0"/>
              </a:solidFill>
            </a:endParaRPr>
          </a:p>
        </p:txBody>
      </p:sp>
      <p:sp>
        <p:nvSpPr>
          <p:cNvPr id="3" name="Rectangle 2"/>
          <p:cNvSpPr/>
          <p:nvPr/>
        </p:nvSpPr>
        <p:spPr>
          <a:xfrm>
            <a:off x="928662" y="142858"/>
            <a:ext cx="6929486" cy="221456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DZ" sz="2400" b="1" dirty="0">
                <a:latin typeface="Algerian" pitchFamily="82" charset="0"/>
              </a:rPr>
              <a:t>جامعة </a:t>
            </a:r>
            <a:r>
              <a:rPr lang="ar-DZ" sz="2400" b="1" dirty="0" err="1">
                <a:latin typeface="Algerian" pitchFamily="82" charset="0"/>
              </a:rPr>
              <a:t>الجيلالي</a:t>
            </a:r>
            <a:r>
              <a:rPr lang="ar-DZ" sz="2400" b="1" dirty="0">
                <a:latin typeface="Algerian" pitchFamily="82" charset="0"/>
              </a:rPr>
              <a:t> </a:t>
            </a:r>
            <a:r>
              <a:rPr lang="ar-DZ" sz="2400" b="1" dirty="0" err="1">
                <a:latin typeface="Algerian" pitchFamily="82" charset="0"/>
              </a:rPr>
              <a:t>بونعامة</a:t>
            </a:r>
            <a:r>
              <a:rPr lang="ar-DZ" sz="2400" b="1" dirty="0">
                <a:latin typeface="Algerian" pitchFamily="82" charset="0"/>
              </a:rPr>
              <a:t> خميس </a:t>
            </a:r>
            <a:r>
              <a:rPr lang="ar-DZ" sz="2400" b="1" dirty="0" err="1">
                <a:latin typeface="Algerian" pitchFamily="82" charset="0"/>
              </a:rPr>
              <a:t>مليانة</a:t>
            </a:r>
            <a:endParaRPr lang="ar-DZ" sz="2400" b="1" dirty="0">
              <a:latin typeface="Algerian" pitchFamily="82" charset="0"/>
            </a:endParaRPr>
          </a:p>
          <a:p>
            <a:pPr algn="ctr"/>
            <a:r>
              <a:rPr lang="ar-DZ" sz="2000" b="1" dirty="0"/>
              <a:t>كلية العلوم الاقتصادية والتجارية وعلوم التسيير</a:t>
            </a:r>
          </a:p>
          <a:p>
            <a:pPr algn="ctr" rtl="1"/>
            <a:r>
              <a:rPr lang="ar-DZ" sz="2400" b="1" dirty="0"/>
              <a:t>قسم علوم التسيير</a:t>
            </a:r>
          </a:p>
          <a:p>
            <a:pPr algn="r" rtl="1"/>
            <a:r>
              <a:rPr lang="ar-DZ" sz="2000" b="1" dirty="0"/>
              <a:t>التخصص: تسيير الموارد البشرية</a:t>
            </a:r>
          </a:p>
          <a:p>
            <a:pPr algn="r" rtl="1"/>
            <a:r>
              <a:rPr lang="ar-DZ" sz="2000" b="1" dirty="0"/>
              <a:t>السنة: الثانية ماستر</a:t>
            </a:r>
          </a:p>
          <a:p>
            <a:pPr algn="r" rtl="1"/>
            <a:r>
              <a:rPr lang="ar-DZ" sz="2000" b="1" dirty="0"/>
              <a:t>الفوج رقم:03</a:t>
            </a:r>
          </a:p>
          <a:p>
            <a:pPr algn="ctr" rtl="1"/>
            <a:endParaRPr lang="ar-DZ" sz="2400" b="1" dirty="0"/>
          </a:p>
        </p:txBody>
      </p:sp>
      <p:sp>
        <p:nvSpPr>
          <p:cNvPr id="4" name="Rectangle 3"/>
          <p:cNvSpPr/>
          <p:nvPr/>
        </p:nvSpPr>
        <p:spPr>
          <a:xfrm>
            <a:off x="6500826" y="4000510"/>
            <a:ext cx="2143140" cy="114299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ar-DZ" sz="2400" b="1" dirty="0">
                <a:solidFill>
                  <a:schemeClr val="accent2">
                    <a:lumMod val="10000"/>
                  </a:schemeClr>
                </a:solidFill>
              </a:rPr>
              <a:t>من إعداد الطالب:</a:t>
            </a:r>
            <a:endParaRPr lang="fr-FR" sz="2400" b="1" dirty="0">
              <a:solidFill>
                <a:schemeClr val="accent2">
                  <a:lumMod val="10000"/>
                </a:schemeClr>
              </a:solidFill>
            </a:endParaRPr>
          </a:p>
          <a:p>
            <a:pPr algn="ctr"/>
            <a:r>
              <a:rPr lang="ar-DZ" sz="2400" b="1" dirty="0" err="1">
                <a:solidFill>
                  <a:schemeClr val="accent2">
                    <a:lumMod val="10000"/>
                  </a:schemeClr>
                </a:solidFill>
              </a:rPr>
              <a:t>حشمان</a:t>
            </a:r>
            <a:r>
              <a:rPr lang="ar-DZ" sz="2400" b="1" dirty="0">
                <a:solidFill>
                  <a:schemeClr val="accent2">
                    <a:lumMod val="10000"/>
                  </a:schemeClr>
                </a:solidFill>
              </a:rPr>
              <a:t>  </a:t>
            </a:r>
            <a:r>
              <a:rPr lang="ar-DZ" sz="2400" b="1" dirty="0" err="1">
                <a:solidFill>
                  <a:schemeClr val="accent2">
                    <a:lumMod val="10000"/>
                  </a:schemeClr>
                </a:solidFill>
              </a:rPr>
              <a:t>خولة</a:t>
            </a:r>
            <a:endParaRPr lang="ar-DZ" sz="2400" b="1" dirty="0">
              <a:solidFill>
                <a:schemeClr val="accent2">
                  <a:lumMod val="10000"/>
                </a:schemeClr>
              </a:solidFill>
            </a:endParaRPr>
          </a:p>
          <a:p>
            <a:pPr algn="ctr"/>
            <a:r>
              <a:rPr lang="ar-DZ" sz="2400" b="1" dirty="0">
                <a:solidFill>
                  <a:schemeClr val="accent2">
                    <a:lumMod val="10000"/>
                  </a:schemeClr>
                </a:solidFill>
              </a:rPr>
              <a:t>بن </a:t>
            </a:r>
            <a:r>
              <a:rPr lang="ar-DZ" sz="2400" b="1" dirty="0" err="1">
                <a:solidFill>
                  <a:schemeClr val="accent2">
                    <a:lumMod val="10000"/>
                  </a:schemeClr>
                </a:solidFill>
              </a:rPr>
              <a:t>شنينة</a:t>
            </a:r>
            <a:r>
              <a:rPr lang="ar-DZ" sz="2400" b="1" dirty="0">
                <a:solidFill>
                  <a:schemeClr val="accent2">
                    <a:lumMod val="10000"/>
                  </a:schemeClr>
                </a:solidFill>
              </a:rPr>
              <a:t>  </a:t>
            </a:r>
            <a:r>
              <a:rPr lang="ar-DZ" sz="2400" b="1" dirty="0" err="1">
                <a:solidFill>
                  <a:schemeClr val="accent2">
                    <a:lumMod val="10000"/>
                  </a:schemeClr>
                </a:solidFill>
              </a:rPr>
              <a:t>خولة</a:t>
            </a:r>
            <a:endParaRPr lang="ar-DZ" sz="2400" b="1" dirty="0">
              <a:solidFill>
                <a:schemeClr val="accent2">
                  <a:lumMod val="10000"/>
                </a:schemeClr>
              </a:solidFill>
            </a:endParaRPr>
          </a:p>
          <a:p>
            <a:pPr algn="ctr"/>
            <a:r>
              <a:rPr lang="ar-DZ" sz="2400" b="1" dirty="0">
                <a:solidFill>
                  <a:schemeClr val="accent2">
                    <a:lumMod val="10000"/>
                  </a:schemeClr>
                </a:solidFill>
              </a:rPr>
              <a:t>حميدي احمد</a:t>
            </a:r>
          </a:p>
          <a:p>
            <a:pPr algn="ctr"/>
            <a:endParaRPr lang="fr-FR" sz="2400" b="1" dirty="0">
              <a:solidFill>
                <a:schemeClr val="accent2">
                  <a:lumMod val="10000"/>
                </a:schemeClr>
              </a:solidFill>
            </a:endParaRPr>
          </a:p>
        </p:txBody>
      </p:sp>
      <p:sp>
        <p:nvSpPr>
          <p:cNvPr id="5" name="Rectangle 4"/>
          <p:cNvSpPr/>
          <p:nvPr/>
        </p:nvSpPr>
        <p:spPr>
          <a:xfrm>
            <a:off x="357158" y="3714759"/>
            <a:ext cx="2143140" cy="1000132"/>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ar-DZ" sz="2400" b="1" dirty="0">
                <a:solidFill>
                  <a:schemeClr val="accent2">
                    <a:lumMod val="10000"/>
                  </a:schemeClr>
                </a:solidFill>
              </a:rPr>
              <a:t>بإشراف الأستاذة:</a:t>
            </a:r>
          </a:p>
        </p:txBody>
      </p:sp>
      <p:sp>
        <p:nvSpPr>
          <p:cNvPr id="6" name="Rectangle 5"/>
          <p:cNvSpPr/>
          <p:nvPr/>
        </p:nvSpPr>
        <p:spPr>
          <a:xfrm>
            <a:off x="3428992" y="4357701"/>
            <a:ext cx="1571636" cy="5715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1800" b="1" dirty="0">
                <a:solidFill>
                  <a:schemeClr val="accent2">
                    <a:lumMod val="10000"/>
                  </a:schemeClr>
                </a:solidFill>
              </a:rPr>
              <a:t>السنة الجامعية</a:t>
            </a:r>
          </a:p>
          <a:p>
            <a:pPr algn="ctr"/>
            <a:r>
              <a:rPr lang="ar-DZ" sz="1800" b="1" dirty="0">
                <a:solidFill>
                  <a:schemeClr val="accent2">
                    <a:lumMod val="10000"/>
                  </a:schemeClr>
                </a:solidFill>
              </a:rPr>
              <a:t>2022/2023</a:t>
            </a:r>
            <a:endParaRPr lang="fr-FR" sz="1800" b="1" dirty="0">
              <a:solidFill>
                <a:schemeClr val="accent2">
                  <a:lumMod val="10000"/>
                </a:schemeClr>
              </a:solidFill>
            </a:endParaRPr>
          </a:p>
        </p:txBody>
      </p:sp>
      <p:pic>
        <p:nvPicPr>
          <p:cNvPr id="7" name="Image 6" descr="65-2-e1578994457834.jpg"/>
          <p:cNvPicPr>
            <a:picLocks noChangeAspect="1"/>
          </p:cNvPicPr>
          <p:nvPr/>
        </p:nvPicPr>
        <p:blipFill>
          <a:blip r:embed="rId3"/>
          <a:stretch>
            <a:fillRect/>
          </a:stretch>
        </p:blipFill>
        <p:spPr>
          <a:xfrm>
            <a:off x="6715140" y="142858"/>
            <a:ext cx="1071570" cy="775960"/>
          </a:xfrm>
          <a:prstGeom prst="rect">
            <a:avLst/>
          </a:prstGeom>
        </p:spPr>
      </p:pic>
      <p:pic>
        <p:nvPicPr>
          <p:cNvPr id="8" name="Image 7" descr="65-2-e1578994457834.jpg"/>
          <p:cNvPicPr>
            <a:picLocks noChangeAspect="1"/>
          </p:cNvPicPr>
          <p:nvPr/>
        </p:nvPicPr>
        <p:blipFill>
          <a:blip r:embed="rId3"/>
          <a:stretch>
            <a:fillRect/>
          </a:stretch>
        </p:blipFill>
        <p:spPr>
          <a:xfrm>
            <a:off x="1142976" y="142858"/>
            <a:ext cx="1071570" cy="847380"/>
          </a:xfrm>
          <a:prstGeom prst="rect">
            <a:avLst/>
          </a:prstGeom>
        </p:spPr>
      </p:pic>
    </p:spTree>
  </p:cSld>
  <p:clrMapOvr>
    <a:masterClrMapping/>
  </p:clrMapOvr>
  <p:transition spd="slow">
    <p:newsflash/>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7" name="Google Shape;97;p18"/>
          <p:cNvSpPr txBox="1">
            <a:spLocks noGrp="1"/>
          </p:cNvSpPr>
          <p:nvPr>
            <p:ph type="body" idx="1"/>
          </p:nvPr>
        </p:nvSpPr>
        <p:spPr>
          <a:xfrm>
            <a:off x="285720" y="357172"/>
            <a:ext cx="8643998" cy="4214842"/>
          </a:xfrm>
          <a:prstGeom prst="rect">
            <a:avLst/>
          </a:prstGeom>
        </p:spPr>
        <p:txBody>
          <a:bodyPr spcFirstLastPara="1" wrap="square" lIns="0" tIns="0" rIns="0" bIns="0" anchor="t" anchorCtr="0">
            <a:noAutofit/>
          </a:bodyPr>
          <a:lstStyle/>
          <a:p>
            <a:pPr lvl="2" indent="-1193800" algn="r" rtl="1" fontAlgn="base">
              <a:buClrTx/>
              <a:buSzPct val="99000"/>
              <a:buNone/>
              <a:tabLst>
                <a:tab pos="542925" algn="l"/>
              </a:tabLst>
            </a:pPr>
            <a:r>
              <a:rPr lang="ar-DZ" sz="2000" dirty="0">
                <a:solidFill>
                  <a:srgbClr val="FF0000"/>
                </a:solidFill>
              </a:rPr>
              <a:t>      </a:t>
            </a:r>
            <a:r>
              <a:rPr lang="ar-DZ" sz="2000" b="1" dirty="0">
                <a:solidFill>
                  <a:srgbClr val="FF0000"/>
                </a:solidFill>
              </a:rPr>
              <a:t>2. أهمية إدارة الموارد البشرية :</a:t>
            </a:r>
          </a:p>
          <a:p>
            <a:pPr marL="355600" lvl="2" indent="-177800" algn="r" rtl="1" fontAlgn="base">
              <a:buClrTx/>
              <a:buSzPct val="99000"/>
              <a:tabLst>
                <a:tab pos="542925" algn="l"/>
              </a:tabLst>
            </a:pPr>
            <a:r>
              <a:rPr lang="ar-DZ" sz="2000" dirty="0">
                <a:solidFill>
                  <a:schemeClr val="tx1">
                    <a:lumMod val="50000"/>
                  </a:schemeClr>
                </a:solidFill>
              </a:rPr>
              <a:t>تقديم النصح والإرشاد للمديرين التنفيذيين في الأمور المتعلقة بالعاملين.</a:t>
            </a:r>
          </a:p>
          <a:p>
            <a:pPr marL="355600" lvl="2" indent="-177800" algn="r" rtl="1" fontAlgn="base">
              <a:buClrTx/>
              <a:buSzPct val="99000"/>
              <a:tabLst>
                <a:tab pos="542925" algn="l"/>
              </a:tabLst>
            </a:pPr>
            <a:r>
              <a:rPr lang="ar-DZ" sz="2000" dirty="0">
                <a:solidFill>
                  <a:schemeClr val="tx1">
                    <a:lumMod val="50000"/>
                  </a:schemeClr>
                </a:solidFill>
              </a:rPr>
              <a:t>تساعد المديرين على كشف الصعوبات والمشاكل الأساسية للقوى العاملة والمؤثرة على فعالية التنظيم .</a:t>
            </a:r>
          </a:p>
          <a:p>
            <a:pPr marL="355600" lvl="2" indent="-177800" algn="r" rtl="1" fontAlgn="base">
              <a:buClrTx/>
              <a:buSzPct val="99000"/>
              <a:tabLst>
                <a:tab pos="542925" algn="l"/>
              </a:tabLst>
            </a:pPr>
            <a:r>
              <a:rPr lang="ar-DZ" sz="2000" dirty="0">
                <a:solidFill>
                  <a:schemeClr val="tx1">
                    <a:lumMod val="50000"/>
                  </a:schemeClr>
                </a:solidFill>
              </a:rPr>
              <a:t>توفير جميع الإجراءات المتعلقة بالعمال لضمان الإنتاجية الأفضل والأداء الأعلى. </a:t>
            </a:r>
          </a:p>
          <a:p>
            <a:pPr marL="355600" lvl="2" indent="-177800" algn="r" rtl="1" fontAlgn="base">
              <a:buClrTx/>
              <a:buSzPct val="99000"/>
              <a:tabLst>
                <a:tab pos="542925" algn="l"/>
              </a:tabLst>
            </a:pPr>
            <a:r>
              <a:rPr lang="ar-DZ" sz="2000" dirty="0">
                <a:solidFill>
                  <a:schemeClr val="tx1">
                    <a:lumMod val="50000"/>
                  </a:schemeClr>
                </a:solidFill>
              </a:rPr>
              <a:t>ضمان التنسيق بين جميع النشاطات المتعلقة بالعمال والوحدات الإدارية في المؤسسة.</a:t>
            </a:r>
          </a:p>
          <a:p>
            <a:pPr marL="355600" lvl="2" indent="-177800" algn="r" rtl="1" fontAlgn="base">
              <a:buClrTx/>
              <a:buSzPct val="99000"/>
              <a:tabLst>
                <a:tab pos="542925" algn="l"/>
              </a:tabLst>
            </a:pPr>
            <a:r>
              <a:rPr lang="ar-DZ" sz="2000" dirty="0">
                <a:solidFill>
                  <a:schemeClr val="tx1">
                    <a:lumMod val="50000"/>
                  </a:schemeClr>
                </a:solidFill>
              </a:rPr>
              <a:t>تهتم إدارة الموارد البشرية في المنظمة بحسن استخدام المورد البشري،من حيث اختياره وتدريبه والمحافظة عليه ،وحل مشاكله من اجل تحقيق أهداف المنظمة </a:t>
            </a:r>
            <a:r>
              <a:rPr lang="ar-DZ" sz="2000" dirty="0" err="1">
                <a:solidFill>
                  <a:schemeClr val="tx1">
                    <a:lumMod val="50000"/>
                  </a:schemeClr>
                </a:solidFill>
              </a:rPr>
              <a:t>واستمراريتها</a:t>
            </a:r>
            <a:r>
              <a:rPr lang="ar-DZ" sz="2000" dirty="0">
                <a:solidFill>
                  <a:schemeClr val="tx1">
                    <a:lumMod val="50000"/>
                  </a:schemeClr>
                </a:solidFill>
              </a:rPr>
              <a:t>.</a:t>
            </a:r>
          </a:p>
        </p:txBody>
      </p:sp>
      <p:sp>
        <p:nvSpPr>
          <p:cNvPr id="98" name="Google Shape;98;p18"/>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10</a:t>
            </a:fld>
            <a:endParaRPr/>
          </a:p>
        </p:txBody>
      </p:sp>
    </p:spTree>
  </p:cSld>
  <p:clrMapOvr>
    <a:masterClrMapping/>
  </p:clrMapOvr>
  <p:transition spd="slow">
    <p:wheel spokes="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857224" y="1785932"/>
            <a:ext cx="7717228" cy="1285884"/>
          </a:xfrm>
        </p:spPr>
        <p:txBody>
          <a:bodyPr/>
          <a:lstStyle/>
          <a:p>
            <a:pPr algn="ctr" rtl="1">
              <a:buNone/>
            </a:pPr>
            <a:r>
              <a:rPr lang="ar-DZ" sz="4400" b="1" dirty="0"/>
              <a:t> </a:t>
            </a:r>
            <a:r>
              <a:rPr lang="ar-SA" sz="4400" b="1" dirty="0"/>
              <a:t>المبحث الثاني:</a:t>
            </a:r>
            <a:r>
              <a:rPr lang="ar-DZ" sz="4400" b="1" dirty="0"/>
              <a:t> أقسام وظائف إدارة الموارد البشرية وأنشطتها </a:t>
            </a:r>
            <a:endParaRPr lang="ar-SA" sz="4400" b="1" dirty="0"/>
          </a:p>
          <a:p>
            <a:endParaRPr lang="fr-FR" dirty="0"/>
          </a:p>
        </p:txBody>
      </p:sp>
      <p:sp>
        <p:nvSpPr>
          <p:cNvPr id="4" name="Espace réservé du numéro de diapositive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FR" smtClean="0"/>
              <a:pPr marL="0" lvl="0" indent="0" algn="r" rtl="0">
                <a:spcBef>
                  <a:spcPts val="0"/>
                </a:spcBef>
                <a:spcAft>
                  <a:spcPts val="0"/>
                </a:spcAft>
                <a:buNone/>
              </a:pPr>
              <a:t>11</a:t>
            </a:fld>
            <a:endParaRPr lang="fr-F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3" name="Google Shape;123;p20"/>
          <p:cNvSpPr txBox="1">
            <a:spLocks noGrp="1"/>
          </p:cNvSpPr>
          <p:nvPr>
            <p:ph type="title"/>
          </p:nvPr>
        </p:nvSpPr>
        <p:spPr>
          <a:xfrm>
            <a:off x="857224" y="285735"/>
            <a:ext cx="7433400" cy="539176"/>
          </a:xfrm>
          <a:prstGeom prst="rect">
            <a:avLst/>
          </a:prstGeom>
        </p:spPr>
        <p:txBody>
          <a:bodyPr spcFirstLastPara="1" wrap="square" lIns="0" tIns="0" rIns="0" bIns="0" anchor="b" anchorCtr="0">
            <a:noAutofit/>
          </a:bodyPr>
          <a:lstStyle/>
          <a:p>
            <a:pPr marL="0" lvl="0" indent="0" algn="r" rtl="0">
              <a:spcBef>
                <a:spcPts val="0"/>
              </a:spcBef>
              <a:spcAft>
                <a:spcPts val="0"/>
              </a:spcAft>
              <a:buNone/>
            </a:pPr>
            <a:r>
              <a:rPr lang="fr-FR" sz="4000" dirty="0">
                <a:solidFill>
                  <a:schemeClr val="accent3">
                    <a:lumMod val="50000"/>
                  </a:schemeClr>
                </a:solidFill>
                <a:cs typeface="+mj-cs"/>
              </a:rPr>
              <a:t> </a:t>
            </a:r>
            <a:r>
              <a:rPr lang="ar-SA" sz="4000" dirty="0">
                <a:solidFill>
                  <a:schemeClr val="accent3">
                    <a:lumMod val="50000"/>
                  </a:schemeClr>
                </a:solidFill>
                <a:cs typeface="+mj-cs"/>
              </a:rPr>
              <a:t>المطلب الأول:</a:t>
            </a:r>
            <a:r>
              <a:rPr lang="ar-DZ" sz="4000" dirty="0">
                <a:solidFill>
                  <a:schemeClr val="accent3">
                    <a:lumMod val="50000"/>
                  </a:schemeClr>
                </a:solidFill>
                <a:cs typeface="+mj-cs"/>
              </a:rPr>
              <a:t> أقسام إدارة الموارد البشرية</a:t>
            </a:r>
            <a:endParaRPr sz="4000">
              <a:solidFill>
                <a:schemeClr val="accent3">
                  <a:lumMod val="50000"/>
                </a:schemeClr>
              </a:solidFill>
              <a:cs typeface="+mj-cs"/>
            </a:endParaRPr>
          </a:p>
        </p:txBody>
      </p:sp>
      <p:sp>
        <p:nvSpPr>
          <p:cNvPr id="6" name="Espace réservé du texte 5"/>
          <p:cNvSpPr>
            <a:spLocks noGrp="1"/>
          </p:cNvSpPr>
          <p:nvPr>
            <p:ph type="body" idx="1"/>
          </p:nvPr>
        </p:nvSpPr>
        <p:spPr>
          <a:xfrm>
            <a:off x="857224" y="1071553"/>
            <a:ext cx="7572428" cy="3500462"/>
          </a:xfrm>
        </p:spPr>
        <p:txBody>
          <a:bodyPr/>
          <a:lstStyle/>
          <a:p>
            <a:pPr algn="just" rtl="1">
              <a:buNone/>
            </a:pPr>
            <a:endParaRPr lang="ar-DZ" sz="2400" dirty="0">
              <a:solidFill>
                <a:schemeClr val="accent2">
                  <a:lumMod val="10000"/>
                </a:schemeClr>
              </a:solidFill>
              <a:cs typeface="+mj-cs"/>
            </a:endParaRPr>
          </a:p>
          <a:p>
            <a:pPr algn="r"/>
            <a:r>
              <a:rPr lang="ar-DZ" dirty="0"/>
              <a:t>       </a:t>
            </a:r>
            <a:r>
              <a:rPr lang="fr-FR" dirty="0"/>
              <a:t>      </a:t>
            </a:r>
            <a:endParaRPr lang="ar-DZ" dirty="0"/>
          </a:p>
          <a:p>
            <a:pPr algn="r">
              <a:buNone/>
            </a:pPr>
            <a:r>
              <a:rPr lang="fr-FR" dirty="0"/>
              <a:t> </a:t>
            </a:r>
            <a:r>
              <a:rPr lang="ar-DZ" dirty="0"/>
              <a:t> </a:t>
            </a:r>
            <a:endParaRPr lang="fr-FR" dirty="0"/>
          </a:p>
        </p:txBody>
      </p:sp>
      <p:sp>
        <p:nvSpPr>
          <p:cNvPr id="125" name="Google Shape;125;p20"/>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12</a:t>
            </a:fld>
            <a:endParaRPr/>
          </a:p>
        </p:txBody>
      </p:sp>
      <p:sp>
        <p:nvSpPr>
          <p:cNvPr id="5" name="Rectangle 4"/>
          <p:cNvSpPr/>
          <p:nvPr/>
        </p:nvSpPr>
        <p:spPr>
          <a:xfrm>
            <a:off x="642910" y="928690"/>
            <a:ext cx="7786742" cy="3847207"/>
          </a:xfrm>
          <a:prstGeom prst="rect">
            <a:avLst/>
          </a:prstGeom>
        </p:spPr>
        <p:txBody>
          <a:bodyPr wrap="square">
            <a:spAutoFit/>
          </a:bodyPr>
          <a:lstStyle/>
          <a:p>
            <a:pPr marL="514350" indent="-514350" algn="r" rtl="1">
              <a:buClrTx/>
              <a:buFont typeface="+mj-lt"/>
              <a:buAutoNum type="arabicPeriod"/>
            </a:pPr>
            <a:r>
              <a:rPr lang="ar-DZ" sz="2000" b="1" dirty="0">
                <a:solidFill>
                  <a:schemeClr val="accent2">
                    <a:lumMod val="10000"/>
                  </a:schemeClr>
                </a:solidFill>
                <a:latin typeface="Simplified Arabic" pitchFamily="18" charset="-78"/>
                <a:cs typeface="Simplified Arabic" pitchFamily="18" charset="-78"/>
              </a:rPr>
              <a:t>قسم الاستقبال </a:t>
            </a:r>
            <a:r>
              <a:rPr lang="ar-DZ" sz="2000" dirty="0">
                <a:solidFill>
                  <a:schemeClr val="accent2">
                    <a:lumMod val="10000"/>
                  </a:schemeClr>
                </a:solidFill>
                <a:latin typeface="Simplified Arabic" pitchFamily="18" charset="-78"/>
                <a:cs typeface="Simplified Arabic" pitchFamily="18" charset="-78"/>
              </a:rPr>
              <a:t>: وهو القسم المعني باستقبال الزوار والعملاء والباحثين عن العمل بالإضافة إلى استقبال الاستفسارات والرد عليها فهو بمثابة حلقة الوصل بين المنشاة والعالم الخارجي وهو الواجهة التي تعكس صورة المنشاة أمام الزوار ولهذا غالبا ما يكون أهم شروط توظيف موظفي قسم الاستقبال أو من خلال الهاتف واللباقة في تعامل والمظهر الجيد</a:t>
            </a:r>
          </a:p>
          <a:p>
            <a:pPr marL="514350" indent="-514350" algn="r" rtl="1">
              <a:buClrTx/>
              <a:buFont typeface="+mj-lt"/>
              <a:buAutoNum type="arabicPeriod"/>
            </a:pPr>
            <a:r>
              <a:rPr lang="ar-DZ" sz="2000" b="1" dirty="0">
                <a:solidFill>
                  <a:schemeClr val="accent2">
                    <a:lumMod val="10000"/>
                  </a:schemeClr>
                </a:solidFill>
                <a:latin typeface="Simplified Arabic" pitchFamily="18" charset="-78"/>
                <a:cs typeface="Simplified Arabic" pitchFamily="18" charset="-78"/>
              </a:rPr>
              <a:t>قسم التطوير والتدريب </a:t>
            </a:r>
            <a:r>
              <a:rPr lang="ar-DZ" sz="2000" dirty="0">
                <a:solidFill>
                  <a:schemeClr val="accent2">
                    <a:lumMod val="10000"/>
                  </a:schemeClr>
                </a:solidFill>
                <a:latin typeface="Simplified Arabic" pitchFamily="18" charset="-78"/>
                <a:cs typeface="Simplified Arabic" pitchFamily="18" charset="-78"/>
              </a:rPr>
              <a:t>: يختص هذا القسم فيما يتعلق في عملية تدريب الموظفين الجدد والقدامى وتطوير مهاراتهم القائمة وتعليمهم المهارات الجديدة التي طرأت الحاجة إليها في المنظمة </a:t>
            </a:r>
          </a:p>
          <a:p>
            <a:pPr marL="514350" indent="-514350" algn="r" rtl="1">
              <a:buClrTx/>
              <a:buFont typeface="+mj-lt"/>
              <a:buAutoNum type="arabicPeriod"/>
            </a:pPr>
            <a:r>
              <a:rPr lang="ar-DZ" sz="2000" b="1" dirty="0">
                <a:solidFill>
                  <a:schemeClr val="accent2">
                    <a:lumMod val="10000"/>
                  </a:schemeClr>
                </a:solidFill>
                <a:latin typeface="Simplified Arabic" pitchFamily="18" charset="-78"/>
                <a:cs typeface="Simplified Arabic" pitchFamily="18" charset="-78"/>
              </a:rPr>
              <a:t>قسم المزايا والمكافآت : </a:t>
            </a:r>
            <a:r>
              <a:rPr lang="ar-DZ" sz="2000" dirty="0">
                <a:solidFill>
                  <a:schemeClr val="accent2">
                    <a:lumMod val="10000"/>
                  </a:schemeClr>
                </a:solidFill>
                <a:latin typeface="Simplified Arabic" pitchFamily="18" charset="-78"/>
                <a:cs typeface="Simplified Arabic" pitchFamily="18" charset="-78"/>
              </a:rPr>
              <a:t>يختص هذا القسم في الأمور المتعلقة بتحديد الرواتب والأجور وتقرير المكافآت والحوافز والزيادات السنوية كما يندرج ضمنه تقييم أداء الموظفين السنوي ونصف السنوي وذلك بمساعدة المدير المباشر     </a:t>
            </a:r>
          </a:p>
          <a:p>
            <a:pPr algn="r"/>
            <a:endParaRPr lang="fr-FR" sz="2400" dirty="0">
              <a:solidFill>
                <a:schemeClr val="accent2">
                  <a:lumMod val="10000"/>
                </a:schemeClr>
              </a:solidFill>
              <a:cs typeface="+mj-cs"/>
            </a:endParaRPr>
          </a:p>
        </p:txBody>
      </p:sp>
    </p:spTree>
  </p:cSld>
  <p:clrMapOvr>
    <a:masterClrMapping/>
  </p:clrMapOvr>
  <p:transition spd="slow">
    <p:wheel/>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6" name="Espace réservé du texte 5"/>
          <p:cNvSpPr>
            <a:spLocks noGrp="1"/>
          </p:cNvSpPr>
          <p:nvPr>
            <p:ph type="body" idx="1"/>
          </p:nvPr>
        </p:nvSpPr>
        <p:spPr>
          <a:xfrm>
            <a:off x="857224" y="214297"/>
            <a:ext cx="7572428" cy="4357718"/>
          </a:xfrm>
        </p:spPr>
        <p:txBody>
          <a:bodyPr/>
          <a:lstStyle/>
          <a:p>
            <a:pPr algn="r">
              <a:buNone/>
            </a:pPr>
            <a:r>
              <a:rPr lang="ar-DZ" dirty="0">
                <a:solidFill>
                  <a:schemeClr val="accent2">
                    <a:lumMod val="10000"/>
                  </a:schemeClr>
                </a:solidFill>
                <a:latin typeface="Simplified Arabic" pitchFamily="18" charset="-78"/>
                <a:cs typeface="Simplified Arabic" pitchFamily="18" charset="-78"/>
              </a:rPr>
              <a:t>بالرجوع إلى الأهداف التي تم وضعها مع الموظف بداية العام ، تقييم أداؤه خلال هذا المدة ليتم بعد ذلك تحديد الإجراء المناسب من ترقية أو زيادة أو خصم وغيرها من الاجراءت المتبعة في المنشاءة </a:t>
            </a:r>
          </a:p>
          <a:p>
            <a:pPr algn="r">
              <a:buNone/>
            </a:pPr>
            <a:r>
              <a:rPr lang="ar-DZ" b="1" dirty="0">
                <a:solidFill>
                  <a:schemeClr val="accent2">
                    <a:lumMod val="10000"/>
                  </a:schemeClr>
                </a:solidFill>
                <a:latin typeface="Simplified Arabic" pitchFamily="18" charset="-78"/>
                <a:cs typeface="Simplified Arabic" pitchFamily="18" charset="-78"/>
              </a:rPr>
              <a:t>4.   قسم العلاقات </a:t>
            </a:r>
            <a:r>
              <a:rPr lang="ar-DZ" dirty="0">
                <a:solidFill>
                  <a:schemeClr val="accent2">
                    <a:lumMod val="10000"/>
                  </a:schemeClr>
                </a:solidFill>
                <a:latin typeface="Simplified Arabic" pitchFamily="18" charset="-78"/>
                <a:cs typeface="Simplified Arabic" pitchFamily="18" charset="-78"/>
              </a:rPr>
              <a:t>: يشمل هذا القسم على نوعين من العلاقات المنظمة الخارجية وتشمل علاقتها بالمنظمات الأخرى والنقابات وإعلام وغيرها أما العلاقات المنظمة الداخلية تشمل علاقات الموظفين ببعض وعلاقتهم بالإدارات </a:t>
            </a:r>
          </a:p>
          <a:p>
            <a:pPr algn="r">
              <a:buNone/>
            </a:pPr>
            <a:r>
              <a:rPr lang="ar-DZ" dirty="0">
                <a:solidFill>
                  <a:schemeClr val="accent2">
                    <a:lumMod val="10000"/>
                  </a:schemeClr>
                </a:solidFill>
                <a:latin typeface="Simplified Arabic" pitchFamily="18" charset="-78"/>
                <a:cs typeface="Simplified Arabic" pitchFamily="18" charset="-78"/>
              </a:rPr>
              <a:t>وعلاقة الإدارات فيما بينها </a:t>
            </a:r>
          </a:p>
          <a:p>
            <a:pPr algn="r">
              <a:buClrTx/>
              <a:buNone/>
            </a:pPr>
            <a:r>
              <a:rPr lang="ar-DZ" b="1" dirty="0">
                <a:solidFill>
                  <a:schemeClr val="accent2">
                    <a:lumMod val="10000"/>
                  </a:schemeClr>
                </a:solidFill>
                <a:latin typeface="Simplified Arabic" pitchFamily="18" charset="-78"/>
                <a:cs typeface="Simplified Arabic" pitchFamily="18" charset="-78"/>
              </a:rPr>
              <a:t>5ـ   قسم التوظيف</a:t>
            </a:r>
            <a:r>
              <a:rPr lang="ar-DZ" dirty="0">
                <a:solidFill>
                  <a:schemeClr val="accent2">
                    <a:lumMod val="10000"/>
                  </a:schemeClr>
                </a:solidFill>
                <a:latin typeface="Simplified Arabic" pitchFamily="18" charset="-78"/>
                <a:cs typeface="Simplified Arabic" pitchFamily="18" charset="-78"/>
              </a:rPr>
              <a:t> : وهو القسم المختص في أمور التوظيف المنظمة ويشمل ذلك استقطاب الموظفين الجدد واختيارهم وتعيين الأنسب منهم في هذه الأمور بدءا بالاعلان والمقابلات وانتهاء بتحضير العقود كما يشمل توقيع الموظفين الجدد على العقود ومدونة السلوك وتدريبهم وفق ما تحتاج المنظمة </a:t>
            </a:r>
          </a:p>
        </p:txBody>
      </p:sp>
      <p:sp>
        <p:nvSpPr>
          <p:cNvPr id="125" name="Google Shape;125;p20"/>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13</a:t>
            </a:fld>
            <a:endParaRPr/>
          </a:p>
        </p:txBody>
      </p:sp>
      <p:sp>
        <p:nvSpPr>
          <p:cNvPr id="5" name="Rectangle 4"/>
          <p:cNvSpPr/>
          <p:nvPr/>
        </p:nvSpPr>
        <p:spPr>
          <a:xfrm>
            <a:off x="785786" y="857252"/>
            <a:ext cx="7786742" cy="830997"/>
          </a:xfrm>
          <a:prstGeom prst="rect">
            <a:avLst/>
          </a:prstGeom>
        </p:spPr>
        <p:txBody>
          <a:bodyPr wrap="square">
            <a:spAutoFit/>
          </a:bodyPr>
          <a:lstStyle/>
          <a:p>
            <a:pPr algn="r"/>
            <a:endParaRPr lang="ar-DZ" sz="2400" dirty="0">
              <a:solidFill>
                <a:schemeClr val="accent2">
                  <a:lumMod val="10000"/>
                </a:schemeClr>
              </a:solidFill>
              <a:cs typeface="+mj-cs"/>
            </a:endParaRPr>
          </a:p>
          <a:p>
            <a:pPr algn="r"/>
            <a:endParaRPr lang="fr-FR" sz="2400" dirty="0">
              <a:solidFill>
                <a:schemeClr val="accent2">
                  <a:lumMod val="10000"/>
                </a:schemeClr>
              </a:solidFill>
              <a:cs typeface="+mj-cs"/>
            </a:endParaRPr>
          </a:p>
        </p:txBody>
      </p:sp>
    </p:spTree>
  </p:cSld>
  <p:clrMapOvr>
    <a:masterClrMapping/>
  </p:clrMapOvr>
  <p:transition spd="slow">
    <p:pull dir="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5" name="Titre 4"/>
          <p:cNvSpPr>
            <a:spLocks noGrp="1"/>
          </p:cNvSpPr>
          <p:nvPr>
            <p:ph type="title"/>
          </p:nvPr>
        </p:nvSpPr>
        <p:spPr>
          <a:xfrm>
            <a:off x="714348" y="928676"/>
            <a:ext cx="7715304" cy="3857652"/>
          </a:xfrm>
        </p:spPr>
        <p:txBody>
          <a:bodyPr/>
          <a:lstStyle/>
          <a:p>
            <a:pPr algn="ctr" rtl="1"/>
            <a:br>
              <a:rPr lang="ar-DZ" sz="2400" b="0" dirty="0">
                <a:solidFill>
                  <a:schemeClr val="accent2">
                    <a:lumMod val="10000"/>
                  </a:schemeClr>
                </a:solidFill>
                <a:latin typeface="Aparajita" pitchFamily="34" charset="0"/>
                <a:cs typeface="+mj-cs"/>
              </a:rPr>
            </a:br>
            <a:br>
              <a:rPr lang="ar-DZ" sz="2400" b="0" dirty="0">
                <a:solidFill>
                  <a:schemeClr val="accent2">
                    <a:lumMod val="10000"/>
                  </a:schemeClr>
                </a:solidFill>
                <a:latin typeface="Aparajita" pitchFamily="34" charset="0"/>
                <a:cs typeface="+mj-cs"/>
              </a:rPr>
            </a:br>
            <a:br>
              <a:rPr lang="ar-DZ" sz="2400" b="0" dirty="0">
                <a:solidFill>
                  <a:schemeClr val="accent2">
                    <a:lumMod val="10000"/>
                  </a:schemeClr>
                </a:solidFill>
                <a:latin typeface="Aparajita" pitchFamily="34" charset="0"/>
                <a:cs typeface="+mj-cs"/>
              </a:rPr>
            </a:br>
            <a:br>
              <a:rPr lang="ar-DZ" sz="2400" b="0" dirty="0">
                <a:solidFill>
                  <a:schemeClr val="accent2">
                    <a:lumMod val="10000"/>
                  </a:schemeClr>
                </a:solidFill>
                <a:latin typeface="Aparajita" pitchFamily="34" charset="0"/>
                <a:cs typeface="+mj-cs"/>
              </a:rPr>
            </a:br>
            <a:br>
              <a:rPr lang="ar-DZ" sz="2400" b="0" dirty="0">
                <a:solidFill>
                  <a:schemeClr val="accent2">
                    <a:lumMod val="10000"/>
                  </a:schemeClr>
                </a:solidFill>
                <a:latin typeface="Aparajita" pitchFamily="34" charset="0"/>
                <a:cs typeface="+mj-cs"/>
              </a:rPr>
            </a:br>
            <a:br>
              <a:rPr lang="ar-DZ" sz="2400" b="0" dirty="0">
                <a:solidFill>
                  <a:schemeClr val="accent2">
                    <a:lumMod val="10000"/>
                  </a:schemeClr>
                </a:solidFill>
                <a:latin typeface="Aparajita" pitchFamily="34" charset="0"/>
                <a:cs typeface="+mj-cs"/>
              </a:rPr>
            </a:br>
            <a:r>
              <a:rPr lang="ar-DZ" sz="3600" b="0" dirty="0">
                <a:solidFill>
                  <a:schemeClr val="accent2">
                    <a:lumMod val="10000"/>
                  </a:schemeClr>
                </a:solidFill>
                <a:latin typeface="Aparajita" pitchFamily="34" charset="0"/>
                <a:cs typeface="+mj-cs"/>
              </a:rPr>
              <a:t>وظائف </a:t>
            </a:r>
            <a:r>
              <a:rPr lang="ar-DZ" sz="3600" b="0" dirty="0" err="1">
                <a:solidFill>
                  <a:schemeClr val="accent2">
                    <a:lumMod val="10000"/>
                  </a:schemeClr>
                </a:solidFill>
                <a:latin typeface="Aparajita" pitchFamily="34" charset="0"/>
                <a:cs typeface="+mj-cs"/>
              </a:rPr>
              <a:t>ادارة</a:t>
            </a:r>
            <a:r>
              <a:rPr lang="ar-DZ" sz="3600" b="0" dirty="0">
                <a:solidFill>
                  <a:schemeClr val="accent2">
                    <a:lumMod val="10000"/>
                  </a:schemeClr>
                </a:solidFill>
                <a:latin typeface="Aparajita" pitchFamily="34" charset="0"/>
                <a:cs typeface="+mj-cs"/>
              </a:rPr>
              <a:t> الموارد البشرية</a:t>
            </a:r>
            <a:br>
              <a:rPr lang="ar-DZ" sz="3600" b="0" dirty="0">
                <a:solidFill>
                  <a:schemeClr val="accent2">
                    <a:lumMod val="10000"/>
                  </a:schemeClr>
                </a:solidFill>
                <a:latin typeface="Aparajita" pitchFamily="34" charset="0"/>
                <a:cs typeface="+mj-cs"/>
              </a:rPr>
            </a:br>
            <a:br>
              <a:rPr lang="ar-DZ" sz="3600" b="0" dirty="0">
                <a:solidFill>
                  <a:schemeClr val="accent2">
                    <a:lumMod val="10000"/>
                  </a:schemeClr>
                </a:solidFill>
                <a:latin typeface="Aparajita" pitchFamily="34" charset="0"/>
                <a:cs typeface="+mj-cs"/>
              </a:rPr>
            </a:br>
            <a:br>
              <a:rPr lang="ar-DZ" sz="3600" b="0" dirty="0">
                <a:solidFill>
                  <a:schemeClr val="accent2">
                    <a:lumMod val="10000"/>
                  </a:schemeClr>
                </a:solidFill>
                <a:latin typeface="Aparajita" pitchFamily="34" charset="0"/>
                <a:cs typeface="+mj-cs"/>
              </a:rPr>
            </a:br>
            <a:br>
              <a:rPr lang="ar-DZ" sz="3600" b="0" dirty="0">
                <a:solidFill>
                  <a:schemeClr val="accent2">
                    <a:lumMod val="10000"/>
                  </a:schemeClr>
                </a:solidFill>
                <a:latin typeface="Aparajita" pitchFamily="34" charset="0"/>
                <a:cs typeface="+mj-cs"/>
              </a:rPr>
            </a:br>
            <a:br>
              <a:rPr lang="ar-DZ" sz="3600" b="0" dirty="0">
                <a:solidFill>
                  <a:schemeClr val="accent2">
                    <a:lumMod val="10000"/>
                  </a:schemeClr>
                </a:solidFill>
                <a:latin typeface="Aparajita" pitchFamily="34" charset="0"/>
                <a:cs typeface="+mj-cs"/>
              </a:rPr>
            </a:br>
            <a:br>
              <a:rPr lang="ar-DZ" sz="3600" b="0" dirty="0">
                <a:solidFill>
                  <a:schemeClr val="accent2">
                    <a:lumMod val="10000"/>
                  </a:schemeClr>
                </a:solidFill>
                <a:latin typeface="Aparajita" pitchFamily="34" charset="0"/>
                <a:cs typeface="+mj-cs"/>
              </a:rPr>
            </a:br>
            <a:r>
              <a:rPr lang="ar-DZ" sz="3600" b="0" dirty="0">
                <a:solidFill>
                  <a:schemeClr val="accent2">
                    <a:lumMod val="10000"/>
                  </a:schemeClr>
                </a:solidFill>
                <a:latin typeface="Aparajita" pitchFamily="34" charset="0"/>
                <a:cs typeface="+mj-cs"/>
              </a:rPr>
              <a:t> </a:t>
            </a:r>
            <a:br>
              <a:rPr lang="ar-DZ" sz="2400" b="0" dirty="0">
                <a:solidFill>
                  <a:schemeClr val="accent2">
                    <a:lumMod val="10000"/>
                  </a:schemeClr>
                </a:solidFill>
              </a:rPr>
            </a:br>
            <a:endParaRPr lang="fr-FR" sz="2400" b="0" dirty="0">
              <a:solidFill>
                <a:schemeClr val="accent2">
                  <a:lumMod val="10000"/>
                </a:schemeClr>
              </a:solidFill>
              <a:latin typeface="Aparajita" pitchFamily="34" charset="0"/>
              <a:cs typeface="+mj-cs"/>
            </a:endParaRPr>
          </a:p>
        </p:txBody>
      </p:sp>
      <p:sp>
        <p:nvSpPr>
          <p:cNvPr id="6" name="Espace réservé du texte 5"/>
          <p:cNvSpPr>
            <a:spLocks noGrp="1"/>
          </p:cNvSpPr>
          <p:nvPr>
            <p:ph type="body" idx="1"/>
          </p:nvPr>
        </p:nvSpPr>
        <p:spPr>
          <a:xfrm>
            <a:off x="857224" y="1071553"/>
            <a:ext cx="7572428" cy="3500462"/>
          </a:xfrm>
        </p:spPr>
        <p:txBody>
          <a:bodyPr/>
          <a:lstStyle/>
          <a:p>
            <a:pPr algn="just" rtl="1">
              <a:buNone/>
            </a:pPr>
            <a:endParaRPr lang="ar-DZ" sz="2400" dirty="0">
              <a:solidFill>
                <a:schemeClr val="accent2">
                  <a:lumMod val="10000"/>
                </a:schemeClr>
              </a:solidFill>
              <a:cs typeface="+mj-cs"/>
            </a:endParaRPr>
          </a:p>
          <a:p>
            <a:pPr algn="r"/>
            <a:r>
              <a:rPr lang="ar-DZ" dirty="0"/>
              <a:t>       </a:t>
            </a:r>
            <a:r>
              <a:rPr lang="fr-FR" dirty="0"/>
              <a:t>       </a:t>
            </a:r>
            <a:r>
              <a:rPr lang="ar-DZ" dirty="0"/>
              <a:t> </a:t>
            </a:r>
            <a:endParaRPr lang="fr-FR" dirty="0"/>
          </a:p>
        </p:txBody>
      </p:sp>
      <p:sp>
        <p:nvSpPr>
          <p:cNvPr id="125" name="Google Shape;125;p20"/>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14</a:t>
            </a:fld>
            <a:endParaRPr/>
          </a:p>
        </p:txBody>
      </p:sp>
      <p:sp>
        <p:nvSpPr>
          <p:cNvPr id="8" name="Titre 1"/>
          <p:cNvSpPr txBox="1">
            <a:spLocks/>
          </p:cNvSpPr>
          <p:nvPr/>
        </p:nvSpPr>
        <p:spPr>
          <a:xfrm>
            <a:off x="857224" y="428610"/>
            <a:ext cx="7433400" cy="571504"/>
          </a:xfrm>
          <a:prstGeom prst="rect">
            <a:avLst/>
          </a:prstGeom>
          <a:noFill/>
          <a:ln>
            <a:noFill/>
          </a:ln>
        </p:spPr>
        <p:txBody>
          <a:bodyPr spcFirstLastPara="1" wrap="square" lIns="0" tIns="0" rIns="0" bIns="0" anchor="b" anchorCtr="0">
            <a:noAutofit/>
          </a:bodyPr>
          <a:lstStyle/>
          <a:p>
            <a:pPr marL="0" marR="0" lvl="0" indent="0" algn="l" defTabSz="914400" rtl="0" eaLnBrk="1" fontAlgn="auto" latinLnBrk="0" hangingPunct="1">
              <a:lnSpc>
                <a:spcPct val="90000"/>
              </a:lnSpc>
              <a:spcBef>
                <a:spcPts val="0"/>
              </a:spcBef>
              <a:spcAft>
                <a:spcPts val="0"/>
              </a:spcAft>
              <a:buClr>
                <a:schemeClr val="dk2"/>
              </a:buClr>
              <a:buSzPts val="3200"/>
              <a:buFont typeface="Inria Serif"/>
              <a:buNone/>
              <a:tabLst/>
              <a:defRPr/>
            </a:pPr>
            <a:r>
              <a:rPr kumimoji="0" lang="fr-FR" sz="3200" b="1" i="0" u="none" strike="noStrike" kern="0" cap="none" spc="0" normalizeH="0" baseline="0" noProof="0" dirty="0">
                <a:ln>
                  <a:noFill/>
                </a:ln>
                <a:solidFill>
                  <a:schemeClr val="dk2"/>
                </a:solidFill>
                <a:effectLst/>
                <a:uLnTx/>
                <a:uFillTx/>
                <a:latin typeface="Inria Serif"/>
                <a:ea typeface="Inria Serif"/>
                <a:cs typeface="Inria Serif"/>
                <a:sym typeface="Inria Serif"/>
              </a:rPr>
              <a:t> </a:t>
            </a:r>
            <a:r>
              <a:rPr kumimoji="0" lang="ar-SA" sz="3200" b="1" i="0" u="none" strike="noStrike" kern="0" cap="none" spc="0" normalizeH="0" baseline="0" noProof="0" dirty="0">
                <a:ln>
                  <a:noFill/>
                </a:ln>
                <a:solidFill>
                  <a:schemeClr val="dk2"/>
                </a:solidFill>
                <a:effectLst/>
                <a:uLnTx/>
                <a:uFillTx/>
                <a:latin typeface="Inria Serif"/>
                <a:ea typeface="Inria Serif"/>
                <a:cs typeface="Inria Serif"/>
                <a:sym typeface="Inria Serif"/>
              </a:rPr>
              <a:t>المطلب الثاني:</a:t>
            </a:r>
            <a:r>
              <a:rPr kumimoji="0" lang="ar-DZ" sz="3200" b="1" i="0" u="none" strike="noStrike" kern="0" cap="none" spc="0" normalizeH="0" baseline="0" noProof="0" dirty="0">
                <a:ln>
                  <a:noFill/>
                </a:ln>
                <a:solidFill>
                  <a:schemeClr val="dk2"/>
                </a:solidFill>
                <a:effectLst/>
                <a:uLnTx/>
                <a:uFillTx/>
                <a:latin typeface="Inria Serif"/>
                <a:ea typeface="Inria Serif"/>
                <a:cs typeface="Inria Serif"/>
                <a:sym typeface="Inria Serif"/>
              </a:rPr>
              <a:t>وظائف</a:t>
            </a:r>
            <a:r>
              <a:rPr kumimoji="0" lang="ar-DZ" sz="3200" b="1" i="0" u="none" strike="noStrike" kern="0" cap="none" spc="0" normalizeH="0" noProof="0" dirty="0">
                <a:ln>
                  <a:noFill/>
                </a:ln>
                <a:solidFill>
                  <a:schemeClr val="dk2"/>
                </a:solidFill>
                <a:effectLst/>
                <a:uLnTx/>
                <a:uFillTx/>
                <a:latin typeface="Inria Serif"/>
                <a:ea typeface="Inria Serif"/>
                <a:cs typeface="Inria Serif"/>
                <a:sym typeface="Inria Serif"/>
              </a:rPr>
              <a:t> إدارة الموارد البشرية            </a:t>
            </a:r>
            <a:endParaRPr kumimoji="0" lang="fr-FR" sz="3200" b="1" i="0" u="none" strike="noStrike" kern="0" cap="none" spc="0" normalizeH="0" baseline="0" noProof="0" dirty="0">
              <a:ln>
                <a:noFill/>
              </a:ln>
              <a:solidFill>
                <a:schemeClr val="dk2"/>
              </a:solidFill>
              <a:effectLst/>
              <a:uLnTx/>
              <a:uFillTx/>
              <a:latin typeface="Inria Serif"/>
              <a:ea typeface="Inria Serif"/>
              <a:cs typeface="Inria Serif"/>
              <a:sym typeface="Inria Serif"/>
            </a:endParaRPr>
          </a:p>
        </p:txBody>
      </p:sp>
      <p:cxnSp>
        <p:nvCxnSpPr>
          <p:cNvPr id="29" name="Connecteur droit 28"/>
          <p:cNvCxnSpPr/>
          <p:nvPr/>
        </p:nvCxnSpPr>
        <p:spPr>
          <a:xfrm rot="10800000">
            <a:off x="785786" y="2000247"/>
            <a:ext cx="7643866" cy="1589"/>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Connecteur droit 34"/>
          <p:cNvCxnSpPr/>
          <p:nvPr/>
        </p:nvCxnSpPr>
        <p:spPr>
          <a:xfrm rot="5400000">
            <a:off x="4358480" y="1785138"/>
            <a:ext cx="428628"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Connecteur droit 38"/>
          <p:cNvCxnSpPr/>
          <p:nvPr/>
        </p:nvCxnSpPr>
        <p:spPr>
          <a:xfrm rot="5400000">
            <a:off x="8143914" y="2285998"/>
            <a:ext cx="571504" cy="1588"/>
          </a:xfrm>
          <a:prstGeom prst="line">
            <a:avLst/>
          </a:prstGeom>
        </p:spPr>
        <p:style>
          <a:lnRef idx="1">
            <a:schemeClr val="accent1"/>
          </a:lnRef>
          <a:fillRef idx="0">
            <a:schemeClr val="accent1"/>
          </a:fillRef>
          <a:effectRef idx="0">
            <a:schemeClr val="accent1"/>
          </a:effectRef>
          <a:fontRef idx="minor">
            <a:schemeClr val="tx1"/>
          </a:fontRef>
        </p:style>
      </p:cxnSp>
      <p:sp>
        <p:nvSpPr>
          <p:cNvPr id="48" name="Ellipse 47"/>
          <p:cNvSpPr/>
          <p:nvPr/>
        </p:nvSpPr>
        <p:spPr>
          <a:xfrm>
            <a:off x="5786446" y="2571750"/>
            <a:ext cx="1000132" cy="1285884"/>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ar-DZ" dirty="0"/>
              <a:t>استقطاب </a:t>
            </a:r>
          </a:p>
          <a:p>
            <a:pPr algn="ctr"/>
            <a:r>
              <a:rPr lang="ar-DZ" dirty="0"/>
              <a:t>والاختيار</a:t>
            </a:r>
            <a:endParaRPr lang="fr-FR" dirty="0"/>
          </a:p>
        </p:txBody>
      </p:sp>
      <p:sp>
        <p:nvSpPr>
          <p:cNvPr id="49" name="Ellipse 48"/>
          <p:cNvSpPr/>
          <p:nvPr/>
        </p:nvSpPr>
        <p:spPr>
          <a:xfrm>
            <a:off x="4643438" y="2571750"/>
            <a:ext cx="1071570" cy="1285884"/>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ar-DZ" dirty="0"/>
              <a:t>تدريب وتنمية الموارد البشرية </a:t>
            </a:r>
            <a:endParaRPr lang="fr-FR" dirty="0"/>
          </a:p>
        </p:txBody>
      </p:sp>
      <p:sp>
        <p:nvSpPr>
          <p:cNvPr id="50" name="Ellipse 49"/>
          <p:cNvSpPr/>
          <p:nvPr/>
        </p:nvSpPr>
        <p:spPr>
          <a:xfrm>
            <a:off x="3571868" y="2571750"/>
            <a:ext cx="1000132" cy="1285884"/>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ar-DZ" dirty="0"/>
              <a:t>تقييم أداء العاملين </a:t>
            </a:r>
            <a:endParaRPr lang="fr-FR" dirty="0"/>
          </a:p>
        </p:txBody>
      </p:sp>
      <p:sp>
        <p:nvSpPr>
          <p:cNvPr id="51" name="Ellipse 50"/>
          <p:cNvSpPr/>
          <p:nvPr/>
        </p:nvSpPr>
        <p:spPr>
          <a:xfrm>
            <a:off x="2500298" y="2571750"/>
            <a:ext cx="1000132" cy="1285884"/>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ar-DZ" dirty="0"/>
              <a:t>الأجور </a:t>
            </a:r>
          </a:p>
          <a:p>
            <a:pPr algn="ctr"/>
            <a:r>
              <a:rPr lang="ar-DZ" dirty="0"/>
              <a:t>و</a:t>
            </a:r>
          </a:p>
          <a:p>
            <a:pPr algn="ctr"/>
            <a:r>
              <a:rPr lang="ar-DZ" dirty="0"/>
              <a:t>الحوافز </a:t>
            </a:r>
            <a:endParaRPr lang="fr-FR" dirty="0"/>
          </a:p>
        </p:txBody>
      </p:sp>
      <p:sp>
        <p:nvSpPr>
          <p:cNvPr id="52" name="Ellipse 51"/>
          <p:cNvSpPr/>
          <p:nvPr/>
        </p:nvSpPr>
        <p:spPr>
          <a:xfrm>
            <a:off x="1428728" y="2571750"/>
            <a:ext cx="1000132" cy="1285884"/>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ar-DZ" dirty="0"/>
              <a:t>النقل </a:t>
            </a:r>
          </a:p>
          <a:p>
            <a:pPr algn="ctr"/>
            <a:r>
              <a:rPr lang="ar-DZ" dirty="0"/>
              <a:t>و</a:t>
            </a:r>
          </a:p>
          <a:p>
            <a:pPr algn="ctr"/>
            <a:r>
              <a:rPr lang="ar-DZ" dirty="0"/>
              <a:t>الترقية </a:t>
            </a:r>
            <a:endParaRPr lang="fr-FR" dirty="0"/>
          </a:p>
        </p:txBody>
      </p:sp>
      <p:sp>
        <p:nvSpPr>
          <p:cNvPr id="53" name="Ellipse 52"/>
          <p:cNvSpPr/>
          <p:nvPr/>
        </p:nvSpPr>
        <p:spPr>
          <a:xfrm>
            <a:off x="285720" y="2571750"/>
            <a:ext cx="1071570" cy="1285884"/>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ar-DZ" dirty="0"/>
              <a:t>تصميم وتنفيذ برامج الصيانة البشرية </a:t>
            </a:r>
            <a:endParaRPr lang="fr-FR" dirty="0"/>
          </a:p>
        </p:txBody>
      </p:sp>
      <p:sp>
        <p:nvSpPr>
          <p:cNvPr id="54" name="Ellipse 53"/>
          <p:cNvSpPr/>
          <p:nvPr/>
        </p:nvSpPr>
        <p:spPr>
          <a:xfrm>
            <a:off x="7929586" y="2643188"/>
            <a:ext cx="928694" cy="1285884"/>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ar-DZ" dirty="0"/>
              <a:t>تخطيط موارد البشرية </a:t>
            </a:r>
            <a:endParaRPr lang="fr-FR" dirty="0"/>
          </a:p>
        </p:txBody>
      </p:sp>
      <p:sp>
        <p:nvSpPr>
          <p:cNvPr id="55" name="Ellipse 54"/>
          <p:cNvSpPr/>
          <p:nvPr/>
        </p:nvSpPr>
        <p:spPr>
          <a:xfrm>
            <a:off x="6858016" y="2571750"/>
            <a:ext cx="1000132" cy="1285884"/>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ar-DZ" dirty="0"/>
              <a:t>تحليل </a:t>
            </a:r>
            <a:r>
              <a:rPr lang="ar-DZ" dirty="0" err="1"/>
              <a:t>و</a:t>
            </a:r>
            <a:endParaRPr lang="ar-DZ" dirty="0"/>
          </a:p>
          <a:p>
            <a:pPr algn="ctr"/>
            <a:r>
              <a:rPr lang="ar-DZ" dirty="0"/>
              <a:t>توصيف </a:t>
            </a:r>
          </a:p>
          <a:p>
            <a:pPr algn="ctr"/>
            <a:r>
              <a:rPr lang="ar-DZ" dirty="0"/>
              <a:t>الوظائف</a:t>
            </a:r>
            <a:endParaRPr lang="fr-FR" dirty="0"/>
          </a:p>
        </p:txBody>
      </p:sp>
      <p:cxnSp>
        <p:nvCxnSpPr>
          <p:cNvPr id="84" name="Connecteur droit 83"/>
          <p:cNvCxnSpPr/>
          <p:nvPr/>
        </p:nvCxnSpPr>
        <p:spPr>
          <a:xfrm rot="5400000">
            <a:off x="7071946" y="2286396"/>
            <a:ext cx="5723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86" name="Connecteur droit 85"/>
          <p:cNvCxnSpPr/>
          <p:nvPr/>
        </p:nvCxnSpPr>
        <p:spPr>
          <a:xfrm rot="5400000">
            <a:off x="6072604" y="2285602"/>
            <a:ext cx="5723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Connecteur droit 86"/>
          <p:cNvCxnSpPr/>
          <p:nvPr/>
        </p:nvCxnSpPr>
        <p:spPr>
          <a:xfrm rot="5400000">
            <a:off x="5001038" y="2285602"/>
            <a:ext cx="5723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88" name="Connecteur droit 87"/>
          <p:cNvCxnSpPr/>
          <p:nvPr/>
        </p:nvCxnSpPr>
        <p:spPr>
          <a:xfrm rot="5400000">
            <a:off x="3786581" y="2285602"/>
            <a:ext cx="5723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Connecteur droit 88"/>
          <p:cNvCxnSpPr/>
          <p:nvPr/>
        </p:nvCxnSpPr>
        <p:spPr>
          <a:xfrm rot="5400000">
            <a:off x="2786456" y="2285602"/>
            <a:ext cx="5723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0" name="Connecteur droit 89"/>
          <p:cNvCxnSpPr/>
          <p:nvPr/>
        </p:nvCxnSpPr>
        <p:spPr>
          <a:xfrm rot="5400000">
            <a:off x="1786323" y="2285602"/>
            <a:ext cx="5723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1" name="Connecteur droit 90"/>
          <p:cNvCxnSpPr/>
          <p:nvPr/>
        </p:nvCxnSpPr>
        <p:spPr>
          <a:xfrm rot="5400000">
            <a:off x="500430" y="2285602"/>
            <a:ext cx="5723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plus/>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7" name="Google Shape;97;p18"/>
          <p:cNvSpPr txBox="1">
            <a:spLocks noGrp="1"/>
          </p:cNvSpPr>
          <p:nvPr>
            <p:ph type="body" idx="1"/>
          </p:nvPr>
        </p:nvSpPr>
        <p:spPr>
          <a:xfrm>
            <a:off x="855300" y="571500"/>
            <a:ext cx="7433400" cy="3968761"/>
          </a:xfrm>
          <a:prstGeom prst="rect">
            <a:avLst/>
          </a:prstGeom>
        </p:spPr>
        <p:txBody>
          <a:bodyPr spcFirstLastPara="1" wrap="square" lIns="0" tIns="0" rIns="0" bIns="0" anchor="t" anchorCtr="0">
            <a:noAutofit/>
          </a:bodyPr>
          <a:lstStyle/>
          <a:p>
            <a:pPr marL="457200" lvl="0" indent="-381000" algn="r" rtl="0">
              <a:spcBef>
                <a:spcPts val="0"/>
              </a:spcBef>
              <a:spcAft>
                <a:spcPts val="0"/>
              </a:spcAft>
              <a:buSzPts val="2400"/>
              <a:buNone/>
            </a:pPr>
            <a:r>
              <a:rPr lang="ar-DZ" sz="2000" b="1" dirty="0">
                <a:solidFill>
                  <a:schemeClr val="accent2">
                    <a:lumMod val="10000"/>
                  </a:schemeClr>
                </a:solidFill>
                <a:cs typeface="+mj-cs"/>
              </a:rPr>
              <a:t>تحليل وتوصيف الوظائف </a:t>
            </a:r>
            <a:r>
              <a:rPr lang="ar-DZ" sz="2000" dirty="0">
                <a:solidFill>
                  <a:schemeClr val="accent2">
                    <a:lumMod val="10000"/>
                  </a:schemeClr>
                </a:solidFill>
                <a:cs typeface="+mj-cs"/>
              </a:rPr>
              <a:t>:تلعب عملية وتوصيف الوظائف دورا مهما للغاية إذا تهدف إلى تحديد الواجبات والمسؤوليات إضافة إلى المتطلبات من المهارات والقدرات ودعم الخبرات المختلفة لكل وظيفة وعلاقتها بالوظائف الأخرى وتحديد شروط الالتحاق بالوظيفة </a:t>
            </a:r>
          </a:p>
          <a:p>
            <a:pPr lvl="0" algn="r">
              <a:buNone/>
            </a:pPr>
            <a:r>
              <a:rPr lang="ar-DZ" sz="2000" b="1" dirty="0">
                <a:solidFill>
                  <a:schemeClr val="accent2">
                    <a:lumMod val="10000"/>
                  </a:schemeClr>
                </a:solidFill>
                <a:cs typeface="+mj-cs"/>
              </a:rPr>
              <a:t>تخطيط الموارد البشرية </a:t>
            </a:r>
            <a:r>
              <a:rPr lang="ar-DZ" sz="2000" dirty="0">
                <a:solidFill>
                  <a:schemeClr val="accent2">
                    <a:lumMod val="10000"/>
                  </a:schemeClr>
                </a:solidFill>
                <a:cs typeface="+mj-cs"/>
              </a:rPr>
              <a:t>:تأخذ عملية تخطيط فترة زمنية تتناسب مع العدد الموجود وفقا للنوعية المناسبة وفي الوقت المتاح لها وذلك في أنواع المجالات المختلفة بالمؤسسة سواء في الحاضر والمستقبل  </a:t>
            </a:r>
            <a:br>
              <a:rPr lang="ar-DZ" sz="2000" dirty="0">
                <a:solidFill>
                  <a:schemeClr val="accent2">
                    <a:lumMod val="10000"/>
                  </a:schemeClr>
                </a:solidFill>
                <a:cs typeface="+mj-cs"/>
              </a:rPr>
            </a:br>
            <a:r>
              <a:rPr lang="ar-DZ" sz="2000" dirty="0">
                <a:solidFill>
                  <a:schemeClr val="accent2">
                    <a:lumMod val="10000"/>
                  </a:schemeClr>
                </a:solidFill>
                <a:cs typeface="+mj-cs"/>
              </a:rPr>
              <a:t> </a:t>
            </a:r>
            <a:r>
              <a:rPr lang="ar-DZ" sz="2000" b="1" dirty="0">
                <a:solidFill>
                  <a:schemeClr val="accent2">
                    <a:lumMod val="10000"/>
                  </a:schemeClr>
                </a:solidFill>
                <a:cs typeface="+mj-cs"/>
              </a:rPr>
              <a:t>الاستقطاب والاختيار</a:t>
            </a:r>
            <a:r>
              <a:rPr lang="ar-DZ" sz="2000" dirty="0">
                <a:solidFill>
                  <a:schemeClr val="accent2">
                    <a:lumMod val="10000"/>
                  </a:schemeClr>
                </a:solidFill>
                <a:cs typeface="+mj-cs"/>
              </a:rPr>
              <a:t>:هي عملية حساسة حيث يتم اختيار أفضل المرشحين وذلك باستخدام العديد من الاختبارات إلى جانب تعيينهم في الأماكن والوظائف المناسبة لقدراتهم  </a:t>
            </a:r>
          </a:p>
          <a:p>
            <a:pPr lvl="0" algn="r">
              <a:buNone/>
            </a:pPr>
            <a:r>
              <a:rPr lang="ar-DZ" dirty="0">
                <a:solidFill>
                  <a:schemeClr val="accent2">
                    <a:lumMod val="10000"/>
                  </a:schemeClr>
                </a:solidFill>
                <a:cs typeface="+mj-cs"/>
              </a:rPr>
              <a:t>.</a:t>
            </a:r>
            <a:endParaRPr>
              <a:solidFill>
                <a:schemeClr val="accent2">
                  <a:lumMod val="10000"/>
                </a:schemeClr>
              </a:solidFill>
              <a:cs typeface="+mj-cs"/>
            </a:endParaRPr>
          </a:p>
        </p:txBody>
      </p:sp>
      <p:sp>
        <p:nvSpPr>
          <p:cNvPr id="98" name="Google Shape;98;p18"/>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15</a:t>
            </a:fld>
            <a:endParaRPr/>
          </a:p>
        </p:txBody>
      </p:sp>
    </p:spTree>
  </p:cSld>
  <p:clrMapOvr>
    <a:masterClrMapping/>
  </p:clrMapOvr>
  <p:transition spd="slow">
    <p:split dir="in"/>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7" name="Google Shape;97;p18"/>
          <p:cNvSpPr txBox="1">
            <a:spLocks noGrp="1"/>
          </p:cNvSpPr>
          <p:nvPr>
            <p:ph type="body" idx="1"/>
          </p:nvPr>
        </p:nvSpPr>
        <p:spPr>
          <a:xfrm>
            <a:off x="857224" y="571486"/>
            <a:ext cx="7433400" cy="3500462"/>
          </a:xfrm>
          <a:prstGeom prst="rect">
            <a:avLst/>
          </a:prstGeom>
        </p:spPr>
        <p:txBody>
          <a:bodyPr spcFirstLastPara="1" wrap="square" lIns="0" tIns="0" rIns="0" bIns="0" anchor="t" anchorCtr="0">
            <a:noAutofit/>
          </a:bodyPr>
          <a:lstStyle/>
          <a:p>
            <a:pPr lvl="0" algn="r">
              <a:buNone/>
            </a:pPr>
            <a:r>
              <a:rPr lang="ar-DZ" sz="2000" b="1" dirty="0">
                <a:solidFill>
                  <a:schemeClr val="accent2">
                    <a:lumMod val="10000"/>
                  </a:schemeClr>
                </a:solidFill>
                <a:cs typeface="+mj-cs"/>
              </a:rPr>
              <a:t>تدريب وتنمية الموارد البشرية</a:t>
            </a:r>
            <a:r>
              <a:rPr lang="ar-DZ" sz="2000" b="1" dirty="0">
                <a:solidFill>
                  <a:schemeClr val="accent2">
                    <a:lumMod val="10000"/>
                  </a:schemeClr>
                </a:solidFill>
              </a:rPr>
              <a:t> </a:t>
            </a:r>
            <a:r>
              <a:rPr lang="ar-DZ" sz="2000" dirty="0">
                <a:solidFill>
                  <a:schemeClr val="accent2">
                    <a:lumMod val="10000"/>
                  </a:schemeClr>
                </a:solidFill>
              </a:rPr>
              <a:t>:</a:t>
            </a:r>
            <a:r>
              <a:rPr lang="ar-DZ" sz="2000" dirty="0">
                <a:solidFill>
                  <a:schemeClr val="accent2">
                    <a:lumMod val="10000"/>
                  </a:schemeClr>
                </a:solidFill>
                <a:cs typeface="+mj-cs"/>
              </a:rPr>
              <a:t> تنعكس أهميتها على المؤسسة ككل إذا تعد من الوظائف المهمة والضرورية تعمل على تدريب الجدد على أداء الواجبات المتوقعة منهم بطريقة مرضية وصحيحة تماما فضلا عن تنمية الموظفين القدامى وتطوير قدرتهم على أداء أعمالهم  </a:t>
            </a:r>
          </a:p>
          <a:p>
            <a:pPr lvl="0" algn="r">
              <a:buNone/>
            </a:pPr>
            <a:r>
              <a:rPr lang="ar-DZ" sz="2000" b="1" dirty="0">
                <a:solidFill>
                  <a:schemeClr val="accent2">
                    <a:lumMod val="10000"/>
                  </a:schemeClr>
                </a:solidFill>
                <a:cs typeface="+mj-cs"/>
              </a:rPr>
              <a:t>تقييم أداء العاملين </a:t>
            </a:r>
            <a:r>
              <a:rPr lang="ar-DZ" sz="2000" dirty="0">
                <a:solidFill>
                  <a:schemeClr val="accent2">
                    <a:lumMod val="10000"/>
                  </a:schemeClr>
                </a:solidFill>
                <a:cs typeface="+mj-cs"/>
              </a:rPr>
              <a:t>: وذلك عن طريق التحليل وتقييم أداء العاملين لأنفسهم والنتائج التي قدموها في النهوض بأعباء الوظائف الحالية التي يشغلونها مع الأخذ بالاعتبار كل من الأداء الحالي لهم وقدراتهم المستقبلية التي تخضع لعوامل تعزيز التنمية السابق شرحها </a:t>
            </a:r>
          </a:p>
          <a:p>
            <a:pPr lvl="0" algn="r">
              <a:buNone/>
            </a:pPr>
            <a:r>
              <a:rPr lang="ar-DZ" sz="2000" b="1" dirty="0">
                <a:solidFill>
                  <a:schemeClr val="accent2">
                    <a:lumMod val="10000"/>
                  </a:schemeClr>
                </a:solidFill>
                <a:cs typeface="+mj-cs"/>
              </a:rPr>
              <a:t>الأجور والحوافز</a:t>
            </a:r>
            <a:r>
              <a:rPr lang="ar-DZ" sz="2000" dirty="0">
                <a:solidFill>
                  <a:schemeClr val="accent2">
                    <a:lumMod val="10000"/>
                  </a:schemeClr>
                </a:solidFill>
                <a:cs typeface="+mj-cs"/>
              </a:rPr>
              <a:t>: يتم وضع تصميم نظام الأجور والحوافز إضافة إلى المكافآت بما يحقق الأمن والأمان الوظيفي والمادي للعاملين والمساهمة في رفع الروح المعنوية لفريق العمل لزيادة الإنتاجية </a:t>
            </a:r>
          </a:p>
          <a:p>
            <a:pPr algn="r" rtl="1" fontAlgn="base"/>
            <a:endParaRPr lang="ar-DZ" dirty="0">
              <a:solidFill>
                <a:schemeClr val="accent2">
                  <a:lumMod val="10000"/>
                </a:schemeClr>
              </a:solidFill>
              <a:cs typeface="+mj-cs"/>
            </a:endParaRPr>
          </a:p>
          <a:p>
            <a:pPr lvl="0" algn="r">
              <a:buNone/>
            </a:pPr>
            <a:endParaRPr>
              <a:solidFill>
                <a:schemeClr val="accent2">
                  <a:lumMod val="10000"/>
                </a:schemeClr>
              </a:solidFill>
              <a:cs typeface="+mj-cs"/>
            </a:endParaRPr>
          </a:p>
        </p:txBody>
      </p:sp>
      <p:sp>
        <p:nvSpPr>
          <p:cNvPr id="98" name="Google Shape;98;p18"/>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16</a:t>
            </a:fld>
            <a:endParaRPr/>
          </a:p>
        </p:txBody>
      </p:sp>
    </p:spTree>
  </p:cSld>
  <p:clrMapOvr>
    <a:masterClrMapping/>
  </p:clrMapOvr>
  <p:transition spd="slow">
    <p:pull dir="l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7" name="Google Shape;97;p18"/>
          <p:cNvSpPr txBox="1">
            <a:spLocks noGrp="1"/>
          </p:cNvSpPr>
          <p:nvPr>
            <p:ph type="body" idx="1"/>
          </p:nvPr>
        </p:nvSpPr>
        <p:spPr>
          <a:xfrm>
            <a:off x="855300" y="142858"/>
            <a:ext cx="7433400" cy="4643469"/>
          </a:xfrm>
          <a:prstGeom prst="rect">
            <a:avLst/>
          </a:prstGeom>
        </p:spPr>
        <p:txBody>
          <a:bodyPr spcFirstLastPara="1" wrap="square" lIns="0" tIns="0" rIns="0" bIns="0" anchor="t" anchorCtr="0">
            <a:noAutofit/>
          </a:bodyPr>
          <a:lstStyle/>
          <a:p>
            <a:pPr algn="r" rtl="1" fontAlgn="base">
              <a:buNone/>
            </a:pPr>
            <a:r>
              <a:rPr lang="ar-DZ" sz="2000" b="1" dirty="0">
                <a:solidFill>
                  <a:schemeClr val="accent2">
                    <a:lumMod val="10000"/>
                  </a:schemeClr>
                </a:solidFill>
              </a:rPr>
              <a:t>النقل والترقية </a:t>
            </a:r>
            <a:r>
              <a:rPr lang="ar-DZ" sz="2000" dirty="0">
                <a:solidFill>
                  <a:schemeClr val="accent2">
                    <a:lumMod val="10000"/>
                  </a:schemeClr>
                </a:solidFill>
              </a:rPr>
              <a:t>: تعتبر وظيفة الترقية  بمثابة العامل الرئيسي والحاسم في جذب أو طرد الكفاءات البشرية من والى المنظمة لذا يجب العمل على أدائها في أعلى المستويات من الكفاءة والتقييم بحيادية تامة</a:t>
            </a:r>
          </a:p>
          <a:p>
            <a:pPr algn="r" rtl="1" fontAlgn="base">
              <a:buNone/>
            </a:pPr>
            <a:r>
              <a:rPr lang="ar-DZ" sz="2000" b="1" dirty="0">
                <a:solidFill>
                  <a:schemeClr val="accent2">
                    <a:lumMod val="10000"/>
                  </a:schemeClr>
                </a:solidFill>
              </a:rPr>
              <a:t>تصميم وتنفيذ برامج الصيانة البشرية : </a:t>
            </a:r>
            <a:r>
              <a:rPr lang="ar-DZ" sz="2000" dirty="0">
                <a:solidFill>
                  <a:schemeClr val="accent2">
                    <a:lumMod val="10000"/>
                  </a:schemeClr>
                </a:solidFill>
              </a:rPr>
              <a:t>يهدف إلى تحسين وتطوير بيئة العمل المادية أو الاجتماعية أو الصحية أو النفسية إضافة إلى تطوير طبيعته وأجوائه مع الحفاظ على عنصري الأمن والسلامة لكل العاملين</a:t>
            </a:r>
            <a:endParaRPr sz="2000">
              <a:solidFill>
                <a:schemeClr val="accent2">
                  <a:lumMod val="10000"/>
                </a:schemeClr>
              </a:solidFill>
              <a:cs typeface="+mj-cs"/>
            </a:endParaRPr>
          </a:p>
        </p:txBody>
      </p:sp>
      <p:sp>
        <p:nvSpPr>
          <p:cNvPr id="98" name="Google Shape;98;p18"/>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17</a:t>
            </a:fld>
            <a:endParaRPr/>
          </a:p>
        </p:txBody>
      </p:sp>
    </p:spTree>
  </p:cSld>
  <p:clrMapOvr>
    <a:masterClrMapping/>
  </p:clrMapOvr>
  <p:transition spd="slow">
    <p:wedg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3" name="Google Shape;123;p20"/>
          <p:cNvSpPr txBox="1">
            <a:spLocks noGrp="1"/>
          </p:cNvSpPr>
          <p:nvPr>
            <p:ph type="title"/>
          </p:nvPr>
        </p:nvSpPr>
        <p:spPr>
          <a:xfrm>
            <a:off x="857224" y="428610"/>
            <a:ext cx="7433400" cy="396300"/>
          </a:xfrm>
          <a:prstGeom prst="rect">
            <a:avLst/>
          </a:prstGeom>
        </p:spPr>
        <p:txBody>
          <a:bodyPr spcFirstLastPara="1" wrap="square" lIns="0" tIns="0" rIns="0" bIns="0" anchor="b" anchorCtr="0">
            <a:noAutofit/>
          </a:bodyPr>
          <a:lstStyle/>
          <a:p>
            <a:pPr lvl="0" algn="ctr"/>
            <a:r>
              <a:rPr lang="fr-FR" sz="4000" dirty="0"/>
              <a:t> </a:t>
            </a:r>
            <a:r>
              <a:rPr lang="ar-SA" sz="4000" dirty="0"/>
              <a:t>المطلب الثا</a:t>
            </a:r>
            <a:r>
              <a:rPr lang="ar-DZ" sz="4000" dirty="0"/>
              <a:t>لث</a:t>
            </a:r>
            <a:r>
              <a:rPr lang="ar-SA" sz="4000" dirty="0"/>
              <a:t>: </a:t>
            </a:r>
            <a:r>
              <a:rPr lang="ar-DZ" sz="4000" dirty="0"/>
              <a:t>أنشطة إدارة الموارد البشرية</a:t>
            </a:r>
            <a:endParaRPr sz="4000">
              <a:cs typeface="+mj-cs"/>
            </a:endParaRPr>
          </a:p>
        </p:txBody>
      </p:sp>
      <p:sp>
        <p:nvSpPr>
          <p:cNvPr id="6" name="Espace réservé du texte 5"/>
          <p:cNvSpPr>
            <a:spLocks noGrp="1"/>
          </p:cNvSpPr>
          <p:nvPr>
            <p:ph type="body" idx="1"/>
          </p:nvPr>
        </p:nvSpPr>
        <p:spPr>
          <a:xfrm>
            <a:off x="642910" y="857239"/>
            <a:ext cx="7786742" cy="3714776"/>
          </a:xfrm>
        </p:spPr>
        <p:txBody>
          <a:bodyPr/>
          <a:lstStyle/>
          <a:p>
            <a:pPr algn="just" rtl="1">
              <a:buNone/>
            </a:pPr>
            <a:endParaRPr lang="ar-DZ" sz="2400" dirty="0">
              <a:solidFill>
                <a:schemeClr val="accent2">
                  <a:lumMod val="10000"/>
                </a:schemeClr>
              </a:solidFill>
              <a:cs typeface="+mj-cs"/>
            </a:endParaRPr>
          </a:p>
          <a:p>
            <a:pPr algn="r"/>
            <a:r>
              <a:rPr lang="ar-DZ" dirty="0"/>
              <a:t>       </a:t>
            </a:r>
            <a:r>
              <a:rPr lang="fr-FR" dirty="0"/>
              <a:t>       </a:t>
            </a:r>
            <a:r>
              <a:rPr lang="ar-DZ" dirty="0"/>
              <a:t> </a:t>
            </a:r>
            <a:endParaRPr lang="fr-FR" dirty="0"/>
          </a:p>
        </p:txBody>
      </p:sp>
      <p:sp>
        <p:nvSpPr>
          <p:cNvPr id="125" name="Google Shape;125;p20"/>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18</a:t>
            </a:fld>
            <a:endParaRPr/>
          </a:p>
        </p:txBody>
      </p:sp>
      <p:sp>
        <p:nvSpPr>
          <p:cNvPr id="5" name="Ellipse 4"/>
          <p:cNvSpPr/>
          <p:nvPr/>
        </p:nvSpPr>
        <p:spPr>
          <a:xfrm>
            <a:off x="2786050" y="928676"/>
            <a:ext cx="3429024" cy="857256"/>
          </a:xfrm>
          <a:prstGeom prst="ellipse">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r>
              <a:rPr lang="ar-DZ" sz="2000" b="1" dirty="0">
                <a:solidFill>
                  <a:schemeClr val="tx1">
                    <a:lumMod val="75000"/>
                  </a:schemeClr>
                </a:solidFill>
              </a:rPr>
              <a:t>أنشطة إدارة الموارد البشرية </a:t>
            </a:r>
            <a:endParaRPr lang="fr-FR" sz="2000" b="1" dirty="0">
              <a:solidFill>
                <a:schemeClr val="tx1">
                  <a:lumMod val="75000"/>
                </a:schemeClr>
              </a:solidFill>
            </a:endParaRPr>
          </a:p>
        </p:txBody>
      </p:sp>
      <p:cxnSp>
        <p:nvCxnSpPr>
          <p:cNvPr id="8" name="Connecteur droit 7"/>
          <p:cNvCxnSpPr/>
          <p:nvPr/>
        </p:nvCxnSpPr>
        <p:spPr>
          <a:xfrm rot="5400000">
            <a:off x="4358480" y="1999452"/>
            <a:ext cx="428628"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Connecteur droit 9"/>
          <p:cNvCxnSpPr/>
          <p:nvPr/>
        </p:nvCxnSpPr>
        <p:spPr>
          <a:xfrm rot="10800000">
            <a:off x="1000100" y="2214560"/>
            <a:ext cx="750099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p:nvCxnSpPr>
        <p:spPr>
          <a:xfrm rot="5400000">
            <a:off x="8286776" y="2428874"/>
            <a:ext cx="428628"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Connecteur droit 18"/>
          <p:cNvCxnSpPr/>
          <p:nvPr/>
        </p:nvCxnSpPr>
        <p:spPr>
          <a:xfrm rot="5400000">
            <a:off x="5501488" y="2428080"/>
            <a:ext cx="428628"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Connecteur droit 19"/>
          <p:cNvCxnSpPr/>
          <p:nvPr/>
        </p:nvCxnSpPr>
        <p:spPr>
          <a:xfrm rot="5400000">
            <a:off x="3358348" y="2428080"/>
            <a:ext cx="428628"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Connecteur droit 20"/>
          <p:cNvCxnSpPr/>
          <p:nvPr/>
        </p:nvCxnSpPr>
        <p:spPr>
          <a:xfrm rot="5400000">
            <a:off x="786580" y="2428080"/>
            <a:ext cx="428628" cy="1588"/>
          </a:xfrm>
          <a:prstGeom prst="line">
            <a:avLst/>
          </a:prstGeom>
        </p:spPr>
        <p:style>
          <a:lnRef idx="1">
            <a:schemeClr val="accent1"/>
          </a:lnRef>
          <a:fillRef idx="0">
            <a:schemeClr val="accent1"/>
          </a:fillRef>
          <a:effectRef idx="0">
            <a:schemeClr val="accent1"/>
          </a:effectRef>
          <a:fontRef idx="minor">
            <a:schemeClr val="tx1"/>
          </a:fontRef>
        </p:style>
      </p:cxnSp>
      <p:sp>
        <p:nvSpPr>
          <p:cNvPr id="25" name="Nuage 24"/>
          <p:cNvSpPr/>
          <p:nvPr/>
        </p:nvSpPr>
        <p:spPr>
          <a:xfrm>
            <a:off x="7929586" y="2571750"/>
            <a:ext cx="1071570" cy="1000132"/>
          </a:xfrm>
          <a:prstGeom prst="cloud">
            <a:avLst/>
          </a:prstGeom>
          <a:solidFill>
            <a:srgbClr val="BB59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b="1" dirty="0"/>
              <a:t>التخطيط</a:t>
            </a:r>
            <a:endParaRPr lang="fr-FR" b="1" dirty="0"/>
          </a:p>
        </p:txBody>
      </p:sp>
      <p:sp>
        <p:nvSpPr>
          <p:cNvPr id="26" name="Nuage 25"/>
          <p:cNvSpPr/>
          <p:nvPr/>
        </p:nvSpPr>
        <p:spPr>
          <a:xfrm>
            <a:off x="5214942" y="2571750"/>
            <a:ext cx="1071570" cy="1000132"/>
          </a:xfrm>
          <a:prstGeom prst="cloud">
            <a:avLst/>
          </a:prstGeom>
          <a:solidFill>
            <a:srgbClr val="BB59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1800" b="1" dirty="0"/>
              <a:t>التنظيم</a:t>
            </a:r>
            <a:endParaRPr lang="fr-FR" b="1" dirty="0"/>
          </a:p>
        </p:txBody>
      </p:sp>
      <p:sp>
        <p:nvSpPr>
          <p:cNvPr id="27" name="Nuage 26"/>
          <p:cNvSpPr/>
          <p:nvPr/>
        </p:nvSpPr>
        <p:spPr>
          <a:xfrm>
            <a:off x="3000364" y="2571750"/>
            <a:ext cx="1071570" cy="1000132"/>
          </a:xfrm>
          <a:prstGeom prst="cloud">
            <a:avLst/>
          </a:prstGeom>
          <a:solidFill>
            <a:srgbClr val="BB59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1600" b="1" dirty="0"/>
              <a:t>التوجيه</a:t>
            </a:r>
            <a:endParaRPr lang="fr-FR" b="1" dirty="0"/>
          </a:p>
        </p:txBody>
      </p:sp>
      <p:sp>
        <p:nvSpPr>
          <p:cNvPr id="28" name="Nuage 27"/>
          <p:cNvSpPr/>
          <p:nvPr/>
        </p:nvSpPr>
        <p:spPr>
          <a:xfrm>
            <a:off x="500034" y="2500312"/>
            <a:ext cx="1000132" cy="1000132"/>
          </a:xfrm>
          <a:prstGeom prst="cloud">
            <a:avLst/>
          </a:prstGeom>
          <a:solidFill>
            <a:srgbClr val="BB59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1600" b="1" dirty="0">
                <a:solidFill>
                  <a:schemeClr val="bg1"/>
                </a:solidFill>
              </a:rPr>
              <a:t>الرقابة</a:t>
            </a:r>
            <a:endParaRPr lang="fr-FR" sz="1600" b="1" dirty="0">
              <a:solidFill>
                <a:schemeClr val="bg1"/>
              </a:solidFill>
            </a:endParaRPr>
          </a:p>
        </p:txBody>
      </p:sp>
    </p:spTree>
  </p:cSld>
  <p:clrMapOvr>
    <a:masterClrMapping/>
  </p:clrMapOvr>
  <p:transition spd="slow">
    <p:push/>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85786" y="428610"/>
            <a:ext cx="7433400" cy="4214842"/>
          </a:xfrm>
        </p:spPr>
        <p:txBody>
          <a:bodyPr/>
          <a:lstStyle/>
          <a:p>
            <a:pPr algn="ctr"/>
            <a:r>
              <a:rPr lang="ar-DZ" dirty="0"/>
              <a:t> </a:t>
            </a:r>
            <a:endParaRPr lang="fr-FR" dirty="0"/>
          </a:p>
        </p:txBody>
      </p:sp>
      <p:sp>
        <p:nvSpPr>
          <p:cNvPr id="3" name="Espace réservé du texte 2"/>
          <p:cNvSpPr>
            <a:spLocks noGrp="1"/>
          </p:cNvSpPr>
          <p:nvPr>
            <p:ph type="body" idx="1"/>
          </p:nvPr>
        </p:nvSpPr>
        <p:spPr>
          <a:xfrm>
            <a:off x="500034" y="428610"/>
            <a:ext cx="7929618" cy="4143405"/>
          </a:xfrm>
        </p:spPr>
        <p:txBody>
          <a:bodyPr/>
          <a:lstStyle/>
          <a:p>
            <a:pPr algn="r">
              <a:buNone/>
            </a:pPr>
            <a:r>
              <a:rPr lang="ar-DZ" sz="1800" b="1" dirty="0">
                <a:cs typeface="+mj-cs"/>
              </a:rPr>
              <a:t>ا</a:t>
            </a:r>
            <a:r>
              <a:rPr lang="ar-DZ" sz="2400" b="1" dirty="0">
                <a:cs typeface="+mj-cs"/>
              </a:rPr>
              <a:t>لتخطيط:</a:t>
            </a:r>
            <a:r>
              <a:rPr lang="ar-DZ" sz="1800" b="1" dirty="0">
                <a:cs typeface="+mj-cs"/>
              </a:rPr>
              <a:t>هو</a:t>
            </a:r>
            <a:r>
              <a:rPr lang="ar-DZ" sz="1800" dirty="0">
                <a:cs typeface="+mj-cs"/>
              </a:rPr>
              <a:t> عملية تتطلب القدرة على التحليل والتفكير والتنبؤ بالأحداث و المواقف المستقبلية ثم اتخاذا لقرار الصائب الخاص بكل موقف</a:t>
            </a:r>
          </a:p>
          <a:p>
            <a:pPr algn="r">
              <a:buNone/>
            </a:pPr>
            <a:r>
              <a:rPr lang="ar-DZ" sz="1800" dirty="0">
                <a:solidFill>
                  <a:schemeClr val="accent2">
                    <a:lumMod val="10000"/>
                  </a:schemeClr>
                </a:solidFill>
                <a:cs typeface="+mj-cs"/>
              </a:rPr>
              <a:t>ا</a:t>
            </a:r>
            <a:r>
              <a:rPr lang="ar-DZ" sz="1800" b="1" dirty="0">
                <a:solidFill>
                  <a:schemeClr val="accent2">
                    <a:lumMod val="10000"/>
                  </a:schemeClr>
                </a:solidFill>
                <a:cs typeface="+mj-cs"/>
              </a:rPr>
              <a:t>لتنظيم:</a:t>
            </a:r>
            <a:r>
              <a:rPr lang="ar-DZ" sz="1800" dirty="0">
                <a:solidFill>
                  <a:schemeClr val="accent2">
                    <a:lumMod val="10000"/>
                  </a:schemeClr>
                </a:solidFill>
                <a:cs typeface="+mj-cs"/>
              </a:rPr>
              <a:t>هو وسيلة لتحقيق غاية فمتى حددت خطوات وإجراءات الاستخدام المذكور كان لزاما على مدير الأفراد أن  يصمم هيكل التنظيم الذي يوضح الصلات والروابط بين مختلف الوظائف والأعمال وبين أفراد العاملين (رؤساء ومرؤوسين ) كما يجب أن يكون ملما بطبيعة العلاقات الشائكة بين إدارته وبين باقي الإدارات في التنظيم (أو باقي أجزاء ومستويات الهيكل التنظيمي</a:t>
            </a:r>
            <a:r>
              <a:rPr lang="ar-DZ" sz="1800" b="1" dirty="0">
                <a:solidFill>
                  <a:schemeClr val="accent2">
                    <a:lumMod val="10000"/>
                  </a:schemeClr>
                </a:solidFill>
                <a:cs typeface="+mj-cs"/>
              </a:rPr>
              <a:t>)</a:t>
            </a:r>
          </a:p>
          <a:p>
            <a:pPr algn="r">
              <a:buNone/>
            </a:pPr>
            <a:r>
              <a:rPr lang="ar-DZ" sz="1800" b="1" dirty="0">
                <a:solidFill>
                  <a:schemeClr val="accent2">
                    <a:lumMod val="10000"/>
                  </a:schemeClr>
                </a:solidFill>
                <a:cs typeface="+mj-cs"/>
              </a:rPr>
              <a:t>التوجيه : </a:t>
            </a:r>
            <a:r>
              <a:rPr lang="ar-DZ" sz="1800" dirty="0">
                <a:solidFill>
                  <a:schemeClr val="accent2">
                    <a:lumMod val="10000"/>
                  </a:schemeClr>
                </a:solidFill>
                <a:cs typeface="+mj-cs"/>
              </a:rPr>
              <a:t>يتم تحديد معالم الخطة ووضع التنظيم المناسب لتنفيذها كان من الطبيعي أن يبدأ مدير الأفراد مرحلة التشغيل وهي مرحلة تحتل أهمية كبيرة فهناك الكثير من الصعوبات التي تواجه مدير الموارد البشرية عند </a:t>
            </a:r>
          </a:p>
          <a:p>
            <a:pPr algn="r">
              <a:buNone/>
            </a:pPr>
            <a:r>
              <a:rPr lang="ar-DZ" sz="1800" dirty="0">
                <a:solidFill>
                  <a:schemeClr val="accent2">
                    <a:lumMod val="10000"/>
                  </a:schemeClr>
                </a:solidFill>
                <a:cs typeface="+mj-cs"/>
              </a:rPr>
              <a:t>دفع الأفراد للعمل برغبة وفاعلية</a:t>
            </a:r>
          </a:p>
          <a:p>
            <a:pPr algn="r">
              <a:buNone/>
            </a:pPr>
            <a:r>
              <a:rPr lang="ar-DZ" sz="1800" b="1" dirty="0">
                <a:solidFill>
                  <a:schemeClr val="accent2">
                    <a:lumMod val="10000"/>
                  </a:schemeClr>
                </a:solidFill>
                <a:cs typeface="+mj-cs"/>
              </a:rPr>
              <a:t>الرقابة : </a:t>
            </a:r>
            <a:r>
              <a:rPr lang="ar-DZ" sz="1800" dirty="0">
                <a:solidFill>
                  <a:schemeClr val="accent2">
                    <a:lumMod val="10000"/>
                  </a:schemeClr>
                </a:solidFill>
                <a:cs typeface="+mj-cs"/>
              </a:rPr>
              <a:t>مراقبة نتائج الأعمال عن طريق الملاحظة ومقارنة النتائج الفعلية بما كانت تتوخاه الخطة الموضوعية من قبل من نتائج مع العمل على تصحيح كافة الانحرافات والأخطاء التي قد تحدث أو تقع وبهذا تعتبر الرقابة الوظيفة الإدارية  التي تعني بضبط أوجه النشاط الخاصة بخطة الاستخدام الواجب وضعها على أساس تحليلي لأهداف المشروع الأساسية </a:t>
            </a:r>
          </a:p>
        </p:txBody>
      </p:sp>
      <p:sp>
        <p:nvSpPr>
          <p:cNvPr id="5" name="Espace réservé du numéro de diapositive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FR" smtClean="0"/>
              <a:pPr marL="0" lvl="0" indent="0" algn="r" rtl="0">
                <a:spcBef>
                  <a:spcPts val="0"/>
                </a:spcBef>
                <a:spcAft>
                  <a:spcPts val="0"/>
                </a:spcAft>
                <a:buNone/>
              </a:pPr>
              <a:t>19</a:t>
            </a:fld>
            <a:endParaRPr lang="fr-FR"/>
          </a:p>
        </p:txBody>
      </p:sp>
    </p:spTree>
  </p:cSld>
  <p:clrMapOvr>
    <a:masterClrMapping/>
  </p:clrMapOvr>
  <p:transition spd="med">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6"/>
          <p:cNvSpPr txBox="1">
            <a:spLocks noGrp="1"/>
          </p:cNvSpPr>
          <p:nvPr>
            <p:ph type="ctrTitle"/>
          </p:nvPr>
        </p:nvSpPr>
        <p:spPr>
          <a:xfrm>
            <a:off x="1071538" y="214296"/>
            <a:ext cx="7433400" cy="6468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ar-DZ" sz="4000" dirty="0">
                <a:solidFill>
                  <a:srgbClr val="002060"/>
                </a:solidFill>
                <a:cs typeface="+mj-cs"/>
              </a:rPr>
              <a:t>مقدمة</a:t>
            </a:r>
            <a:r>
              <a:rPr lang="en" sz="4000" dirty="0">
                <a:solidFill>
                  <a:srgbClr val="002060"/>
                </a:solidFill>
                <a:cs typeface="+mj-cs"/>
              </a:rPr>
              <a:t> </a:t>
            </a:r>
            <a:endParaRPr sz="4000">
              <a:solidFill>
                <a:srgbClr val="002060"/>
              </a:solidFill>
              <a:cs typeface="+mj-cs"/>
            </a:endParaRPr>
          </a:p>
        </p:txBody>
      </p:sp>
      <p:sp>
        <p:nvSpPr>
          <p:cNvPr id="85" name="Google Shape;85;p16"/>
          <p:cNvSpPr txBox="1">
            <a:spLocks noGrp="1"/>
          </p:cNvSpPr>
          <p:nvPr>
            <p:ph type="subTitle" idx="1"/>
          </p:nvPr>
        </p:nvSpPr>
        <p:spPr>
          <a:xfrm>
            <a:off x="642910" y="928676"/>
            <a:ext cx="7786742" cy="3857652"/>
          </a:xfrm>
          <a:prstGeom prst="rect">
            <a:avLst/>
          </a:prstGeom>
        </p:spPr>
        <p:txBody>
          <a:bodyPr spcFirstLastPara="1" wrap="square" lIns="0" tIns="0" rIns="0" bIns="0" anchor="t" anchorCtr="0">
            <a:noAutofit/>
          </a:bodyPr>
          <a:lstStyle/>
          <a:p>
            <a:pPr algn="just" rtl="1"/>
            <a:r>
              <a:rPr lang="ar-DZ" sz="2000" dirty="0">
                <a:solidFill>
                  <a:schemeClr val="accent6">
                    <a:lumMod val="10000"/>
                  </a:schemeClr>
                </a:solidFill>
                <a:latin typeface="Simplified Arabic" pitchFamily="18" charset="-78"/>
                <a:cs typeface="Simplified Arabic" pitchFamily="18" charset="-78"/>
              </a:rPr>
              <a:t>         تعتبر إدارة الموارد الموارد البشرية من أهم وظائف الإدارة لتركيزها على العنصر البشري والذي يعتبر أثمن مورد لدى الإدارة والأكثر تأثيرا في الإنتاجية على الإطلاق إن إدارة الموارد البشرية تعتبر ركنا أساسيا في غالبية المنظمات حيث تهدف إلى تعزيز القدرات التنظيمية وتمكين الوزارات والمنظمات الحكومية والأهلية  من استقطاب وتأهيل الكفاءات الأزمة والقادرة على مواكبة التحديات الحالية والمستقبلية ولاعجب عندما نسمع إن ارتفاع أرباح شركة ما ونزول أرباح أخرى كان سبب الموارد البشرية في هذه الشركة وتلك فالموارد البشرية يمكن إن تكون عبء مالي على المنظمة كما هو الحال في اغلب المنظمات الحكومية في العالم النامي إن إدارة الموارد البشرية  تعني  </a:t>
            </a:r>
            <a:endParaRPr lang="fr-FR" sz="2000" dirty="0">
              <a:solidFill>
                <a:schemeClr val="accent6">
                  <a:lumMod val="10000"/>
                </a:schemeClr>
              </a:solidFill>
              <a:latin typeface="Simplified Arabic" pitchFamily="18" charset="-78"/>
              <a:cs typeface="Simplified Arabic" pitchFamily="18" charset="-78"/>
            </a:endParaRPr>
          </a:p>
          <a:p>
            <a:pPr algn="just" rtl="1"/>
            <a:endParaRPr lang="fr-FR" dirty="0">
              <a:solidFill>
                <a:schemeClr val="accent6">
                  <a:lumMod val="10000"/>
                </a:schemeClr>
              </a:solidFill>
              <a:cs typeface="+mj-cs"/>
            </a:endParaRPr>
          </a:p>
          <a:p>
            <a:pPr algn="just" rtl="1"/>
            <a:endParaRPr lang="ar-DZ" dirty="0">
              <a:solidFill>
                <a:schemeClr val="accent6">
                  <a:lumMod val="10000"/>
                </a:schemeClr>
              </a:solidFill>
              <a:cs typeface="+mj-cs"/>
            </a:endParaRPr>
          </a:p>
          <a:p>
            <a:pPr algn="just" rtl="1"/>
            <a:endParaRPr lang="fr-FR" dirty="0">
              <a:solidFill>
                <a:schemeClr val="accent6">
                  <a:lumMod val="10000"/>
                </a:schemeClr>
              </a:solidFill>
              <a:cs typeface="+mj-cs"/>
            </a:endParaRPr>
          </a:p>
        </p:txBody>
      </p:sp>
    </p:spTree>
  </p:cSld>
  <p:clrMapOvr>
    <a:masterClrMapping/>
  </p:clrMapOvr>
  <p:transition spd="slow">
    <p:wedg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428596" y="285734"/>
            <a:ext cx="8143932" cy="4440444"/>
          </a:xfrm>
        </p:spPr>
        <p:txBody>
          <a:bodyPr/>
          <a:lstStyle/>
          <a:p>
            <a:pPr algn="r">
              <a:buNone/>
            </a:pPr>
            <a:r>
              <a:rPr lang="ar-DZ" b="1" dirty="0">
                <a:solidFill>
                  <a:schemeClr val="accent2">
                    <a:lumMod val="10000"/>
                  </a:schemeClr>
                </a:solidFill>
              </a:rPr>
              <a:t>       قائمة المراجع :</a:t>
            </a:r>
          </a:p>
          <a:p>
            <a:pPr algn="r">
              <a:buNone/>
            </a:pPr>
            <a:r>
              <a:rPr lang="ar-DZ" b="1" dirty="0">
                <a:solidFill>
                  <a:schemeClr val="accent2">
                    <a:lumMod val="10000"/>
                  </a:schemeClr>
                </a:solidFill>
              </a:rPr>
              <a:t>      ـ </a:t>
            </a:r>
            <a:r>
              <a:rPr lang="ar-DZ" dirty="0">
                <a:solidFill>
                  <a:schemeClr val="accent2">
                    <a:lumMod val="10000"/>
                  </a:schemeClr>
                </a:solidFill>
              </a:rPr>
              <a:t>حنا نصر الله ،إدارة الموارد البشرية. الإسكندرية : دار الجامعية للطباعة و النشر 1999</a:t>
            </a:r>
          </a:p>
          <a:p>
            <a:pPr algn="r">
              <a:buNone/>
            </a:pPr>
            <a:r>
              <a:rPr lang="ar-DZ" b="1" dirty="0">
                <a:solidFill>
                  <a:schemeClr val="accent2">
                    <a:lumMod val="10000"/>
                  </a:schemeClr>
                </a:solidFill>
              </a:rPr>
              <a:t>      ـ </a:t>
            </a:r>
            <a:r>
              <a:rPr lang="ar-DZ" dirty="0">
                <a:solidFill>
                  <a:schemeClr val="accent2">
                    <a:lumMod val="10000"/>
                  </a:schemeClr>
                </a:solidFill>
              </a:rPr>
              <a:t>حسن راوية ، محمد سعيد سلطان ، إدارة الموارد البشرية . الإسكندرية ، مصر: دار التعليم الجامعي 2014</a:t>
            </a:r>
          </a:p>
          <a:p>
            <a:pPr algn="r">
              <a:buNone/>
            </a:pPr>
            <a:r>
              <a:rPr lang="ar-DZ" b="1" dirty="0">
                <a:solidFill>
                  <a:schemeClr val="accent2">
                    <a:lumMod val="10000"/>
                  </a:schemeClr>
                </a:solidFill>
              </a:rPr>
              <a:t>      ـ </a:t>
            </a:r>
            <a:r>
              <a:rPr lang="ar-DZ" dirty="0">
                <a:solidFill>
                  <a:schemeClr val="accent2">
                    <a:lumMod val="10000"/>
                  </a:schemeClr>
                </a:solidFill>
              </a:rPr>
              <a:t>رشيد مازن فارس ،إدارة الموارد البشرية .الأسس النظرية و التطبيقات العملية ، الرياض: مكتبة العبيكان 2001</a:t>
            </a:r>
          </a:p>
          <a:p>
            <a:pPr algn="r">
              <a:buNone/>
            </a:pPr>
            <a:r>
              <a:rPr lang="ar-DZ" dirty="0">
                <a:solidFill>
                  <a:schemeClr val="accent2">
                    <a:lumMod val="10000"/>
                  </a:schemeClr>
                </a:solidFill>
              </a:rPr>
              <a:t>     </a:t>
            </a:r>
            <a:r>
              <a:rPr lang="ar-DZ" b="1" dirty="0">
                <a:solidFill>
                  <a:schemeClr val="accent2">
                    <a:lumMod val="10000"/>
                  </a:schemeClr>
                </a:solidFill>
              </a:rPr>
              <a:t>ـ </a:t>
            </a:r>
            <a:r>
              <a:rPr lang="ar-DZ" dirty="0">
                <a:solidFill>
                  <a:schemeClr val="accent2">
                    <a:lumMod val="10000"/>
                  </a:schemeClr>
                </a:solidFill>
              </a:rPr>
              <a:t>نادر احمد ابوشيخة ، إدارة الموارد البشرية . عمان :دار صفاء للنشر والتوزيع 20010</a:t>
            </a:r>
          </a:p>
          <a:p>
            <a:pPr algn="r">
              <a:buNone/>
            </a:pPr>
            <a:r>
              <a:rPr lang="ar-DZ" dirty="0">
                <a:solidFill>
                  <a:schemeClr val="accent2">
                    <a:lumMod val="10000"/>
                  </a:schemeClr>
                </a:solidFill>
              </a:rPr>
              <a:t>     </a:t>
            </a:r>
            <a:r>
              <a:rPr lang="ar-DZ" b="1" dirty="0">
                <a:solidFill>
                  <a:schemeClr val="accent2">
                    <a:lumMod val="10000"/>
                  </a:schemeClr>
                </a:solidFill>
              </a:rPr>
              <a:t>ـ </a:t>
            </a:r>
            <a:r>
              <a:rPr lang="ar-DZ" dirty="0">
                <a:solidFill>
                  <a:schemeClr val="accent2">
                    <a:lumMod val="10000"/>
                  </a:schemeClr>
                </a:solidFill>
              </a:rPr>
              <a:t>وسيلة حمداوي ، إدارة الموارد البشرية . الجزائر :مديرية النشر لجامعة قالمة 2004</a:t>
            </a:r>
          </a:p>
          <a:p>
            <a:pPr algn="r">
              <a:buNone/>
            </a:pPr>
            <a:r>
              <a:rPr lang="ar-DZ" dirty="0">
                <a:solidFill>
                  <a:schemeClr val="accent2">
                    <a:lumMod val="10000"/>
                  </a:schemeClr>
                </a:solidFill>
              </a:rPr>
              <a:t>     </a:t>
            </a:r>
            <a:r>
              <a:rPr lang="ar-DZ" b="1" dirty="0">
                <a:solidFill>
                  <a:schemeClr val="accent2">
                    <a:lumMod val="10000"/>
                  </a:schemeClr>
                </a:solidFill>
              </a:rPr>
              <a:t>ـ </a:t>
            </a:r>
            <a:r>
              <a:rPr lang="ar-DZ" dirty="0">
                <a:solidFill>
                  <a:schemeClr val="accent2">
                    <a:lumMod val="10000"/>
                  </a:schemeClr>
                </a:solidFill>
              </a:rPr>
              <a:t>يوسف حجيم الطائي ،و هاشم فوزي العبادي .إدارة الموارد البشرية : قضايا معاصرة في الفكر </a:t>
            </a:r>
            <a:endParaRPr lang="fr-FR" dirty="0">
              <a:solidFill>
                <a:schemeClr val="accent2">
                  <a:lumMod val="10000"/>
                </a:schemeClr>
              </a:solidFill>
            </a:endParaRPr>
          </a:p>
          <a:p>
            <a:pPr algn="r">
              <a:buNone/>
            </a:pPr>
            <a:r>
              <a:rPr lang="fr-FR" dirty="0">
                <a:solidFill>
                  <a:schemeClr val="accent2">
                    <a:lumMod val="10000"/>
                  </a:schemeClr>
                </a:solidFill>
              </a:rPr>
              <a:t> </a:t>
            </a:r>
            <a:r>
              <a:rPr lang="ar-DZ" dirty="0">
                <a:solidFill>
                  <a:schemeClr val="accent2">
                    <a:lumMod val="10000"/>
                  </a:schemeClr>
                </a:solidFill>
              </a:rPr>
              <a:t>الإداري(المجلد ط1). عمان : دار صفاء للنشر و التوزيع 2015</a:t>
            </a:r>
          </a:p>
          <a:p>
            <a:pPr algn="r" rtl="1">
              <a:buNone/>
            </a:pPr>
            <a:r>
              <a:rPr lang="ar-DZ" dirty="0">
                <a:solidFill>
                  <a:schemeClr val="accent2">
                    <a:lumMod val="10000"/>
                  </a:schemeClr>
                </a:solidFill>
              </a:rPr>
              <a:t>           </a:t>
            </a:r>
            <a:r>
              <a:rPr lang="ar-DZ" b="1" dirty="0">
                <a:solidFill>
                  <a:schemeClr val="accent2">
                    <a:lumMod val="10000"/>
                  </a:schemeClr>
                </a:solidFill>
              </a:rPr>
              <a:t>     </a:t>
            </a:r>
            <a:r>
              <a:rPr lang="ar-DZ" dirty="0">
                <a:solidFill>
                  <a:schemeClr val="accent2">
                    <a:lumMod val="10000"/>
                  </a:schemeClr>
                </a:solidFill>
              </a:rPr>
              <a:t>                                                   </a:t>
            </a:r>
            <a:r>
              <a:rPr lang="fr-FR" dirty="0">
                <a:solidFill>
                  <a:schemeClr val="accent2">
                    <a:lumMod val="10000"/>
                  </a:schemeClr>
                </a:solidFill>
              </a:rPr>
              <a:t> </a:t>
            </a:r>
            <a:endParaRPr lang="ar-DZ" dirty="0">
              <a:solidFill>
                <a:schemeClr val="accent2">
                  <a:lumMod val="10000"/>
                </a:schemeClr>
              </a:solidFill>
            </a:endParaRPr>
          </a:p>
          <a:p>
            <a:pPr algn="r">
              <a:buNone/>
            </a:pPr>
            <a:endParaRPr lang="ar-DZ" dirty="0">
              <a:solidFill>
                <a:schemeClr val="accent2">
                  <a:lumMod val="10000"/>
                </a:schemeClr>
              </a:solidFill>
            </a:endParaRPr>
          </a:p>
        </p:txBody>
      </p:sp>
      <p:sp>
        <p:nvSpPr>
          <p:cNvPr id="5" name="Espace réservé du numéro de diapositive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FR" smtClean="0"/>
              <a:pPr marL="0" lvl="0" indent="0" algn="r" rtl="0">
                <a:spcBef>
                  <a:spcPts val="0"/>
                </a:spcBef>
                <a:spcAft>
                  <a:spcPts val="0"/>
                </a:spcAft>
                <a:buNone/>
              </a:pPr>
              <a:t>20</a:t>
            </a:fld>
            <a:endParaRPr lang="fr-FR"/>
          </a:p>
        </p:txBody>
      </p:sp>
    </p:spTree>
  </p:cSld>
  <p:clrMapOvr>
    <a:masterClrMapping/>
  </p:clrMapOvr>
  <p:transition spd="med">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a:spLocks noGrp="1"/>
          </p:cNvSpPr>
          <p:nvPr>
            <p:ph type="title"/>
          </p:nvPr>
        </p:nvSpPr>
        <p:spPr>
          <a:xfrm>
            <a:off x="785786" y="428610"/>
            <a:ext cx="7433400" cy="396300"/>
          </a:xfrm>
        </p:spPr>
        <p:txBody>
          <a:bodyPr/>
          <a:lstStyle/>
          <a:p>
            <a:pPr algn="ctr"/>
            <a:r>
              <a:rPr lang="ar-DZ" dirty="0"/>
              <a:t>خاتمة</a:t>
            </a:r>
            <a:endParaRPr lang="fr-FR" dirty="0"/>
          </a:p>
        </p:txBody>
      </p:sp>
      <p:sp>
        <p:nvSpPr>
          <p:cNvPr id="3" name="Espace réservé du texte 2"/>
          <p:cNvSpPr>
            <a:spLocks noGrp="1"/>
          </p:cNvSpPr>
          <p:nvPr>
            <p:ph type="body" idx="1"/>
          </p:nvPr>
        </p:nvSpPr>
        <p:spPr>
          <a:xfrm>
            <a:off x="571500" y="857238"/>
            <a:ext cx="7786741" cy="3857652"/>
          </a:xfrm>
        </p:spPr>
        <p:txBody>
          <a:bodyPr/>
          <a:lstStyle/>
          <a:p>
            <a:pPr algn="r">
              <a:buNone/>
            </a:pPr>
            <a:r>
              <a:rPr lang="ar-DZ" dirty="0"/>
              <a:t>   من خلال ما تقدم تبين لنا بان إدارة الموارد البشرية تعتبر بمثابة القلب النابض للادارة  الحديثة و ذلك لأنها تضطلع بأنشطة و مهام تعزز مكانتها في الهيكل التنظيمي للمؤسسة </a:t>
            </a:r>
            <a:r>
              <a:rPr lang="ar-DZ" dirty="0" err="1"/>
              <a:t>و</a:t>
            </a:r>
            <a:r>
              <a:rPr lang="ar-DZ" dirty="0"/>
              <a:t> تجعلها وسيلة من وسائل البقاء و الديمومة في النشاط والنجاح </a:t>
            </a:r>
          </a:p>
        </p:txBody>
      </p:sp>
      <p:sp>
        <p:nvSpPr>
          <p:cNvPr id="5" name="Espace réservé du numéro de diapositive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FR" smtClean="0"/>
              <a:pPr marL="0" lvl="0" indent="0" algn="r" rtl="0">
                <a:spcBef>
                  <a:spcPts val="0"/>
                </a:spcBef>
                <a:spcAft>
                  <a:spcPts val="0"/>
                </a:spcAft>
                <a:buNone/>
              </a:pPr>
              <a:t>21</a:t>
            </a:fld>
            <a:endParaRPr lang="fr-FR"/>
          </a:p>
        </p:txBody>
      </p:sp>
      <p:sp>
        <p:nvSpPr>
          <p:cNvPr id="7" name="Espace réservé du texte 2"/>
          <p:cNvSpPr>
            <a:spLocks noGrp="1"/>
          </p:cNvSpPr>
          <p:nvPr>
            <p:ph type="body" idx="1"/>
          </p:nvPr>
        </p:nvSpPr>
        <p:spPr>
          <a:xfrm>
            <a:off x="571472" y="857238"/>
            <a:ext cx="7786741" cy="3857652"/>
          </a:xfrm>
        </p:spPr>
        <p:txBody>
          <a:bodyPr/>
          <a:lstStyle/>
          <a:p>
            <a:pPr algn="r">
              <a:buNone/>
            </a:pPr>
            <a:r>
              <a:rPr lang="ar-DZ" dirty="0"/>
              <a:t>   من خلال ما تقدم تبين لنا بان إدارة الموارد البشرية تعتبر بمثابة القلب النابض للادارة  الحديثة و ذلك لأنها تضطلع بأنشطة و مهام تعزز مكانتها في الهيكل التنظيمي للمؤسسة </a:t>
            </a:r>
            <a:r>
              <a:rPr lang="ar-DZ" dirty="0" err="1"/>
              <a:t>و</a:t>
            </a:r>
            <a:r>
              <a:rPr lang="ar-DZ" dirty="0"/>
              <a:t> تجعلها وسيلة من وسائل البقاء و الديمومة في النشاط والنجاح </a:t>
            </a:r>
          </a:p>
        </p:txBody>
      </p:sp>
    </p:spTree>
  </p:cSld>
  <p:clrMapOvr>
    <a:masterClrMapping/>
  </p:clrMapOvr>
  <p:transition spd="med">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idx="1"/>
          </p:nvPr>
        </p:nvSpPr>
        <p:spPr>
          <a:xfrm>
            <a:off x="571472" y="428610"/>
            <a:ext cx="7788666" cy="4071966"/>
          </a:xfrm>
        </p:spPr>
        <p:txBody>
          <a:bodyPr/>
          <a:lstStyle/>
          <a:p>
            <a:pPr algn="r">
              <a:buNone/>
            </a:pPr>
            <a:r>
              <a:rPr lang="ar-DZ" sz="2000" b="0" i="0" dirty="0">
                <a:solidFill>
                  <a:schemeClr val="bg2">
                    <a:lumMod val="10000"/>
                  </a:schemeClr>
                </a:solidFill>
              </a:rPr>
              <a:t>    ـ هاني خلف الطراونة ، نظريات الإدارة الحديثة ووظائفها .الأردن، الطبعة الأولى : دار الاسامة للنشر و التوزيع . 2012</a:t>
            </a:r>
          </a:p>
          <a:p>
            <a:pPr algn="r">
              <a:buNone/>
            </a:pPr>
            <a:r>
              <a:rPr lang="ar-DZ" sz="2000" b="0" i="0" dirty="0">
                <a:solidFill>
                  <a:schemeClr val="bg2">
                    <a:lumMod val="10000"/>
                  </a:schemeClr>
                </a:solidFill>
              </a:rPr>
              <a:t>    ـ مؤيد سعيد السالم ، إدارة الموارد البشرية : مدخل استراتيجي تكاملي . عمان ، الأردن : إثراء للنشر و التوزيع .2009</a:t>
            </a:r>
          </a:p>
          <a:p>
            <a:pPr algn="r">
              <a:buNone/>
            </a:pPr>
            <a:r>
              <a:rPr lang="ar-DZ" sz="2000" b="0" i="0" dirty="0">
                <a:solidFill>
                  <a:schemeClr val="bg2">
                    <a:lumMod val="10000"/>
                  </a:schemeClr>
                </a:solidFill>
              </a:rPr>
              <a:t>    ـ علي غربي ، تنمية الموارد البشرية . عين ميلة ، الجزائر : دار الهدى للنشر و الطباعة 2002</a:t>
            </a:r>
          </a:p>
          <a:p>
            <a:pPr algn="r">
              <a:buNone/>
            </a:pPr>
            <a:r>
              <a:rPr lang="ar-DZ" sz="2000" b="0" i="0" dirty="0">
                <a:solidFill>
                  <a:schemeClr val="bg2">
                    <a:lumMod val="10000"/>
                  </a:schemeClr>
                </a:solidFill>
              </a:rPr>
              <a:t>    ـمحمد مبارك محمد الرشيدي ، اثأر استخدام الإدارة بالأهداف في أداء العاملين ، كلية الإعمال، جامعة الشرق الأوسط 2014</a:t>
            </a:r>
          </a:p>
        </p:txBody>
      </p:sp>
      <p:sp>
        <p:nvSpPr>
          <p:cNvPr id="3" name="Espace réservé du numéro de diapositive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FR" smtClean="0"/>
              <a:pPr marL="0" lvl="0" indent="0" algn="r" rtl="0">
                <a:spcBef>
                  <a:spcPts val="0"/>
                </a:spcBef>
                <a:spcAft>
                  <a:spcPts val="0"/>
                </a:spcAft>
                <a:buNone/>
              </a:pPr>
              <a:t>22</a:t>
            </a:fld>
            <a:endParaRPr lang="fr-F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7"/>
          <p:cNvSpPr txBox="1">
            <a:spLocks noGrp="1"/>
          </p:cNvSpPr>
          <p:nvPr>
            <p:ph type="body" idx="1"/>
          </p:nvPr>
        </p:nvSpPr>
        <p:spPr>
          <a:xfrm>
            <a:off x="857224" y="1571619"/>
            <a:ext cx="7433400" cy="2928958"/>
          </a:xfrm>
          <a:prstGeom prst="rect">
            <a:avLst/>
          </a:prstGeom>
        </p:spPr>
        <p:txBody>
          <a:bodyPr spcFirstLastPara="1" wrap="square" lIns="0" tIns="0" rIns="0" bIns="0" anchor="ctr" anchorCtr="0">
            <a:noAutofit/>
          </a:bodyPr>
          <a:lstStyle/>
          <a:p>
            <a:pPr marL="0" lvl="0" indent="0" algn="just">
              <a:spcAft>
                <a:spcPts val="600"/>
              </a:spcAft>
              <a:buNone/>
            </a:pPr>
            <a:r>
              <a:rPr lang="ar-DZ" sz="2000" b="0" i="0" dirty="0">
                <a:solidFill>
                  <a:schemeClr val="accent6">
                    <a:lumMod val="10000"/>
                  </a:schemeClr>
                </a:solidFill>
                <a:latin typeface="Simplified Arabic" pitchFamily="18" charset="-78"/>
                <a:cs typeface="Simplified Arabic" pitchFamily="18" charset="-78"/>
              </a:rPr>
              <a:t>      باختصار الاستخدام الأمثل للعنصر البشري المتوفر والمتوقع على  مدى كفاءة وقدرات والخبرات هذا العنصر البشري والحماسة للعمل تتوقف كفاءة  المنظمة ونجاحها في الوصول إلى تحقيق أهدافها لذلك اهتم العلماء الإدارة بوضع المبادئ والأسس التي تساعد على الاستفادة القصوى من كل فرد في المنظمة من خلال إدارة الموارد البشرية هذا الأسس تبدأ من التخطيط والاختيار والتدريب والحوافز والتقييم وكل ماله صلة </a:t>
            </a:r>
            <a:r>
              <a:rPr lang="ar-DZ" sz="2000" b="0" i="0" dirty="0" err="1">
                <a:solidFill>
                  <a:schemeClr val="accent6">
                    <a:lumMod val="10000"/>
                  </a:schemeClr>
                </a:solidFill>
                <a:latin typeface="Simplified Arabic" pitchFamily="18" charset="-78"/>
                <a:cs typeface="Simplified Arabic" pitchFamily="18" charset="-78"/>
              </a:rPr>
              <a:t>بالعنصرالبشري</a:t>
            </a:r>
            <a:r>
              <a:rPr lang="ar-DZ" sz="2400" b="0" i="0" dirty="0">
                <a:solidFill>
                  <a:schemeClr val="accent6">
                    <a:lumMod val="10000"/>
                  </a:schemeClr>
                </a:solidFill>
                <a:cs typeface="+mj-cs"/>
              </a:rPr>
              <a:t>.</a:t>
            </a:r>
            <a:r>
              <a:rPr lang="en-US" dirty="0"/>
              <a:t>.</a:t>
            </a:r>
            <a:br>
              <a:rPr lang="en-US" dirty="0"/>
            </a:br>
            <a:endParaRPr/>
          </a:p>
        </p:txBody>
      </p:sp>
      <p:sp>
        <p:nvSpPr>
          <p:cNvPr id="91" name="Google Shape;91;p17"/>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3</a:t>
            </a:fld>
            <a:endParaRPr/>
          </a:p>
        </p:txBody>
      </p:sp>
    </p:spTree>
  </p:cSld>
  <p:clrMapOvr>
    <a:masterClrMapping/>
  </p:clrMapOvr>
  <p:transition spd="slow">
    <p:wedg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8"/>
          <p:cNvSpPr txBox="1">
            <a:spLocks noGrp="1"/>
          </p:cNvSpPr>
          <p:nvPr>
            <p:ph type="title"/>
          </p:nvPr>
        </p:nvSpPr>
        <p:spPr>
          <a:xfrm>
            <a:off x="855300" y="500048"/>
            <a:ext cx="7433400" cy="732252"/>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ar-DZ" sz="4000" dirty="0">
                <a:cs typeface="+mj-cs"/>
              </a:rPr>
              <a:t>الإشكالية</a:t>
            </a:r>
            <a:endParaRPr sz="4000">
              <a:cs typeface="+mj-cs"/>
            </a:endParaRPr>
          </a:p>
        </p:txBody>
      </p:sp>
      <p:sp>
        <p:nvSpPr>
          <p:cNvPr id="97" name="Google Shape;97;p18"/>
          <p:cNvSpPr txBox="1">
            <a:spLocks noGrp="1"/>
          </p:cNvSpPr>
          <p:nvPr>
            <p:ph type="body" idx="1"/>
          </p:nvPr>
        </p:nvSpPr>
        <p:spPr>
          <a:prstGeom prst="rect">
            <a:avLst/>
          </a:prstGeom>
        </p:spPr>
        <p:txBody>
          <a:bodyPr spcFirstLastPara="1" wrap="square" lIns="0" tIns="0" rIns="0" bIns="0" anchor="t" anchorCtr="0">
            <a:noAutofit/>
          </a:bodyPr>
          <a:lstStyle/>
          <a:p>
            <a:pPr marL="457200" lvl="0" indent="-381000" algn="just" rtl="1">
              <a:spcBef>
                <a:spcPts val="0"/>
              </a:spcBef>
              <a:spcAft>
                <a:spcPts val="0"/>
              </a:spcAft>
              <a:buSzPts val="2400"/>
              <a:buNone/>
            </a:pPr>
            <a:r>
              <a:rPr lang="ar-DZ" sz="3200" b="1" dirty="0"/>
              <a:t>فما مفهوم إدارة الموارد البشرية وفيما تتمثل أنشطتها ؟</a:t>
            </a:r>
            <a:endParaRPr sz="3200"/>
          </a:p>
        </p:txBody>
      </p:sp>
      <p:sp>
        <p:nvSpPr>
          <p:cNvPr id="98" name="Google Shape;98;p18"/>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4</a:t>
            </a:fld>
            <a:endParaRPr/>
          </a:p>
        </p:txBody>
      </p:sp>
      <p:sp>
        <p:nvSpPr>
          <p:cNvPr id="5" name="Flèche vers le bas 4"/>
          <p:cNvSpPr/>
          <p:nvPr/>
        </p:nvSpPr>
        <p:spPr>
          <a:xfrm>
            <a:off x="4357686" y="3429007"/>
            <a:ext cx="642942" cy="928694"/>
          </a:xfrm>
          <a:prstGeom prst="downArrow">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fr-FR"/>
          </a:p>
        </p:txBody>
      </p:sp>
    </p:spTree>
  </p:cSld>
  <p:clrMapOvr>
    <a:masterClrMapping/>
  </p:clrMapOvr>
  <p:transition spd="slow">
    <p:wipe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57224" y="214296"/>
            <a:ext cx="7433400" cy="732252"/>
          </a:xfrm>
        </p:spPr>
        <p:txBody>
          <a:bodyPr/>
          <a:lstStyle/>
          <a:p>
            <a:pPr algn="ctr"/>
            <a:r>
              <a:rPr lang="ar-SA" sz="3600" dirty="0">
                <a:solidFill>
                  <a:schemeClr val="tx1"/>
                </a:solidFill>
              </a:rPr>
              <a:t>خطة البحث</a:t>
            </a:r>
            <a:endParaRPr lang="fr-FR" sz="3600" dirty="0">
              <a:solidFill>
                <a:schemeClr val="tx1"/>
              </a:solidFill>
            </a:endParaRPr>
          </a:p>
        </p:txBody>
      </p:sp>
      <p:sp>
        <p:nvSpPr>
          <p:cNvPr id="3" name="Espace réservé du texte 2"/>
          <p:cNvSpPr>
            <a:spLocks noGrp="1"/>
          </p:cNvSpPr>
          <p:nvPr>
            <p:ph type="body" idx="1"/>
          </p:nvPr>
        </p:nvSpPr>
        <p:spPr>
          <a:xfrm>
            <a:off x="857224" y="857239"/>
            <a:ext cx="7361962" cy="4143404"/>
          </a:xfrm>
        </p:spPr>
        <p:txBody>
          <a:bodyPr/>
          <a:lstStyle/>
          <a:p>
            <a:pPr algn="r" rtl="1">
              <a:buNone/>
            </a:pPr>
            <a:r>
              <a:rPr lang="ar-SA" sz="1800" dirty="0"/>
              <a:t>المقدمة</a:t>
            </a:r>
          </a:p>
          <a:p>
            <a:pPr algn="r" rtl="1">
              <a:buNone/>
            </a:pPr>
            <a:r>
              <a:rPr lang="ar-SA" sz="1800" dirty="0"/>
              <a:t>إشكالية</a:t>
            </a:r>
          </a:p>
          <a:p>
            <a:pPr algn="r" rtl="1">
              <a:buNone/>
            </a:pPr>
            <a:r>
              <a:rPr lang="ar-SA" sz="1800" dirty="0"/>
              <a:t>المبحث الأول: </a:t>
            </a:r>
            <a:r>
              <a:rPr lang="ar-DZ" sz="1800" dirty="0"/>
              <a:t>ماهية إدارة الموارد البشرية </a:t>
            </a:r>
            <a:endParaRPr lang="ar-SA" sz="1800" dirty="0"/>
          </a:p>
          <a:p>
            <a:pPr algn="r" rtl="1">
              <a:buNone/>
            </a:pPr>
            <a:r>
              <a:rPr lang="ar-SA" sz="1800" dirty="0"/>
              <a:t>المطلب الأول: </a:t>
            </a:r>
            <a:r>
              <a:rPr lang="fr-FR" sz="1800" dirty="0"/>
              <a:t> </a:t>
            </a:r>
            <a:r>
              <a:rPr lang="ar-DZ" sz="1800" dirty="0"/>
              <a:t>تعريف إدارة الموارد البشرية </a:t>
            </a:r>
            <a:endParaRPr lang="ar-SA" sz="1800" dirty="0"/>
          </a:p>
          <a:p>
            <a:pPr algn="r" rtl="1">
              <a:buNone/>
            </a:pPr>
            <a:r>
              <a:rPr lang="ar-SA" sz="1800" dirty="0"/>
              <a:t>المطلب الثاني:</a:t>
            </a:r>
            <a:r>
              <a:rPr lang="ar-DZ" sz="1800" dirty="0"/>
              <a:t>مهام إدارة الموارد البشرية</a:t>
            </a:r>
          </a:p>
          <a:p>
            <a:pPr algn="r" rtl="1">
              <a:buNone/>
            </a:pPr>
            <a:r>
              <a:rPr lang="ar-DZ" sz="1800" dirty="0"/>
              <a:t>المطلب الثالث </a:t>
            </a:r>
            <a:r>
              <a:rPr lang="ar-SA" sz="1800" dirty="0"/>
              <a:t>: </a:t>
            </a:r>
            <a:r>
              <a:rPr lang="ar-DZ" sz="1800" dirty="0"/>
              <a:t>أهداف و أهمية الموارد البشرية </a:t>
            </a:r>
            <a:endParaRPr lang="ar-SA" sz="1800" dirty="0"/>
          </a:p>
          <a:p>
            <a:pPr algn="r" rtl="1">
              <a:buNone/>
            </a:pPr>
            <a:r>
              <a:rPr lang="ar-SA" sz="1800" dirty="0"/>
              <a:t>المبحث الثاني: </a:t>
            </a:r>
            <a:r>
              <a:rPr lang="ar-DZ" sz="1800" dirty="0"/>
              <a:t>أقسام  وظائف إدارة الموارد البشرية وأنشطتها </a:t>
            </a:r>
            <a:endParaRPr lang="ar-SA" sz="1800" dirty="0"/>
          </a:p>
          <a:p>
            <a:pPr algn="r" rtl="1">
              <a:buNone/>
            </a:pPr>
            <a:r>
              <a:rPr lang="ar-SA" sz="1800" dirty="0"/>
              <a:t>المطلب الأول:</a:t>
            </a:r>
            <a:r>
              <a:rPr lang="ar-DZ" sz="1800" dirty="0"/>
              <a:t> أقسام إدارة الموارد البشرية </a:t>
            </a:r>
          </a:p>
          <a:p>
            <a:pPr algn="r" rtl="1">
              <a:buNone/>
            </a:pPr>
            <a:r>
              <a:rPr lang="fr-FR" sz="1800" dirty="0">
                <a:solidFill>
                  <a:schemeClr val="tx1"/>
                </a:solidFill>
                <a:latin typeface="Inria Serif"/>
                <a:ea typeface="Inria Serif"/>
                <a:cs typeface="Inria Serif"/>
                <a:sym typeface="Inria Serif"/>
              </a:rPr>
              <a:t> </a:t>
            </a:r>
            <a:r>
              <a:rPr lang="ar-SA" sz="1800" dirty="0">
                <a:solidFill>
                  <a:schemeClr val="tx1"/>
                </a:solidFill>
                <a:latin typeface="Inria Serif"/>
                <a:ea typeface="Inria Serif"/>
                <a:cs typeface="Inria Serif"/>
                <a:sym typeface="Inria Serif"/>
              </a:rPr>
              <a:t>المطلب الثاني:</a:t>
            </a:r>
            <a:r>
              <a:rPr lang="ar-DZ" sz="1800" dirty="0">
                <a:solidFill>
                  <a:schemeClr val="tx1"/>
                </a:solidFill>
                <a:latin typeface="Inria Serif"/>
                <a:ea typeface="Inria Serif"/>
                <a:cs typeface="Inria Serif"/>
                <a:sym typeface="Inria Serif"/>
              </a:rPr>
              <a:t>وظائف إدارة الموارد البشرية</a:t>
            </a:r>
          </a:p>
          <a:p>
            <a:pPr algn="r" rtl="1">
              <a:buNone/>
            </a:pPr>
            <a:r>
              <a:rPr lang="ar-DZ" sz="1800" dirty="0">
                <a:solidFill>
                  <a:schemeClr val="tx1"/>
                </a:solidFill>
                <a:latin typeface="Inria Serif"/>
                <a:ea typeface="Inria Serif"/>
                <a:cs typeface="Inria Serif"/>
                <a:sym typeface="Inria Serif"/>
              </a:rPr>
              <a:t>المطلب الثالث</a:t>
            </a:r>
            <a:r>
              <a:rPr lang="ar-SA" sz="1800" dirty="0">
                <a:solidFill>
                  <a:schemeClr val="tx1"/>
                </a:solidFill>
                <a:latin typeface="Inria Serif"/>
                <a:ea typeface="Inria Serif"/>
                <a:cs typeface="Inria Serif"/>
                <a:sym typeface="Inria Serif"/>
              </a:rPr>
              <a:t>:</a:t>
            </a:r>
            <a:r>
              <a:rPr lang="ar-DZ" sz="1800" dirty="0"/>
              <a:t> أنشطة إدارة الموارد البشرية </a:t>
            </a:r>
            <a:endParaRPr lang="ar-DZ" sz="1800" dirty="0">
              <a:solidFill>
                <a:schemeClr val="tx1"/>
              </a:solidFill>
              <a:latin typeface="Inria Serif"/>
              <a:ea typeface="Inria Serif"/>
              <a:cs typeface="Inria Serif"/>
              <a:sym typeface="Inria Serif"/>
            </a:endParaRPr>
          </a:p>
          <a:p>
            <a:pPr algn="r" rtl="1">
              <a:buNone/>
            </a:pPr>
            <a:r>
              <a:rPr lang="ar-DZ" sz="1800" dirty="0">
                <a:solidFill>
                  <a:schemeClr val="tx1"/>
                </a:solidFill>
                <a:latin typeface="Inria Serif"/>
                <a:ea typeface="Inria Serif"/>
                <a:cs typeface="Inria Serif"/>
                <a:sym typeface="Inria Serif"/>
              </a:rPr>
              <a:t> خاتمة </a:t>
            </a:r>
          </a:p>
          <a:p>
            <a:pPr algn="r" rtl="1">
              <a:buNone/>
            </a:pPr>
            <a:r>
              <a:rPr lang="ar-DZ" sz="1800" dirty="0">
                <a:solidFill>
                  <a:schemeClr val="tx1"/>
                </a:solidFill>
                <a:latin typeface="Inria Serif"/>
                <a:ea typeface="Inria Serif"/>
                <a:cs typeface="Inria Serif"/>
                <a:sym typeface="Inria Serif"/>
              </a:rPr>
              <a:t>قائمة المراجع </a:t>
            </a:r>
            <a:endParaRPr lang="fr-FR" sz="2000" dirty="0">
              <a:solidFill>
                <a:schemeClr val="tx1"/>
              </a:solidFill>
              <a:latin typeface="Inria Serif"/>
              <a:ea typeface="Inria Serif"/>
              <a:cs typeface="Inria Serif"/>
              <a:sym typeface="Inria Serif"/>
            </a:endParaRPr>
          </a:p>
          <a:p>
            <a:pPr algn="r" rtl="1"/>
            <a:endParaRPr lang="fr-FR" dirty="0"/>
          </a:p>
        </p:txBody>
      </p:sp>
      <p:sp>
        <p:nvSpPr>
          <p:cNvPr id="4" name="Espace réservé du numéro de diapositive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FR" smtClean="0"/>
              <a:pPr marL="0" lvl="0" indent="0" algn="r" rtl="0">
                <a:spcBef>
                  <a:spcPts val="0"/>
                </a:spcBef>
                <a:spcAft>
                  <a:spcPts val="0"/>
                </a:spcAft>
                <a:buNone/>
              </a:pPr>
              <a:t>5</a:t>
            </a:fld>
            <a:endParaRPr lang="fr-F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855300" y="1643063"/>
            <a:ext cx="7433400" cy="2897191"/>
          </a:xfrm>
        </p:spPr>
        <p:txBody>
          <a:bodyPr/>
          <a:lstStyle/>
          <a:p>
            <a:pPr algn="ctr"/>
            <a:r>
              <a:rPr lang="ar-SA" sz="4800" b="1" dirty="0"/>
              <a:t>المبحث الأول:</a:t>
            </a:r>
            <a:r>
              <a:rPr lang="ar-DZ" sz="4800" b="1" dirty="0"/>
              <a:t>ماهية إدارة الموارد البشرية </a:t>
            </a:r>
            <a:endParaRPr lang="ar-SA" sz="4800" b="1" dirty="0"/>
          </a:p>
          <a:p>
            <a:endParaRPr lang="fr-FR" dirty="0"/>
          </a:p>
        </p:txBody>
      </p:sp>
      <p:sp>
        <p:nvSpPr>
          <p:cNvPr id="4" name="Espace réservé du numéro de diapositive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FR" smtClean="0"/>
              <a:pPr marL="0" lvl="0" indent="0" algn="r" rtl="0">
                <a:spcBef>
                  <a:spcPts val="0"/>
                </a:spcBef>
                <a:spcAft>
                  <a:spcPts val="0"/>
                </a:spcAft>
                <a:buNone/>
              </a:pPr>
              <a:t>6</a:t>
            </a:fld>
            <a:endParaRPr lang="fr-F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3" name="Google Shape;123;p20"/>
          <p:cNvSpPr txBox="1">
            <a:spLocks noGrp="1"/>
          </p:cNvSpPr>
          <p:nvPr>
            <p:ph type="title"/>
          </p:nvPr>
        </p:nvSpPr>
        <p:spPr>
          <a:xfrm>
            <a:off x="857224" y="428610"/>
            <a:ext cx="7433400" cy="396300"/>
          </a:xfrm>
          <a:prstGeom prst="rect">
            <a:avLst/>
          </a:prstGeom>
        </p:spPr>
        <p:txBody>
          <a:bodyPr spcFirstLastPara="1" wrap="square" lIns="0" tIns="0" rIns="0" bIns="0" anchor="b" anchorCtr="0">
            <a:noAutofit/>
          </a:bodyPr>
          <a:lstStyle/>
          <a:p>
            <a:pPr marL="0" lvl="0" indent="0" algn="r" rtl="0">
              <a:spcBef>
                <a:spcPts val="0"/>
              </a:spcBef>
              <a:spcAft>
                <a:spcPts val="0"/>
              </a:spcAft>
              <a:buNone/>
            </a:pPr>
            <a:r>
              <a:rPr lang="ar-SA" sz="3600">
                <a:cs typeface="+mj-cs"/>
              </a:rPr>
              <a:t>المطلب الأول:</a:t>
            </a:r>
            <a:r>
              <a:rPr lang="ar-DZ" sz="3600">
                <a:cs typeface="+mj-cs"/>
              </a:rPr>
              <a:t> تعريف إدارة الموارد البشرية  </a:t>
            </a:r>
            <a:endParaRPr sz="3600">
              <a:cs typeface="+mj-cs"/>
            </a:endParaRPr>
          </a:p>
        </p:txBody>
      </p:sp>
      <p:sp>
        <p:nvSpPr>
          <p:cNvPr id="6" name="Espace réservé du texte 5"/>
          <p:cNvSpPr>
            <a:spLocks noGrp="1"/>
          </p:cNvSpPr>
          <p:nvPr>
            <p:ph type="body" idx="1"/>
          </p:nvPr>
        </p:nvSpPr>
        <p:spPr>
          <a:xfrm>
            <a:off x="642910" y="1071553"/>
            <a:ext cx="8072494" cy="4572032"/>
          </a:xfrm>
        </p:spPr>
        <p:txBody>
          <a:bodyPr/>
          <a:lstStyle/>
          <a:p>
            <a:pPr algn="just" rtl="1">
              <a:buFont typeface="Wingdings" pitchFamily="2" charset="2"/>
              <a:buChar char="v"/>
            </a:pPr>
            <a:r>
              <a:rPr lang="ar-DZ" dirty="0">
                <a:solidFill>
                  <a:schemeClr val="accent2">
                    <a:lumMod val="10000"/>
                  </a:schemeClr>
                </a:solidFill>
                <a:cs typeface="+mj-cs"/>
              </a:rPr>
              <a:t>عرفها </a:t>
            </a:r>
            <a:r>
              <a:rPr lang="fr-FR" dirty="0">
                <a:solidFill>
                  <a:schemeClr val="accent2">
                    <a:lumMod val="10000"/>
                  </a:schemeClr>
                </a:solidFill>
                <a:cs typeface="+mj-cs"/>
              </a:rPr>
              <a:t>Schuler)</a:t>
            </a:r>
            <a:r>
              <a:rPr lang="ar-DZ" dirty="0">
                <a:solidFill>
                  <a:schemeClr val="accent2">
                    <a:lumMod val="10000"/>
                  </a:schemeClr>
                </a:solidFill>
              </a:rPr>
              <a:t> </a:t>
            </a:r>
            <a:r>
              <a:rPr lang="fr-FR" dirty="0">
                <a:solidFill>
                  <a:schemeClr val="accent2">
                    <a:lumMod val="10000"/>
                  </a:schemeClr>
                </a:solidFill>
              </a:rPr>
              <a:t>(</a:t>
            </a:r>
            <a:r>
              <a:rPr lang="ar-DZ" dirty="0">
                <a:solidFill>
                  <a:schemeClr val="accent2">
                    <a:lumMod val="10000"/>
                  </a:schemeClr>
                </a:solidFill>
              </a:rPr>
              <a:t>على أنها مجموعة من الوظائف والأنشطة التي تستخدم لإدارة الموارد البشري بأسلوب بعيد عن التمييز وبشكل فعال لخدمة الفرد والمنظمة والمجتمع في بيئة معينة</a:t>
            </a:r>
          </a:p>
          <a:p>
            <a:pPr algn="just" rtl="1">
              <a:buFont typeface="Wingdings" pitchFamily="2" charset="2"/>
              <a:buChar char="v"/>
            </a:pPr>
            <a:r>
              <a:rPr lang="ar-DZ" dirty="0">
                <a:solidFill>
                  <a:schemeClr val="accent2">
                    <a:lumMod val="10000"/>
                  </a:schemeClr>
                </a:solidFill>
                <a:cs typeface="+mj-cs"/>
              </a:rPr>
              <a:t>عرفه</a:t>
            </a:r>
            <a:r>
              <a:rPr lang="fr-FR" dirty="0">
                <a:solidFill>
                  <a:schemeClr val="accent2">
                    <a:lumMod val="10000"/>
                  </a:schemeClr>
                </a:solidFill>
                <a:cs typeface="+mj-cs"/>
              </a:rPr>
              <a:t>(</a:t>
            </a:r>
            <a:r>
              <a:rPr lang="fr-FR" dirty="0" err="1">
                <a:solidFill>
                  <a:schemeClr val="accent2">
                    <a:lumMod val="10000"/>
                  </a:schemeClr>
                </a:solidFill>
                <a:cs typeface="+mj-cs"/>
              </a:rPr>
              <a:t>poole</a:t>
            </a:r>
            <a:r>
              <a:rPr lang="fr-FR" dirty="0">
                <a:solidFill>
                  <a:schemeClr val="accent2">
                    <a:lumMod val="10000"/>
                  </a:schemeClr>
                </a:solidFill>
                <a:cs typeface="+mj-cs"/>
              </a:rPr>
              <a:t>)</a:t>
            </a:r>
            <a:r>
              <a:rPr lang="ar-DZ" dirty="0">
                <a:solidFill>
                  <a:schemeClr val="accent2">
                    <a:lumMod val="10000"/>
                  </a:schemeClr>
                </a:solidFill>
                <a:cs typeface="+mj-cs"/>
              </a:rPr>
              <a:t>على عملية خاصة باستقطاب الإفراد وتطويرهم والمحافظة عليهم في إطار تحقيق أهدافها وكذا تحقيق أهداف المنظمة</a:t>
            </a:r>
          </a:p>
          <a:p>
            <a:pPr algn="just" rtl="1">
              <a:buFont typeface="Wingdings" pitchFamily="2" charset="2"/>
              <a:buChar char="v"/>
            </a:pPr>
            <a:r>
              <a:rPr lang="ar-DZ" dirty="0">
                <a:solidFill>
                  <a:schemeClr val="accent2">
                    <a:lumMod val="10000"/>
                  </a:schemeClr>
                </a:solidFill>
                <a:cs typeface="+mj-cs"/>
              </a:rPr>
              <a:t>عرفها </a:t>
            </a:r>
            <a:r>
              <a:rPr lang="fr-FR" dirty="0">
                <a:solidFill>
                  <a:schemeClr val="accent2">
                    <a:lumMod val="10000"/>
                  </a:schemeClr>
                </a:solidFill>
                <a:cs typeface="+mj-cs"/>
              </a:rPr>
              <a:t>(flippa)</a:t>
            </a:r>
            <a:r>
              <a:rPr lang="ar-DZ" dirty="0">
                <a:solidFill>
                  <a:schemeClr val="accent2">
                    <a:lumMod val="10000"/>
                  </a:schemeClr>
                </a:solidFill>
                <a:cs typeface="+mj-cs"/>
              </a:rPr>
              <a:t> على أنها تخطيط وتنظيم ومراقبة واستقطاب وتنمية وكفاءة وتكامل وصيان الموارد البشرية لغرض تحقيق أهداف المنظمة</a:t>
            </a:r>
          </a:p>
          <a:p>
            <a:pPr algn="just" rtl="1">
              <a:buFont typeface="Wingdings" pitchFamily="2" charset="2"/>
              <a:buChar char="v"/>
            </a:pPr>
            <a:r>
              <a:rPr lang="ar-DZ" dirty="0">
                <a:solidFill>
                  <a:schemeClr val="accent2">
                    <a:lumMod val="10000"/>
                  </a:schemeClr>
                </a:solidFill>
                <a:cs typeface="+mj-cs"/>
              </a:rPr>
              <a:t>عرفها</a:t>
            </a:r>
            <a:r>
              <a:rPr lang="fr-FR" dirty="0">
                <a:solidFill>
                  <a:schemeClr val="accent2">
                    <a:lumMod val="10000"/>
                  </a:schemeClr>
                </a:solidFill>
                <a:cs typeface="+mj-cs"/>
              </a:rPr>
              <a:t>Briscoe)</a:t>
            </a:r>
            <a:r>
              <a:rPr lang="ar-DZ" dirty="0">
                <a:solidFill>
                  <a:schemeClr val="accent2">
                    <a:lumMod val="10000"/>
                  </a:schemeClr>
                </a:solidFill>
                <a:cs typeface="+mj-cs"/>
              </a:rPr>
              <a:t> )على أنها وظيفة إدارية أساسية في المنظمة شانها شان بقية الوظائف التنفيذية الأخرى</a:t>
            </a:r>
          </a:p>
          <a:p>
            <a:pPr algn="just" rtl="1">
              <a:buNone/>
            </a:pPr>
            <a:r>
              <a:rPr lang="ar-DZ" dirty="0">
                <a:solidFill>
                  <a:schemeClr val="accent2">
                    <a:lumMod val="10000"/>
                  </a:schemeClr>
                </a:solidFill>
                <a:cs typeface="+mj-cs"/>
              </a:rPr>
              <a:t>انطلاق مما سبق جاء مفهوم إدارة الموارد البشرية على أنها الإدارة التي تقوم بتوفير ما تحتاجه المنظمة من الأيدي العاملة والمحافظة عليها وتدريبها وتطويرها والعمل على الاستقرار ورفع روحها المعنوية</a:t>
            </a:r>
          </a:p>
          <a:p>
            <a:pPr algn="just" rtl="1">
              <a:buNone/>
            </a:pPr>
            <a:endParaRPr lang="ar-DZ" sz="2400" dirty="0">
              <a:solidFill>
                <a:schemeClr val="accent2">
                  <a:lumMod val="10000"/>
                </a:schemeClr>
              </a:solidFill>
              <a:cs typeface="+mj-cs"/>
            </a:endParaRPr>
          </a:p>
          <a:p>
            <a:pPr algn="just" rtl="1">
              <a:buFont typeface="Wingdings" pitchFamily="2" charset="2"/>
              <a:buChar char="v"/>
            </a:pPr>
            <a:endParaRPr lang="ar-DZ" sz="2400" dirty="0">
              <a:solidFill>
                <a:schemeClr val="accent2">
                  <a:lumMod val="10000"/>
                </a:schemeClr>
              </a:solidFill>
              <a:cs typeface="+mj-cs"/>
            </a:endParaRPr>
          </a:p>
          <a:p>
            <a:pPr algn="just" rtl="1">
              <a:buNone/>
            </a:pPr>
            <a:r>
              <a:rPr lang="ar-DZ" sz="2400" dirty="0">
                <a:solidFill>
                  <a:schemeClr val="accent2">
                    <a:lumMod val="10000"/>
                  </a:schemeClr>
                </a:solidFill>
                <a:cs typeface="+mj-cs"/>
              </a:rPr>
              <a:t>     </a:t>
            </a:r>
          </a:p>
          <a:p>
            <a:pPr algn="r"/>
            <a:r>
              <a:rPr lang="ar-DZ" dirty="0"/>
              <a:t>       </a:t>
            </a:r>
            <a:r>
              <a:rPr lang="fr-FR" dirty="0"/>
              <a:t>       </a:t>
            </a:r>
            <a:r>
              <a:rPr lang="ar-DZ" dirty="0"/>
              <a:t> </a:t>
            </a:r>
            <a:endParaRPr lang="fr-FR" dirty="0"/>
          </a:p>
        </p:txBody>
      </p:sp>
      <p:sp>
        <p:nvSpPr>
          <p:cNvPr id="125" name="Google Shape;125;p20"/>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7</a:t>
            </a:fld>
            <a:endParaRPr/>
          </a:p>
        </p:txBody>
      </p:sp>
    </p:spTree>
  </p:cSld>
  <p:clrMapOvr>
    <a:masterClrMapping/>
  </p:clrMapOvr>
  <p:transition spd="slow">
    <p:strips dir="l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3" name="Google Shape;123;p20"/>
          <p:cNvSpPr txBox="1">
            <a:spLocks noGrp="1"/>
          </p:cNvSpPr>
          <p:nvPr>
            <p:ph type="title"/>
          </p:nvPr>
        </p:nvSpPr>
        <p:spPr>
          <a:xfrm>
            <a:off x="857224" y="428610"/>
            <a:ext cx="7433400" cy="3963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fr-FR" sz="4000" dirty="0">
                <a:cs typeface="+mj-cs"/>
              </a:rPr>
              <a:t> </a:t>
            </a:r>
            <a:r>
              <a:rPr lang="ar-SA" sz="4000" dirty="0">
                <a:cs typeface="+mj-cs"/>
              </a:rPr>
              <a:t>المطلب الثاني: </a:t>
            </a:r>
            <a:r>
              <a:rPr lang="ar-DZ" sz="4000" dirty="0">
                <a:cs typeface="+mj-cs"/>
              </a:rPr>
              <a:t>مهام إدارة الموارد البشرية</a:t>
            </a:r>
            <a:endParaRPr sz="4000">
              <a:cs typeface="+mj-cs"/>
            </a:endParaRPr>
          </a:p>
        </p:txBody>
      </p:sp>
      <p:sp>
        <p:nvSpPr>
          <p:cNvPr id="125" name="Google Shape;125;p20"/>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8</a:t>
            </a:fld>
            <a:endParaRPr/>
          </a:p>
        </p:txBody>
      </p:sp>
      <p:sp>
        <p:nvSpPr>
          <p:cNvPr id="23" name="Nuage 22"/>
          <p:cNvSpPr/>
          <p:nvPr/>
        </p:nvSpPr>
        <p:spPr>
          <a:xfrm>
            <a:off x="7715272" y="2357436"/>
            <a:ext cx="1428728" cy="1857388"/>
          </a:xfrm>
          <a:prstGeom prst="cloud">
            <a:avLst/>
          </a:prstGeom>
          <a:solidFill>
            <a:schemeClr val="accent6">
              <a:lumMod val="90000"/>
            </a:schemeClr>
          </a:solidFill>
          <a:ln>
            <a:solidFill>
              <a:schemeClr val="accent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ar-DZ" sz="2000" dirty="0">
                <a:solidFill>
                  <a:schemeClr val="accent6">
                    <a:lumMod val="10000"/>
                  </a:schemeClr>
                </a:solidFill>
              </a:rPr>
              <a:t>إعداد</a:t>
            </a:r>
            <a:endParaRPr lang="ar-DZ" sz="1800" dirty="0">
              <a:solidFill>
                <a:schemeClr val="accent6">
                  <a:lumMod val="10000"/>
                </a:schemeClr>
              </a:solidFill>
            </a:endParaRPr>
          </a:p>
          <a:p>
            <a:pPr algn="ctr"/>
            <a:r>
              <a:rPr lang="ar-DZ" sz="1800" dirty="0">
                <a:solidFill>
                  <a:schemeClr val="accent6">
                    <a:lumMod val="10000"/>
                  </a:schemeClr>
                </a:solidFill>
              </a:rPr>
              <a:t>الموازنات </a:t>
            </a:r>
            <a:endParaRPr lang="ar-DZ" sz="2000" dirty="0">
              <a:solidFill>
                <a:schemeClr val="accent6">
                  <a:lumMod val="10000"/>
                </a:schemeClr>
              </a:solidFill>
            </a:endParaRPr>
          </a:p>
        </p:txBody>
      </p:sp>
      <p:sp>
        <p:nvSpPr>
          <p:cNvPr id="9" name="Nuage 8"/>
          <p:cNvSpPr/>
          <p:nvPr/>
        </p:nvSpPr>
        <p:spPr>
          <a:xfrm>
            <a:off x="6286512" y="2285998"/>
            <a:ext cx="1357290" cy="1785950"/>
          </a:xfrm>
          <a:prstGeom prst="cloud">
            <a:avLst/>
          </a:prstGeom>
          <a:solidFill>
            <a:schemeClr val="accent6">
              <a:lumMod val="90000"/>
            </a:schemeClr>
          </a:solidFill>
          <a:ln>
            <a:solidFill>
              <a:schemeClr val="accent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ar-DZ" sz="2000" dirty="0">
                <a:solidFill>
                  <a:schemeClr val="accent6">
                    <a:lumMod val="10000"/>
                  </a:schemeClr>
                </a:solidFill>
              </a:rPr>
              <a:t>صرف الرواتب </a:t>
            </a:r>
            <a:endParaRPr lang="fr-FR" sz="2000" dirty="0">
              <a:solidFill>
                <a:schemeClr val="accent6">
                  <a:lumMod val="10000"/>
                </a:schemeClr>
              </a:solidFill>
            </a:endParaRPr>
          </a:p>
        </p:txBody>
      </p:sp>
      <p:sp>
        <p:nvSpPr>
          <p:cNvPr id="10" name="Nuage 9"/>
          <p:cNvSpPr/>
          <p:nvPr/>
        </p:nvSpPr>
        <p:spPr>
          <a:xfrm>
            <a:off x="4714876" y="2285998"/>
            <a:ext cx="1357290" cy="1785950"/>
          </a:xfrm>
          <a:prstGeom prst="cloud">
            <a:avLst/>
          </a:prstGeom>
          <a:solidFill>
            <a:schemeClr val="accent6">
              <a:lumMod val="90000"/>
            </a:schemeClr>
          </a:solidFill>
          <a:ln>
            <a:solidFill>
              <a:schemeClr val="accent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ar-DZ" sz="2000" dirty="0">
                <a:solidFill>
                  <a:schemeClr val="accent6">
                    <a:lumMod val="10000"/>
                  </a:schemeClr>
                </a:solidFill>
              </a:rPr>
              <a:t>تعزيز أداء </a:t>
            </a:r>
          </a:p>
          <a:p>
            <a:pPr algn="ctr"/>
            <a:r>
              <a:rPr lang="ar-DZ" sz="2000" dirty="0">
                <a:solidFill>
                  <a:schemeClr val="accent6">
                    <a:lumMod val="10000"/>
                  </a:schemeClr>
                </a:solidFill>
              </a:rPr>
              <a:t>العاملين </a:t>
            </a:r>
            <a:endParaRPr lang="fr-FR" sz="2000" dirty="0">
              <a:solidFill>
                <a:schemeClr val="accent6">
                  <a:lumMod val="10000"/>
                </a:schemeClr>
              </a:solidFill>
            </a:endParaRPr>
          </a:p>
        </p:txBody>
      </p:sp>
      <p:sp>
        <p:nvSpPr>
          <p:cNvPr id="11" name="Nuage 10"/>
          <p:cNvSpPr/>
          <p:nvPr/>
        </p:nvSpPr>
        <p:spPr>
          <a:xfrm>
            <a:off x="3214678" y="2357436"/>
            <a:ext cx="1357290" cy="1785950"/>
          </a:xfrm>
          <a:prstGeom prst="cloud">
            <a:avLst/>
          </a:prstGeom>
          <a:solidFill>
            <a:schemeClr val="accent6">
              <a:lumMod val="90000"/>
            </a:schemeClr>
          </a:solidFill>
          <a:ln>
            <a:solidFill>
              <a:schemeClr val="accent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ar-DZ" sz="1800" dirty="0">
                <a:solidFill>
                  <a:schemeClr val="accent6">
                    <a:lumMod val="10000"/>
                  </a:schemeClr>
                </a:solidFill>
              </a:rPr>
              <a:t>التوقيع على إجازات الموظفين </a:t>
            </a:r>
            <a:endParaRPr lang="fr-FR" sz="1800" dirty="0">
              <a:solidFill>
                <a:schemeClr val="accent6">
                  <a:lumMod val="10000"/>
                </a:schemeClr>
              </a:solidFill>
            </a:endParaRPr>
          </a:p>
        </p:txBody>
      </p:sp>
      <p:sp>
        <p:nvSpPr>
          <p:cNvPr id="12" name="Nuage 11"/>
          <p:cNvSpPr/>
          <p:nvPr/>
        </p:nvSpPr>
        <p:spPr>
          <a:xfrm>
            <a:off x="1643042" y="2357436"/>
            <a:ext cx="1357290" cy="1785950"/>
          </a:xfrm>
          <a:prstGeom prst="cloud">
            <a:avLst/>
          </a:prstGeom>
          <a:solidFill>
            <a:schemeClr val="accent6">
              <a:lumMod val="90000"/>
            </a:schemeClr>
          </a:solidFill>
          <a:ln>
            <a:solidFill>
              <a:schemeClr val="accent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ar-DZ" sz="2000" dirty="0">
                <a:solidFill>
                  <a:schemeClr val="accent6">
                    <a:lumMod val="10000"/>
                  </a:schemeClr>
                </a:solidFill>
              </a:rPr>
              <a:t>تصميم الهيكل التنظيمي </a:t>
            </a:r>
            <a:endParaRPr lang="fr-FR" sz="2000" dirty="0">
              <a:solidFill>
                <a:schemeClr val="accent6">
                  <a:lumMod val="10000"/>
                </a:schemeClr>
              </a:solidFill>
            </a:endParaRPr>
          </a:p>
        </p:txBody>
      </p:sp>
      <p:sp>
        <p:nvSpPr>
          <p:cNvPr id="13" name="Nuage 12"/>
          <p:cNvSpPr/>
          <p:nvPr/>
        </p:nvSpPr>
        <p:spPr>
          <a:xfrm>
            <a:off x="142844" y="2428874"/>
            <a:ext cx="1357290" cy="1785950"/>
          </a:xfrm>
          <a:prstGeom prst="cloud">
            <a:avLst/>
          </a:prstGeom>
          <a:solidFill>
            <a:schemeClr val="accent6">
              <a:lumMod val="90000"/>
            </a:schemeClr>
          </a:solidFill>
          <a:ln>
            <a:solidFill>
              <a:schemeClr val="accent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ar-DZ" sz="1800" dirty="0">
                <a:solidFill>
                  <a:schemeClr val="accent6">
                    <a:lumMod val="10000"/>
                  </a:schemeClr>
                </a:solidFill>
              </a:rPr>
              <a:t>حل المشكل بين</a:t>
            </a:r>
          </a:p>
          <a:p>
            <a:pPr algn="ctr"/>
            <a:r>
              <a:rPr lang="ar-DZ" sz="1800" dirty="0">
                <a:solidFill>
                  <a:schemeClr val="accent6">
                    <a:lumMod val="10000"/>
                  </a:schemeClr>
                </a:solidFill>
              </a:rPr>
              <a:t>الموظفين</a:t>
            </a:r>
            <a:endParaRPr lang="fr-FR" sz="1800" dirty="0">
              <a:solidFill>
                <a:schemeClr val="accent6">
                  <a:lumMod val="10000"/>
                </a:schemeClr>
              </a:solidFill>
            </a:endParaRPr>
          </a:p>
        </p:txBody>
      </p:sp>
      <p:cxnSp>
        <p:nvCxnSpPr>
          <p:cNvPr id="15" name="Connecteur droit 14"/>
          <p:cNvCxnSpPr/>
          <p:nvPr/>
        </p:nvCxnSpPr>
        <p:spPr>
          <a:xfrm rot="5400000" flipH="1" flipV="1">
            <a:off x="5000628" y="642924"/>
            <a:ext cx="1588" cy="1588"/>
          </a:xfrm>
          <a:prstGeom prst="line">
            <a:avLst/>
          </a:prstGeom>
        </p:spPr>
        <p:style>
          <a:lnRef idx="1">
            <a:schemeClr val="accent1"/>
          </a:lnRef>
          <a:fillRef idx="0">
            <a:schemeClr val="accent1"/>
          </a:fillRef>
          <a:effectRef idx="0">
            <a:schemeClr val="accent1"/>
          </a:effectRef>
          <a:fontRef idx="minor">
            <a:schemeClr val="tx1"/>
          </a:fontRef>
        </p:style>
      </p:cxnSp>
      <p:sp>
        <p:nvSpPr>
          <p:cNvPr id="17" name="Nuage 16"/>
          <p:cNvSpPr/>
          <p:nvPr/>
        </p:nvSpPr>
        <p:spPr>
          <a:xfrm>
            <a:off x="2500298" y="857238"/>
            <a:ext cx="3500462" cy="857256"/>
          </a:xfrm>
          <a:prstGeom prst="cloud">
            <a:avLst/>
          </a:prstGeom>
          <a:solidFill>
            <a:schemeClr val="accent6">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400" dirty="0">
                <a:solidFill>
                  <a:schemeClr val="tx1"/>
                </a:solidFill>
              </a:rPr>
              <a:t>مهام إدارة الموارد البشرية </a:t>
            </a:r>
            <a:endParaRPr lang="fr-FR" sz="2400" dirty="0">
              <a:solidFill>
                <a:schemeClr val="tx1"/>
              </a:solidFill>
            </a:endParaRPr>
          </a:p>
        </p:txBody>
      </p:sp>
      <p:cxnSp>
        <p:nvCxnSpPr>
          <p:cNvPr id="26" name="Connecteur droit avec flèche 25"/>
          <p:cNvCxnSpPr>
            <a:stCxn id="17" idx="1"/>
          </p:cNvCxnSpPr>
          <p:nvPr/>
        </p:nvCxnSpPr>
        <p:spPr>
          <a:xfrm rot="5400000">
            <a:off x="2374826" y="481732"/>
            <a:ext cx="643855" cy="3107553"/>
          </a:xfrm>
          <a:prstGeom prst="straightConnector1">
            <a:avLst/>
          </a:prstGeom>
          <a:ln>
            <a:headEnd w="sm" len="med"/>
            <a:tailEnd type="arrow"/>
          </a:ln>
        </p:spPr>
        <p:style>
          <a:lnRef idx="2">
            <a:schemeClr val="dk1"/>
          </a:lnRef>
          <a:fillRef idx="0">
            <a:schemeClr val="dk1"/>
          </a:fillRef>
          <a:effectRef idx="1">
            <a:schemeClr val="dk1"/>
          </a:effectRef>
          <a:fontRef idx="minor">
            <a:schemeClr val="tx1"/>
          </a:fontRef>
        </p:style>
      </p:cxnSp>
      <p:cxnSp>
        <p:nvCxnSpPr>
          <p:cNvPr id="28" name="Connecteur droit avec flèche 27"/>
          <p:cNvCxnSpPr>
            <a:stCxn id="17" idx="1"/>
          </p:cNvCxnSpPr>
          <p:nvPr/>
        </p:nvCxnSpPr>
        <p:spPr>
          <a:xfrm rot="5400000">
            <a:off x="3124925" y="1160393"/>
            <a:ext cx="572417" cy="167879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0" name="Connecteur droit avec flèche 29"/>
          <p:cNvCxnSpPr/>
          <p:nvPr/>
        </p:nvCxnSpPr>
        <p:spPr>
          <a:xfrm rot="5400000">
            <a:off x="3786182" y="1928808"/>
            <a:ext cx="642942" cy="21431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3" name="Connecteur droit avec flèche 32"/>
          <p:cNvCxnSpPr>
            <a:stCxn id="17" idx="1"/>
          </p:cNvCxnSpPr>
          <p:nvPr/>
        </p:nvCxnSpPr>
        <p:spPr>
          <a:xfrm rot="16200000" flipH="1">
            <a:off x="4553684" y="1410425"/>
            <a:ext cx="572417" cy="1178727"/>
          </a:xfrm>
          <a:prstGeom prst="straightConnector1">
            <a:avLst/>
          </a:prstGeom>
          <a:ln>
            <a:headEnd w="lg" len="lg"/>
            <a:tailEnd type="arrow"/>
          </a:ln>
        </p:spPr>
        <p:style>
          <a:lnRef idx="2">
            <a:schemeClr val="dk1"/>
          </a:lnRef>
          <a:fillRef idx="0">
            <a:schemeClr val="dk1"/>
          </a:fillRef>
          <a:effectRef idx="1">
            <a:schemeClr val="dk1"/>
          </a:effectRef>
          <a:fontRef idx="minor">
            <a:schemeClr val="tx1"/>
          </a:fontRef>
        </p:style>
      </p:cxnSp>
      <p:cxnSp>
        <p:nvCxnSpPr>
          <p:cNvPr id="35" name="Connecteur droit avec flèche 34"/>
          <p:cNvCxnSpPr>
            <a:stCxn id="17" idx="1"/>
          </p:cNvCxnSpPr>
          <p:nvPr/>
        </p:nvCxnSpPr>
        <p:spPr>
          <a:xfrm rot="16200000" flipH="1">
            <a:off x="5232345" y="731764"/>
            <a:ext cx="572417" cy="2536049"/>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7" name="Connecteur droit avec flèche 36"/>
          <p:cNvCxnSpPr>
            <a:stCxn id="17" idx="1"/>
          </p:cNvCxnSpPr>
          <p:nvPr/>
        </p:nvCxnSpPr>
        <p:spPr>
          <a:xfrm rot="16200000" flipH="1">
            <a:off x="5982444" y="-18335"/>
            <a:ext cx="643855" cy="410768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cSld>
  <p:clrMapOvr>
    <a:masterClrMapping/>
  </p:clrMapOvr>
  <p:transition spd="slow">
    <p:strips dir="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7" name="Google Shape;97;p18"/>
          <p:cNvSpPr txBox="1">
            <a:spLocks noGrp="1"/>
          </p:cNvSpPr>
          <p:nvPr>
            <p:ph type="body" idx="1"/>
          </p:nvPr>
        </p:nvSpPr>
        <p:spPr>
          <a:xfrm>
            <a:off x="571472" y="571487"/>
            <a:ext cx="7929618" cy="4000527"/>
          </a:xfrm>
          <a:prstGeom prst="rect">
            <a:avLst/>
          </a:prstGeom>
        </p:spPr>
        <p:txBody>
          <a:bodyPr spcFirstLastPara="1" wrap="square" lIns="0" tIns="0" rIns="0" bIns="0" anchor="t" anchorCtr="0">
            <a:noAutofit/>
          </a:bodyPr>
          <a:lstStyle/>
          <a:p>
            <a:pPr algn="r" rtl="1" fontAlgn="base">
              <a:buNone/>
            </a:pPr>
            <a:endParaRPr lang="ar-DZ" dirty="0">
              <a:solidFill>
                <a:schemeClr val="accent2">
                  <a:lumMod val="10000"/>
                </a:schemeClr>
              </a:solidFill>
              <a:cs typeface="+mj-cs"/>
            </a:endParaRPr>
          </a:p>
          <a:p>
            <a:pPr marL="533400" indent="-457200" algn="r" rtl="1" fontAlgn="base">
              <a:buClrTx/>
              <a:buFont typeface="+mj-lt"/>
              <a:buAutoNum type="arabicPeriod"/>
            </a:pPr>
            <a:r>
              <a:rPr lang="ar-DZ" b="1" dirty="0">
                <a:solidFill>
                  <a:srgbClr val="FF0000"/>
                </a:solidFill>
                <a:cs typeface="+mj-cs"/>
              </a:rPr>
              <a:t>أهداف إدارة الموارد البشرية :</a:t>
            </a:r>
            <a:endParaRPr lang="fr-FR" b="1" dirty="0">
              <a:solidFill>
                <a:srgbClr val="FF0000"/>
              </a:solidFill>
              <a:cs typeface="+mj-cs"/>
            </a:endParaRPr>
          </a:p>
          <a:p>
            <a:pPr algn="r" rtl="1" fontAlgn="base">
              <a:buClrTx/>
              <a:buSzPct val="99000"/>
              <a:buFont typeface="Wingdings" pitchFamily="2" charset="2"/>
              <a:buChar char="Ø"/>
            </a:pPr>
            <a:r>
              <a:rPr lang="ar-DZ" sz="2000" dirty="0">
                <a:solidFill>
                  <a:schemeClr val="accent2">
                    <a:lumMod val="10000"/>
                  </a:schemeClr>
                </a:solidFill>
                <a:cs typeface="+mj-cs"/>
              </a:rPr>
              <a:t>تكوين قوة عمل مستقرة ومنتجة </a:t>
            </a:r>
          </a:p>
          <a:p>
            <a:pPr algn="r" rtl="1" fontAlgn="base">
              <a:buClrTx/>
              <a:buSzPct val="99000"/>
              <a:buFont typeface="Wingdings" pitchFamily="2" charset="2"/>
              <a:buChar char="Ø"/>
            </a:pPr>
            <a:r>
              <a:rPr lang="ar-DZ" sz="2000" dirty="0">
                <a:solidFill>
                  <a:schemeClr val="accent2">
                    <a:lumMod val="10000"/>
                  </a:schemeClr>
                </a:solidFill>
                <a:cs typeface="+mj-cs"/>
              </a:rPr>
              <a:t>تنمية القوى العاملة وتحسين كفاءتها في الإنتاج</a:t>
            </a:r>
          </a:p>
          <a:p>
            <a:pPr algn="r" rtl="1" fontAlgn="base">
              <a:buClrTx/>
              <a:buSzPct val="99000"/>
              <a:buFont typeface="Wingdings" pitchFamily="2" charset="2"/>
              <a:buChar char="Ø"/>
            </a:pPr>
            <a:r>
              <a:rPr lang="ar-DZ" sz="2000" dirty="0">
                <a:solidFill>
                  <a:schemeClr val="accent2">
                    <a:lumMod val="10000"/>
                  </a:schemeClr>
                </a:solidFill>
                <a:cs typeface="+mj-cs"/>
              </a:rPr>
              <a:t>صيانة القوى العاملة والمحافظة على سلامتها ومستوى مهارتها في الأداء </a:t>
            </a:r>
          </a:p>
          <a:p>
            <a:pPr algn="r" rtl="1" fontAlgn="base">
              <a:buClrTx/>
              <a:buSzPct val="99000"/>
              <a:buFont typeface="Wingdings" pitchFamily="2" charset="2"/>
              <a:buChar char="Ø"/>
            </a:pPr>
            <a:r>
              <a:rPr lang="ar-DZ" sz="2000" dirty="0">
                <a:solidFill>
                  <a:schemeClr val="accent2">
                    <a:lumMod val="10000"/>
                  </a:schemeClr>
                </a:solidFill>
                <a:cs typeface="+mj-cs"/>
              </a:rPr>
              <a:t>تعويض أفراد القوى العاملة عن جهودهم ماديا ومعنويا وخلق درجة كافية من الرضا والإقبال على العمل</a:t>
            </a:r>
          </a:p>
          <a:p>
            <a:pPr algn="r" rtl="1" fontAlgn="base">
              <a:buClrTx/>
              <a:buSzPct val="99000"/>
              <a:buFont typeface="Wingdings" pitchFamily="2" charset="2"/>
              <a:buChar char="Ø"/>
            </a:pPr>
            <a:r>
              <a:rPr lang="ar-DZ" sz="2000" dirty="0">
                <a:solidFill>
                  <a:schemeClr val="accent2">
                    <a:lumMod val="10000"/>
                  </a:schemeClr>
                </a:solidFill>
                <a:cs typeface="+mj-cs"/>
              </a:rPr>
              <a:t>المحافظة على القوى العاملة المدربة ذات الكفاءة وتأهيل مساهمتها المستمرة في نجاح أهداف المؤسسة </a:t>
            </a:r>
          </a:p>
          <a:p>
            <a:pPr algn="r" rtl="1" fontAlgn="base">
              <a:buClrTx/>
              <a:buSzPct val="99000"/>
              <a:buFont typeface="Wingdings" pitchFamily="2" charset="2"/>
              <a:buChar char="Ø"/>
            </a:pPr>
            <a:endParaRPr lang="ar-DZ" dirty="0">
              <a:solidFill>
                <a:schemeClr val="accent2">
                  <a:lumMod val="10000"/>
                </a:schemeClr>
              </a:solidFill>
              <a:cs typeface="+mj-cs"/>
            </a:endParaRPr>
          </a:p>
          <a:p>
            <a:pPr algn="r" rtl="1" fontAlgn="base">
              <a:buClrTx/>
              <a:buSzPct val="99000"/>
              <a:buFont typeface="Wingdings" pitchFamily="2" charset="2"/>
              <a:buChar char="Ø"/>
            </a:pPr>
            <a:endParaRPr lang="ar-DZ" dirty="0">
              <a:solidFill>
                <a:schemeClr val="accent2">
                  <a:lumMod val="10000"/>
                </a:schemeClr>
              </a:solidFill>
              <a:cs typeface="+mj-cs"/>
            </a:endParaRPr>
          </a:p>
          <a:p>
            <a:pPr algn="r" rtl="1" fontAlgn="base">
              <a:buClrTx/>
              <a:buSzPct val="99000"/>
              <a:buFont typeface="Wingdings" pitchFamily="2" charset="2"/>
              <a:buChar char="Ø"/>
            </a:pPr>
            <a:endParaRPr lang="ar-DZ" dirty="0">
              <a:solidFill>
                <a:schemeClr val="accent2">
                  <a:lumMod val="10000"/>
                </a:schemeClr>
              </a:solidFill>
              <a:cs typeface="+mj-cs"/>
            </a:endParaRPr>
          </a:p>
        </p:txBody>
      </p:sp>
      <p:sp>
        <p:nvSpPr>
          <p:cNvPr id="98" name="Google Shape;98;p18"/>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9</a:t>
            </a:fld>
            <a:endParaRPr/>
          </a:p>
        </p:txBody>
      </p:sp>
      <p:sp>
        <p:nvSpPr>
          <p:cNvPr id="4" name="Rectangle 3"/>
          <p:cNvSpPr/>
          <p:nvPr/>
        </p:nvSpPr>
        <p:spPr>
          <a:xfrm>
            <a:off x="428596" y="285734"/>
            <a:ext cx="8143940" cy="646331"/>
          </a:xfrm>
          <a:prstGeom prst="rect">
            <a:avLst/>
          </a:prstGeom>
        </p:spPr>
        <p:txBody>
          <a:bodyPr wrap="square">
            <a:spAutoFit/>
          </a:bodyPr>
          <a:lstStyle/>
          <a:p>
            <a:r>
              <a:rPr lang="ar-SA" sz="3600" b="1" dirty="0">
                <a:solidFill>
                  <a:srgbClr val="878A96"/>
                </a:solidFill>
                <a:latin typeface="Inria Serif"/>
                <a:cs typeface="Times New Roman"/>
                <a:sym typeface="Inria Serif"/>
              </a:rPr>
              <a:t>المطلب الثا</a:t>
            </a:r>
            <a:r>
              <a:rPr lang="ar-DZ" sz="3600" b="1" dirty="0">
                <a:solidFill>
                  <a:srgbClr val="878A96"/>
                </a:solidFill>
                <a:latin typeface="Inria Serif"/>
                <a:cs typeface="Times New Roman"/>
                <a:sym typeface="Inria Serif"/>
              </a:rPr>
              <a:t>لث</a:t>
            </a:r>
            <a:r>
              <a:rPr lang="ar-SA" sz="3600" b="1" dirty="0">
                <a:solidFill>
                  <a:srgbClr val="878A96"/>
                </a:solidFill>
                <a:latin typeface="Inria Serif"/>
                <a:cs typeface="Times New Roman"/>
                <a:sym typeface="Inria Serif"/>
              </a:rPr>
              <a:t>:</a:t>
            </a:r>
            <a:r>
              <a:rPr lang="ar-DZ" sz="3600" b="1" dirty="0">
                <a:solidFill>
                  <a:srgbClr val="878A96"/>
                </a:solidFill>
                <a:latin typeface="Inria Serif"/>
                <a:cs typeface="Times New Roman"/>
                <a:sym typeface="Inria Serif"/>
              </a:rPr>
              <a:t>أهداف وأهمية إدارة الموارد البشرية</a:t>
            </a:r>
            <a:endParaRPr lang="fr-FR" sz="3600" dirty="0"/>
          </a:p>
        </p:txBody>
      </p:sp>
    </p:spTree>
  </p:cSld>
  <p:clrMapOvr>
    <a:masterClrMapping/>
  </p:clrMapOvr>
  <p:transition spd="slow">
    <p:wheel spokes="1"/>
  </p:transition>
</p:sld>
</file>

<file path=ppt/theme/theme1.xml><?xml version="1.0" encoding="utf-8"?>
<a:theme xmlns:a="http://schemas.openxmlformats.org/drawingml/2006/main" name="Adrian template">
  <a:themeElements>
    <a:clrScheme name="Custom 347">
      <a:dk1>
        <a:srgbClr val="424650"/>
      </a:dk1>
      <a:lt1>
        <a:srgbClr val="FFFFFF"/>
      </a:lt1>
      <a:dk2>
        <a:srgbClr val="878A96"/>
      </a:dk2>
      <a:lt2>
        <a:srgbClr val="F6F6F5"/>
      </a:lt2>
      <a:accent1>
        <a:srgbClr val="ABB4B8"/>
      </a:accent1>
      <a:accent2>
        <a:srgbClr val="D6DAE0"/>
      </a:accent2>
      <a:accent3>
        <a:srgbClr val="E7ECF0"/>
      </a:accent3>
      <a:accent4>
        <a:srgbClr val="A99282"/>
      </a:accent4>
      <a:accent5>
        <a:srgbClr val="D1B8B0"/>
      </a:accent5>
      <a:accent6>
        <a:srgbClr val="DBCEC4"/>
      </a:accent6>
      <a:hlink>
        <a:srgbClr val="7E87A5"/>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1689</TotalTime>
  <Words>1612</Words>
  <Application>Microsoft Office PowerPoint</Application>
  <PresentationFormat>عرض على الشاشة (16:9)</PresentationFormat>
  <Paragraphs>159</Paragraphs>
  <Slides>22</Slides>
  <Notes>16</Notes>
  <HiddenSlides>0</HiddenSlides>
  <MMClips>0</MMClips>
  <ScaleCrop>false</ScaleCrop>
  <HeadingPairs>
    <vt:vector size="4" baseType="variant">
      <vt:variant>
        <vt:lpstr>نسق</vt:lpstr>
      </vt:variant>
      <vt:variant>
        <vt:i4>1</vt:i4>
      </vt:variant>
      <vt:variant>
        <vt:lpstr>عناوين الشرائح</vt:lpstr>
      </vt:variant>
      <vt:variant>
        <vt:i4>22</vt:i4>
      </vt:variant>
    </vt:vector>
  </HeadingPairs>
  <TitlesOfParts>
    <vt:vector size="23" baseType="lpstr">
      <vt:lpstr>Adrian template</vt:lpstr>
      <vt:lpstr>أنشطة إدارة الموارد البشرية </vt:lpstr>
      <vt:lpstr>مقدمة </vt:lpstr>
      <vt:lpstr>عرض تقديمي في PowerPoint</vt:lpstr>
      <vt:lpstr>الإشكالية</vt:lpstr>
      <vt:lpstr>خطة البحث</vt:lpstr>
      <vt:lpstr>عرض تقديمي في PowerPoint</vt:lpstr>
      <vt:lpstr>المطلب الأول: تعريف إدارة الموارد البشرية  </vt:lpstr>
      <vt:lpstr> المطلب الثاني: مهام إدارة الموارد البشرية</vt:lpstr>
      <vt:lpstr>عرض تقديمي في PowerPoint</vt:lpstr>
      <vt:lpstr>عرض تقديمي في PowerPoint</vt:lpstr>
      <vt:lpstr>عرض تقديمي في PowerPoint</vt:lpstr>
      <vt:lpstr> المطلب الأول: أقسام إدارة الموارد البشرية</vt:lpstr>
      <vt:lpstr>عرض تقديمي في PowerPoint</vt:lpstr>
      <vt:lpstr>      وظائف ادارة الموارد البشرية        </vt:lpstr>
      <vt:lpstr>عرض تقديمي في PowerPoint</vt:lpstr>
      <vt:lpstr>عرض تقديمي في PowerPoint</vt:lpstr>
      <vt:lpstr>عرض تقديمي في PowerPoint</vt:lpstr>
      <vt:lpstr> المطلب الثالث: أنشطة إدارة الموارد البشرية</vt:lpstr>
      <vt:lpstr> </vt:lpstr>
      <vt:lpstr>عرض تقديمي في PowerPoint</vt:lpstr>
      <vt:lpstr>خاتمة</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COMPTE2</dc:creator>
  <cp:lastModifiedBy>213561382171</cp:lastModifiedBy>
  <cp:revision>192</cp:revision>
  <dcterms:modified xsi:type="dcterms:W3CDTF">2022-10-17T18:31:06Z</dcterms:modified>
</cp:coreProperties>
</file>