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BFAF6A-44A3-4C40-8BF1-C5F053F91660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34892-2F47-49DC-886B-C50B3D016D90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numCol="1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smtClean="0">
                <a:solidFill>
                  <a:schemeClr val="tx2"/>
                </a:solidFill>
              </a:rPr>
              <a:t>Lecture 02</a:t>
            </a:r>
            <a:r>
              <a:rPr lang="fr-FR" b="1" smtClean="0">
                <a:solidFill>
                  <a:schemeClr val="tx2"/>
                </a:solidFill>
                <a:latin typeface="Times New Roman"/>
                <a:cs typeface="Times New Roman"/>
              </a:rPr>
              <a:t>꞉</a:t>
            </a:r>
            <a:r>
              <a:rPr lang="fr-FR" b="1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the function  </a:t>
            </a:r>
            <a:r>
              <a:rPr lang="fr-FR" b="1" smtClean="0">
                <a:solidFill>
                  <a:schemeClr val="tx2"/>
                </a:solidFill>
              </a:rPr>
              <a:t>of internet                                                                                                                 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71546"/>
            <a:ext cx="4810160" cy="283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Electronic email                      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02</a:t>
            </a:r>
            <a:r>
              <a:rPr lang="en-US" sz="2000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Research event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03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Downloading files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04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Discussing group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05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Interactive games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06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</a:t>
            </a:r>
            <a:r>
              <a:rPr lang="en-US" sz="2000" b="1" dirty="0" smtClean="0">
                <a:latin typeface="Calibri"/>
                <a:ea typeface="Calibri"/>
                <a:cs typeface="Arial"/>
              </a:rPr>
              <a:t> Education and self improvemen</a:t>
            </a:r>
            <a:r>
              <a:rPr lang="en-US" sz="1600" b="1" dirty="0" smtClean="0">
                <a:latin typeface="Calibri"/>
                <a:ea typeface="Calibri"/>
                <a:cs typeface="Arial"/>
              </a:rPr>
              <a:t>t.1</a:t>
            </a:r>
            <a:endParaRPr lang="fr-FR" sz="1100" dirty="0">
              <a:latin typeface="Calibri"/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9256" y="1142984"/>
            <a:ext cx="3451219" cy="3012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07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 Shopping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08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 Electronic news papers and magazines</a:t>
            </a:r>
            <a:r>
              <a:rPr lang="en-US" sz="2000" dirty="0" smtClean="0">
                <a:latin typeface="Calibri"/>
                <a:ea typeface="Calibri"/>
                <a:cs typeface="Calibri"/>
              </a:rPr>
              <a:t>.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Arial"/>
              </a:rPr>
              <a:t>09</a:t>
            </a:r>
            <a:r>
              <a:rPr lang="en-US" sz="2000" b="1" dirty="0" smtClean="0">
                <a:latin typeface="Calibri"/>
                <a:ea typeface="Calibri"/>
                <a:cs typeface="Calibri"/>
              </a:rPr>
              <a:t>) job – hunting 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Calibri"/>
              </a:rPr>
              <a:t>10) Exchanging information and massage </a:t>
            </a:r>
            <a:endParaRPr lang="fr-FR" sz="2000" dirty="0" smtClean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097280" algn="l"/>
              </a:tabLst>
            </a:pPr>
            <a:r>
              <a:rPr lang="en-US" sz="1600" b="1" dirty="0" smtClean="0">
                <a:latin typeface="Calibri"/>
                <a:ea typeface="Calibri"/>
                <a:cs typeface="Arial"/>
              </a:rPr>
              <a:t>	</a:t>
            </a:r>
            <a:endParaRPr lang="fr-FR" sz="1100" dirty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55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1</cp:revision>
  <dcterms:created xsi:type="dcterms:W3CDTF">2023-03-12T15:00:58Z</dcterms:created>
  <dcterms:modified xsi:type="dcterms:W3CDTF">2023-03-12T15:10:54Z</dcterms:modified>
</cp:coreProperties>
</file>