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FAF6A-44A3-4C40-8BF1-C5F053F91660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4892-2F47-49DC-886B-C50B3D016D9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FAF6A-44A3-4C40-8BF1-C5F053F91660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4892-2F47-49DC-886B-C50B3D016D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FAF6A-44A3-4C40-8BF1-C5F053F91660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4892-2F47-49DC-886B-C50B3D016D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FAF6A-44A3-4C40-8BF1-C5F053F91660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4892-2F47-49DC-886B-C50B3D016D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FAF6A-44A3-4C40-8BF1-C5F053F91660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4892-2F47-49DC-886B-C50B3D016D9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FAF6A-44A3-4C40-8BF1-C5F053F91660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4892-2F47-49DC-886B-C50B3D016D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FAF6A-44A3-4C40-8BF1-C5F053F91660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4892-2F47-49DC-886B-C50B3D016D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FAF6A-44A3-4C40-8BF1-C5F053F91660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4892-2F47-49DC-886B-C50B3D016D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FAF6A-44A3-4C40-8BF1-C5F053F91660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4892-2F47-49DC-886B-C50B3D016D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FAF6A-44A3-4C40-8BF1-C5F053F91660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4892-2F47-49DC-886B-C50B3D016D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FAF6A-44A3-4C40-8BF1-C5F053F91660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D34892-2F47-49DC-886B-C50B3D016D90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BFAF6A-44A3-4C40-8BF1-C5F053F91660}" type="datetimeFigureOut">
              <a:rPr lang="fr-FR" smtClean="0"/>
              <a:t>12/03/2023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D34892-2F47-49DC-886B-C50B3D016D90}" type="slidenum">
              <a:rPr lang="fr-FR" smtClean="0"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 numCol="1"/>
          <a:lstStyle/>
          <a:p>
            <a:pPr algn="ctr"/>
            <a:r>
              <a:rPr lang="fr-FR" b="1" dirty="0" smtClean="0">
                <a:solidFill>
                  <a:schemeClr val="tx2"/>
                </a:solidFill>
              </a:rPr>
              <a:t> </a:t>
            </a:r>
            <a:r>
              <a:rPr lang="fr-FR" b="1" smtClean="0">
                <a:solidFill>
                  <a:schemeClr val="tx2"/>
                </a:solidFill>
              </a:rPr>
              <a:t>Lecture 02</a:t>
            </a:r>
            <a:r>
              <a:rPr lang="fr-FR" b="1" smtClean="0">
                <a:solidFill>
                  <a:schemeClr val="tx2"/>
                </a:solidFill>
                <a:latin typeface="Times New Roman"/>
                <a:cs typeface="Times New Roman"/>
              </a:rPr>
              <a:t>꞉</a:t>
            </a:r>
            <a:r>
              <a:rPr lang="fr-FR" b="1" smtClean="0">
                <a:solidFill>
                  <a:schemeClr val="tx2"/>
                </a:solidFill>
              </a:rPr>
              <a:t> </a:t>
            </a:r>
            <a:r>
              <a:rPr lang="fr-FR" b="1" dirty="0" smtClean="0">
                <a:solidFill>
                  <a:schemeClr val="tx2"/>
                </a:solidFill>
              </a:rPr>
              <a:t>the function  </a:t>
            </a:r>
            <a:r>
              <a:rPr lang="fr-FR" b="1" smtClean="0">
                <a:solidFill>
                  <a:schemeClr val="tx2"/>
                </a:solidFill>
              </a:rPr>
              <a:t>of internet                                                                                                                  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071546"/>
            <a:ext cx="4810160" cy="283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latin typeface="Calibri"/>
                <a:ea typeface="Calibri"/>
                <a:cs typeface="Calibri"/>
              </a:rPr>
              <a:t>)</a:t>
            </a:r>
            <a:r>
              <a:rPr lang="en-US" sz="2000" b="1" dirty="0" smtClean="0">
                <a:latin typeface="Calibri"/>
                <a:ea typeface="Calibri"/>
                <a:cs typeface="Arial"/>
              </a:rPr>
              <a:t> Electronic email                      </a:t>
            </a:r>
            <a:endParaRPr lang="fr-FR" sz="2000" dirty="0" smtClean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smtClean="0">
                <a:latin typeface="Calibri"/>
                <a:ea typeface="Calibri"/>
                <a:cs typeface="Arial"/>
              </a:rPr>
              <a:t>02</a:t>
            </a:r>
            <a:r>
              <a:rPr lang="en-US" sz="2000" dirty="0" smtClean="0">
                <a:latin typeface="Calibri"/>
                <a:ea typeface="Calibri"/>
                <a:cs typeface="Calibri"/>
              </a:rPr>
              <a:t>)</a:t>
            </a:r>
            <a:r>
              <a:rPr lang="en-US" sz="2000" dirty="0" smtClean="0">
                <a:latin typeface="Calibri"/>
                <a:ea typeface="Calibri"/>
                <a:cs typeface="Arial"/>
              </a:rPr>
              <a:t> </a:t>
            </a:r>
            <a:r>
              <a:rPr lang="en-US" sz="2000" b="1" dirty="0" smtClean="0">
                <a:latin typeface="Calibri"/>
                <a:ea typeface="Calibri"/>
                <a:cs typeface="Arial"/>
              </a:rPr>
              <a:t>Research event</a:t>
            </a:r>
            <a:endParaRPr lang="fr-FR" sz="2000" dirty="0" smtClean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smtClean="0">
                <a:latin typeface="Calibri"/>
                <a:ea typeface="Calibri"/>
                <a:cs typeface="Arial"/>
              </a:rPr>
              <a:t>03</a:t>
            </a:r>
            <a:r>
              <a:rPr lang="en-US" sz="2000" b="1" dirty="0" smtClean="0">
                <a:latin typeface="Calibri"/>
                <a:ea typeface="Calibri"/>
                <a:cs typeface="Calibri"/>
              </a:rPr>
              <a:t>)</a:t>
            </a:r>
            <a:r>
              <a:rPr lang="en-US" sz="2000" b="1" dirty="0" smtClean="0">
                <a:latin typeface="Calibri"/>
                <a:ea typeface="Calibri"/>
                <a:cs typeface="Arial"/>
              </a:rPr>
              <a:t> Downloading files</a:t>
            </a:r>
            <a:endParaRPr lang="fr-FR" sz="2000" dirty="0" smtClean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smtClean="0">
                <a:latin typeface="Calibri"/>
                <a:ea typeface="Calibri"/>
                <a:cs typeface="Arial"/>
              </a:rPr>
              <a:t>04</a:t>
            </a:r>
            <a:r>
              <a:rPr lang="en-US" sz="2000" b="1" dirty="0" smtClean="0">
                <a:latin typeface="Calibri"/>
                <a:ea typeface="Calibri"/>
                <a:cs typeface="Calibri"/>
              </a:rPr>
              <a:t>)</a:t>
            </a:r>
            <a:r>
              <a:rPr lang="en-US" sz="2000" b="1" dirty="0" smtClean="0">
                <a:latin typeface="Calibri"/>
                <a:ea typeface="Calibri"/>
                <a:cs typeface="Arial"/>
              </a:rPr>
              <a:t> Discussing group</a:t>
            </a:r>
            <a:endParaRPr lang="fr-FR" sz="2000" dirty="0" smtClean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smtClean="0">
                <a:latin typeface="Calibri"/>
                <a:ea typeface="Calibri"/>
                <a:cs typeface="Arial"/>
              </a:rPr>
              <a:t>05</a:t>
            </a:r>
            <a:r>
              <a:rPr lang="en-US" sz="2000" b="1" dirty="0" smtClean="0">
                <a:latin typeface="Calibri"/>
                <a:ea typeface="Calibri"/>
                <a:cs typeface="Calibri"/>
              </a:rPr>
              <a:t>)</a:t>
            </a:r>
            <a:r>
              <a:rPr lang="en-US" sz="2000" b="1" dirty="0" smtClean="0">
                <a:latin typeface="Calibri"/>
                <a:ea typeface="Calibri"/>
                <a:cs typeface="Arial"/>
              </a:rPr>
              <a:t> Interactive games</a:t>
            </a:r>
            <a:endParaRPr lang="fr-FR" sz="2000" dirty="0" smtClean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smtClean="0">
                <a:latin typeface="Calibri"/>
                <a:ea typeface="Calibri"/>
                <a:cs typeface="Arial"/>
              </a:rPr>
              <a:t>06</a:t>
            </a:r>
            <a:r>
              <a:rPr lang="en-US" sz="2000" b="1" dirty="0" smtClean="0">
                <a:latin typeface="Calibri"/>
                <a:ea typeface="Calibri"/>
                <a:cs typeface="Calibri"/>
              </a:rPr>
              <a:t>)</a:t>
            </a:r>
            <a:r>
              <a:rPr lang="en-US" sz="2000" b="1" dirty="0" smtClean="0">
                <a:latin typeface="Calibri"/>
                <a:ea typeface="Calibri"/>
                <a:cs typeface="Arial"/>
              </a:rPr>
              <a:t> Education and self improvemen</a:t>
            </a:r>
            <a:r>
              <a:rPr lang="en-US" sz="1600" b="1" dirty="0" smtClean="0">
                <a:latin typeface="Calibri"/>
                <a:ea typeface="Calibri"/>
                <a:cs typeface="Arial"/>
              </a:rPr>
              <a:t>t.1</a:t>
            </a:r>
            <a:endParaRPr lang="fr-FR" sz="1100" dirty="0">
              <a:latin typeface="Calibri"/>
              <a:ea typeface="Calibri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29256" y="1142984"/>
            <a:ext cx="3451219" cy="3012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smtClean="0">
                <a:latin typeface="Calibri"/>
                <a:ea typeface="Calibri"/>
                <a:cs typeface="Arial"/>
              </a:rPr>
              <a:t>07</a:t>
            </a:r>
            <a:r>
              <a:rPr lang="en-US" sz="2000" b="1" dirty="0" smtClean="0">
                <a:latin typeface="Calibri"/>
                <a:ea typeface="Calibri"/>
                <a:cs typeface="Calibri"/>
              </a:rPr>
              <a:t>) Shopping</a:t>
            </a:r>
            <a:endParaRPr lang="fr-FR" sz="2000" dirty="0" smtClean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smtClean="0">
                <a:latin typeface="Calibri"/>
                <a:ea typeface="Calibri"/>
                <a:cs typeface="Arial"/>
              </a:rPr>
              <a:t>08</a:t>
            </a:r>
            <a:r>
              <a:rPr lang="en-US" sz="2000" b="1" dirty="0" smtClean="0">
                <a:latin typeface="Calibri"/>
                <a:ea typeface="Calibri"/>
                <a:cs typeface="Calibri"/>
              </a:rPr>
              <a:t>) Electronic news papers and magazines</a:t>
            </a:r>
            <a:r>
              <a:rPr lang="en-US" sz="2000" dirty="0" smtClean="0">
                <a:latin typeface="Calibri"/>
                <a:ea typeface="Calibri"/>
                <a:cs typeface="Calibri"/>
              </a:rPr>
              <a:t>.</a:t>
            </a:r>
            <a:endParaRPr lang="fr-FR" sz="2000" dirty="0" smtClean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smtClean="0">
                <a:latin typeface="Calibri"/>
                <a:ea typeface="Calibri"/>
                <a:cs typeface="Arial"/>
              </a:rPr>
              <a:t>09</a:t>
            </a:r>
            <a:r>
              <a:rPr lang="en-US" sz="2000" b="1" dirty="0" smtClean="0">
                <a:latin typeface="Calibri"/>
                <a:ea typeface="Calibri"/>
                <a:cs typeface="Calibri"/>
              </a:rPr>
              <a:t>) job – hunting </a:t>
            </a:r>
            <a:endParaRPr lang="fr-FR" sz="2000" dirty="0" smtClean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 smtClean="0">
                <a:latin typeface="Calibri"/>
                <a:ea typeface="Calibri"/>
                <a:cs typeface="Calibri"/>
              </a:rPr>
              <a:t>10) Exchanging information and massage </a:t>
            </a:r>
            <a:endParaRPr lang="fr-FR" sz="2000" dirty="0" smtClean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097280" algn="l"/>
              </a:tabLst>
            </a:pPr>
            <a:r>
              <a:rPr lang="en-US" sz="1600" b="1" dirty="0" smtClean="0">
                <a:latin typeface="Calibri"/>
                <a:ea typeface="Calibri"/>
                <a:cs typeface="Arial"/>
              </a:rPr>
              <a:t>	</a:t>
            </a:r>
            <a:endParaRPr lang="fr-FR" sz="1100" dirty="0">
              <a:latin typeface="Calibri"/>
              <a:ea typeface="Calibri"/>
              <a:cs typeface="Arial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</TotalTime>
  <Words>55</Words>
  <Application>Microsoft Office PowerPoint</Application>
  <PresentationFormat>Affichage à l'écran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Débit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crash</dc:creator>
  <cp:lastModifiedBy>crash</cp:lastModifiedBy>
  <cp:revision>1</cp:revision>
  <dcterms:created xsi:type="dcterms:W3CDTF">2023-03-12T15:00:58Z</dcterms:created>
  <dcterms:modified xsi:type="dcterms:W3CDTF">2023-03-12T15:10:54Z</dcterms:modified>
</cp:coreProperties>
</file>