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256" r:id="rId2"/>
    <p:sldId id="260" r:id="rId3"/>
    <p:sldId id="257" r:id="rId4"/>
    <p:sldId id="258" r:id="rId5"/>
    <p:sldId id="259"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3" d="100"/>
          <a:sy n="73" d="100"/>
        </p:scale>
        <p:origin x="224" y="36"/>
      </p:cViewPr>
      <p:guideLst/>
    </p:cSldViewPr>
  </p:slideViewPr>
  <p:notesTextViewPr>
    <p:cViewPr>
      <p:scale>
        <a:sx n="1" d="1"/>
        <a:sy n="1" d="1"/>
      </p:scale>
      <p:origin x="0" y="0"/>
    </p:cViewPr>
  </p:notesTextViewPr>
  <p:notesViewPr>
    <p:cSldViewPr snapToGrid="0">
      <p:cViewPr varScale="1">
        <p:scale>
          <a:sx n="59" d="100"/>
          <a:sy n="59" d="100"/>
        </p:scale>
        <p:origin x="25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C3B55-53B1-4413-A2FC-9BB6FB1FF3D0}" type="datetimeFigureOut">
              <a:rPr lang="fr-FR" smtClean="0"/>
              <a:t>30/12/2020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6E6AE-B8F8-4FF6-9C0D-4FD2C9CC13E2}" type="slidenum">
              <a:rPr lang="fr-FR" smtClean="0"/>
              <a:t>‹#›</a:t>
            </a:fld>
            <a:endParaRPr lang="fr-FR"/>
          </a:p>
        </p:txBody>
      </p:sp>
    </p:spTree>
    <p:extLst>
      <p:ext uri="{BB962C8B-B14F-4D97-AF65-F5344CB8AC3E}">
        <p14:creationId xmlns:p14="http://schemas.microsoft.com/office/powerpoint/2010/main" val="219358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936E6AE-B8F8-4FF6-9C0D-4FD2C9CC13E2}" type="slidenum">
              <a:rPr lang="fr-FR" smtClean="0"/>
              <a:t>1</a:t>
            </a:fld>
            <a:endParaRPr lang="fr-FR"/>
          </a:p>
        </p:txBody>
      </p:sp>
    </p:spTree>
    <p:extLst>
      <p:ext uri="{BB962C8B-B14F-4D97-AF65-F5344CB8AC3E}">
        <p14:creationId xmlns:p14="http://schemas.microsoft.com/office/powerpoint/2010/main" val="626204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98AA6D-9068-46C2-8D48-A9C0FCA27B4D}" type="datetime1">
              <a:rPr lang="fr-FR" smtClean="0"/>
              <a:t>30/12/2020</a:t>
            </a:fld>
            <a:endParaRPr lang="fr-FR"/>
          </a:p>
        </p:txBody>
      </p:sp>
      <p:sp>
        <p:nvSpPr>
          <p:cNvPr id="5" name="Footer Placeholder 4"/>
          <p:cNvSpPr>
            <a:spLocks noGrp="1"/>
          </p:cNvSpPr>
          <p:nvPr>
            <p:ph type="ftr" sz="quarter" idx="11"/>
          </p:nvPr>
        </p:nvSpPr>
        <p:spPr>
          <a:xfrm>
            <a:off x="2692397" y="5037663"/>
            <a:ext cx="5214635" cy="279400"/>
          </a:xfrm>
        </p:spPr>
        <p:txBody>
          <a:bodyPr/>
          <a:lstStyle/>
          <a:p>
            <a:r>
              <a:rPr lang="en-US"/>
              <a:t>y.himour@gmail.com</a:t>
            </a:r>
            <a:endParaRPr lang="fr-FR" dirty="0"/>
          </a:p>
        </p:txBody>
      </p:sp>
      <p:sp>
        <p:nvSpPr>
          <p:cNvPr id="6" name="Slide Number Placeholder 5"/>
          <p:cNvSpPr>
            <a:spLocks noGrp="1"/>
          </p:cNvSpPr>
          <p:nvPr>
            <p:ph type="sldNum" sz="quarter" idx="12"/>
          </p:nvPr>
        </p:nvSpPr>
        <p:spPr>
          <a:xfrm>
            <a:off x="8956900" y="5037663"/>
            <a:ext cx="551167" cy="279400"/>
          </a:xfrm>
        </p:spPr>
        <p:txBody>
          <a:bodyPr/>
          <a:lstStyle/>
          <a:p>
            <a:fld id="{C4B1FEB7-92D7-4513-BD76-0F5D92432AEB}" type="slidenum">
              <a:rPr lang="fr-FR" smtClean="0"/>
              <a:t>‹#›</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49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E30EC98-407E-4885-BFE8-335A5740FC4E}" type="datetime1">
              <a:rPr lang="fr-FR" smtClean="0"/>
              <a:t>30/12/2020</a:t>
            </a:fld>
            <a:endParaRPr lang="fr-FR"/>
          </a:p>
        </p:txBody>
      </p:sp>
      <p:sp>
        <p:nvSpPr>
          <p:cNvPr id="6" name="Footer Placeholder 5"/>
          <p:cNvSpPr>
            <a:spLocks noGrp="1"/>
          </p:cNvSpPr>
          <p:nvPr>
            <p:ph type="ftr" sz="quarter" idx="11"/>
          </p:nvPr>
        </p:nvSpPr>
        <p:spPr/>
        <p:txBody>
          <a:bodyPr/>
          <a:lstStyle>
            <a:lvl1pPr>
              <a:defRPr/>
            </a:lvl1pPr>
          </a:lstStyle>
          <a:p>
            <a:r>
              <a:rPr lang="en-US"/>
              <a:t>y.himour@gmail.com</a:t>
            </a:r>
            <a:endParaRPr lang="fr-FR" dirty="0"/>
          </a:p>
        </p:txBody>
      </p:sp>
      <p:sp>
        <p:nvSpPr>
          <p:cNvPr id="7" name="Slide Number Placeholder 6"/>
          <p:cNvSpPr>
            <a:spLocks noGrp="1"/>
          </p:cNvSpPr>
          <p:nvPr>
            <p:ph type="sldNum" sz="quarter" idx="12"/>
          </p:nvPr>
        </p:nvSpPr>
        <p:spPr/>
        <p:txBody>
          <a:bodyPr/>
          <a:lstStyle/>
          <a:p>
            <a:fld id="{C4B1FEB7-92D7-4513-BD76-0F5D92432AEB}" type="slidenum">
              <a:rPr lang="fr-FR" smtClean="0"/>
              <a:t>‹#›</a:t>
            </a:fld>
            <a:endParaRPr lang="fr-FR"/>
          </a:p>
        </p:txBody>
      </p:sp>
    </p:spTree>
    <p:extLst>
      <p:ext uri="{BB962C8B-B14F-4D97-AF65-F5344CB8AC3E}">
        <p14:creationId xmlns:p14="http://schemas.microsoft.com/office/powerpoint/2010/main" val="9559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944054B-F4E2-4F19-BF8B-44782A96AC6A}"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78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5EC9219-42D4-4A7D-A28B-5A12C348899C}"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3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F5740CF-826B-46C5-873B-19B9E9A6ED7A}"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spTree>
    <p:extLst>
      <p:ext uri="{BB962C8B-B14F-4D97-AF65-F5344CB8AC3E}">
        <p14:creationId xmlns:p14="http://schemas.microsoft.com/office/powerpoint/2010/main" val="354263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ACDAC44-C890-4706-A5D4-E37525E7E429}"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843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A46985F-84F9-4CF9-921A-F85564F9C229}"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789B3F-6D12-4918-AFF8-458352BBDBA6}"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42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B2CF52-9FF5-40D5-ACB6-74ED78E344D1}" type="datetime1">
              <a:rPr lang="fr-FR" smtClean="0"/>
              <a:t>30/12/2020</a:t>
            </a:fld>
            <a:endParaRPr lang="fr-FR"/>
          </a:p>
        </p:txBody>
      </p:sp>
      <p:sp>
        <p:nvSpPr>
          <p:cNvPr id="5" name="Footer Placeholder 4"/>
          <p:cNvSpPr>
            <a:spLocks noGrp="1"/>
          </p:cNvSpPr>
          <p:nvPr>
            <p:ph type="ftr" sz="quarter" idx="11"/>
          </p:nvPr>
        </p:nvSpPr>
        <p:spPr/>
        <p:txBody>
          <a:bodyPr/>
          <a:lstStyle/>
          <a:p>
            <a:r>
              <a:rPr lang="en-US"/>
              <a:t>y.himour@gmail.com</a:t>
            </a:r>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92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Date Placeholder 8">
            <a:extLst>
              <a:ext uri="{FF2B5EF4-FFF2-40B4-BE49-F238E27FC236}">
                <a16:creationId xmlns:a16="http://schemas.microsoft.com/office/drawing/2014/main" id="{5243B4C0-1E98-4B8E-9C33-C6F558F15FD0}"/>
              </a:ext>
            </a:extLst>
          </p:cNvPr>
          <p:cNvSpPr>
            <a:spLocks noGrp="1"/>
          </p:cNvSpPr>
          <p:nvPr>
            <p:ph type="dt" sz="half" idx="10"/>
          </p:nvPr>
        </p:nvSpPr>
        <p:spPr/>
        <p:txBody>
          <a:bodyPr/>
          <a:lstStyle/>
          <a:p>
            <a:fld id="{EAE4BEFC-3FBD-4427-A18E-F7A638ABB203}" type="datetime1">
              <a:rPr lang="fr-FR" smtClean="0"/>
              <a:t>30/12/2020</a:t>
            </a:fld>
            <a:endParaRPr lang="fr-FR"/>
          </a:p>
        </p:txBody>
      </p:sp>
      <p:sp>
        <p:nvSpPr>
          <p:cNvPr id="10" name="Footer Placeholder 9">
            <a:extLst>
              <a:ext uri="{FF2B5EF4-FFF2-40B4-BE49-F238E27FC236}">
                <a16:creationId xmlns:a16="http://schemas.microsoft.com/office/drawing/2014/main" id="{CD84A7F9-299E-4512-B377-35654AAA9D9C}"/>
              </a:ext>
            </a:extLst>
          </p:cNvPr>
          <p:cNvSpPr>
            <a:spLocks noGrp="1"/>
          </p:cNvSpPr>
          <p:nvPr>
            <p:ph type="ftr" sz="quarter" idx="11"/>
          </p:nvPr>
        </p:nvSpPr>
        <p:spPr/>
        <p:txBody>
          <a:bodyPr/>
          <a:lstStyle/>
          <a:p>
            <a:r>
              <a:rPr lang="en-US"/>
              <a:t>y.himour@gmail.com</a:t>
            </a:r>
            <a:endParaRPr lang="fr-FR" dirty="0"/>
          </a:p>
        </p:txBody>
      </p:sp>
      <p:sp>
        <p:nvSpPr>
          <p:cNvPr id="11" name="Slide Number Placeholder 10">
            <a:extLst>
              <a:ext uri="{FF2B5EF4-FFF2-40B4-BE49-F238E27FC236}">
                <a16:creationId xmlns:a16="http://schemas.microsoft.com/office/drawing/2014/main" id="{4E5E1499-1C71-41F8-9A15-74CE5FBADC75}"/>
              </a:ext>
            </a:extLst>
          </p:cNvPr>
          <p:cNvSpPr>
            <a:spLocks noGrp="1"/>
          </p:cNvSpPr>
          <p:nvPr>
            <p:ph type="sldNum" sz="quarter" idx="12"/>
          </p:nvPr>
        </p:nvSpPr>
        <p:spPr/>
        <p:txBody>
          <a:bodyPr/>
          <a:lstStyle/>
          <a:p>
            <a:fld id="{C4B1FEB7-92D7-4513-BD76-0F5D92432AEB}" type="slidenum">
              <a:rPr lang="fr-FR" smtClean="0"/>
              <a:t>‹#›</a:t>
            </a:fld>
            <a:endParaRPr lang="fr-FR"/>
          </a:p>
        </p:txBody>
      </p:sp>
      <p:sp>
        <p:nvSpPr>
          <p:cNvPr id="12" name="Title 11">
            <a:extLst>
              <a:ext uri="{FF2B5EF4-FFF2-40B4-BE49-F238E27FC236}">
                <a16:creationId xmlns:a16="http://schemas.microsoft.com/office/drawing/2014/main" id="{72EB5F5A-05C1-48A7-891B-32F2BD4961A5}"/>
              </a:ext>
            </a:extLst>
          </p:cNvPr>
          <p:cNvSpPr>
            <a:spLocks noGrp="1"/>
          </p:cNvSpPr>
          <p:nvPr>
            <p:ph type="title"/>
          </p:nvPr>
        </p:nvSpPr>
        <p:spPr/>
        <p:txBody>
          <a:bodyPr/>
          <a:lstStyle/>
          <a:p>
            <a:r>
              <a:rPr lang="en-US"/>
              <a:t>Click to edit Master title style</a:t>
            </a:r>
            <a:endParaRPr lang="fr-FR"/>
          </a:p>
        </p:txBody>
      </p:sp>
      <p:sp>
        <p:nvSpPr>
          <p:cNvPr id="14" name="Text Placeholder 13">
            <a:extLst>
              <a:ext uri="{FF2B5EF4-FFF2-40B4-BE49-F238E27FC236}">
                <a16:creationId xmlns:a16="http://schemas.microsoft.com/office/drawing/2014/main" id="{D9337255-5399-4E96-BC89-BE365F154D47}"/>
              </a:ext>
            </a:extLst>
          </p:cNvPr>
          <p:cNvSpPr>
            <a:spLocks noGrp="1"/>
          </p:cNvSpPr>
          <p:nvPr>
            <p:ph type="body" sz="quarter" idx="13" hasCustomPrompt="1"/>
          </p:nvPr>
        </p:nvSpPr>
        <p:spPr>
          <a:xfrm>
            <a:off x="1294766" y="6452395"/>
            <a:ext cx="3536950" cy="334962"/>
          </a:xfrm>
        </p:spPr>
        <p:txBody>
          <a:bodyPr>
            <a:noAutofit/>
          </a:bodyPr>
          <a:lstStyle>
            <a:lvl1pPr marL="0" indent="0">
              <a:buNone/>
              <a:defRPr sz="1800"/>
            </a:lvl1pPr>
          </a:lstStyle>
          <a:p>
            <a:pPr lvl="0"/>
            <a:r>
              <a:rPr lang="en-US" dirty="0"/>
              <a:t>Par Y.HIMOUR</a:t>
            </a:r>
          </a:p>
        </p:txBody>
      </p:sp>
    </p:spTree>
    <p:extLst>
      <p:ext uri="{BB962C8B-B14F-4D97-AF65-F5344CB8AC3E}">
        <p14:creationId xmlns:p14="http://schemas.microsoft.com/office/powerpoint/2010/main" val="325816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3640EE4-5E60-4AE5-A95D-5F92876C37DF}" type="datetime1">
              <a:rPr lang="fr-FR" smtClean="0"/>
              <a:t>30/12/2020</a:t>
            </a:fld>
            <a:endParaRPr lang="fr-FR"/>
          </a:p>
        </p:txBody>
      </p:sp>
      <p:sp>
        <p:nvSpPr>
          <p:cNvPr id="6" name="Slide Number Placeholder 5"/>
          <p:cNvSpPr>
            <a:spLocks noGrp="1"/>
          </p:cNvSpPr>
          <p:nvPr>
            <p:ph type="sldNum" sz="quarter" idx="12"/>
          </p:nvPr>
        </p:nvSpPr>
        <p:spPr/>
        <p:txBody>
          <a:bodyPr/>
          <a:lstStyle/>
          <a:p>
            <a:fld id="{C4B1FEB7-92D7-4513-BD76-0F5D92432AEB}" type="slidenum">
              <a:rPr lang="fr-FR" smtClean="0"/>
              <a:t>‹#›</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40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8D3233-1A30-4478-8B27-106919680592}" type="datetime1">
              <a:rPr lang="fr-FR" smtClean="0"/>
              <a:t>30/12/2020</a:t>
            </a:fld>
            <a:endParaRPr lang="fr-FR"/>
          </a:p>
        </p:txBody>
      </p:sp>
      <p:sp>
        <p:nvSpPr>
          <p:cNvPr id="7" name="Slide Number Placeholder 6"/>
          <p:cNvSpPr>
            <a:spLocks noGrp="1"/>
          </p:cNvSpPr>
          <p:nvPr>
            <p:ph type="sldNum" sz="quarter" idx="12"/>
          </p:nvPr>
        </p:nvSpPr>
        <p:spPr/>
        <p:txBody>
          <a:bodyPr/>
          <a:lstStyle/>
          <a:p>
            <a:fld id="{C4B1FEB7-92D7-4513-BD76-0F5D92432AEB}" type="slidenum">
              <a:rPr lang="fr-FR" smtClean="0"/>
              <a:t>‹#›</a:t>
            </a:fld>
            <a:endParaRPr lang="fr-FR"/>
          </a:p>
        </p:txBody>
      </p:sp>
    </p:spTree>
    <p:extLst>
      <p:ext uri="{BB962C8B-B14F-4D97-AF65-F5344CB8AC3E}">
        <p14:creationId xmlns:p14="http://schemas.microsoft.com/office/powerpoint/2010/main" val="21997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1E17F0B-432D-4E3E-A10E-1D7E17738365}" type="datetime1">
              <a:rPr lang="fr-FR" smtClean="0"/>
              <a:t>30/12/2020</a:t>
            </a:fld>
            <a:endParaRPr lang="fr-FR"/>
          </a:p>
        </p:txBody>
      </p:sp>
      <p:sp>
        <p:nvSpPr>
          <p:cNvPr id="8" name="Footer Placeholder 7"/>
          <p:cNvSpPr>
            <a:spLocks noGrp="1"/>
          </p:cNvSpPr>
          <p:nvPr>
            <p:ph type="ftr" sz="quarter" idx="11"/>
          </p:nvPr>
        </p:nvSpPr>
        <p:spPr/>
        <p:txBody>
          <a:bodyPr/>
          <a:lstStyle>
            <a:lvl1pPr>
              <a:defRPr/>
            </a:lvl1pPr>
          </a:lstStyle>
          <a:p>
            <a:r>
              <a:rPr lang="en-US"/>
              <a:t>y.himour@gmail.com</a:t>
            </a:r>
            <a:endParaRPr lang="fr-FR" dirty="0"/>
          </a:p>
        </p:txBody>
      </p:sp>
      <p:sp>
        <p:nvSpPr>
          <p:cNvPr id="9" name="Slide Number Placeholder 8"/>
          <p:cNvSpPr>
            <a:spLocks noGrp="1"/>
          </p:cNvSpPr>
          <p:nvPr>
            <p:ph type="sldNum" sz="quarter" idx="12"/>
          </p:nvPr>
        </p:nvSpPr>
        <p:spPr/>
        <p:txBody>
          <a:bodyPr/>
          <a:lstStyle/>
          <a:p>
            <a:fld id="{C4B1FEB7-92D7-4513-BD76-0F5D92432AEB}" type="slidenum">
              <a:rPr lang="fr-FR" smtClean="0"/>
              <a:t>‹#›</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13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A6A1D46-B8A1-4809-9CBA-8E14C6CDBE33}" type="datetime1">
              <a:rPr lang="fr-FR" smtClean="0"/>
              <a:t>30/12/2020</a:t>
            </a:fld>
            <a:endParaRPr lang="fr-FR"/>
          </a:p>
        </p:txBody>
      </p:sp>
      <p:sp>
        <p:nvSpPr>
          <p:cNvPr id="4" name="Footer Placeholder 3"/>
          <p:cNvSpPr>
            <a:spLocks noGrp="1"/>
          </p:cNvSpPr>
          <p:nvPr>
            <p:ph type="ftr" sz="quarter" idx="11"/>
          </p:nvPr>
        </p:nvSpPr>
        <p:spPr/>
        <p:txBody>
          <a:bodyPr/>
          <a:lstStyle>
            <a:lvl1pPr>
              <a:defRPr/>
            </a:lvl1pPr>
          </a:lstStyle>
          <a:p>
            <a:r>
              <a:rPr lang="en-US"/>
              <a:t>y.himour@gmail.com</a:t>
            </a:r>
            <a:endParaRPr lang="fr-FR" dirty="0"/>
          </a:p>
        </p:txBody>
      </p:sp>
      <p:sp>
        <p:nvSpPr>
          <p:cNvPr id="5" name="Slide Number Placeholder 4"/>
          <p:cNvSpPr>
            <a:spLocks noGrp="1"/>
          </p:cNvSpPr>
          <p:nvPr>
            <p:ph type="sldNum" sz="quarter" idx="12"/>
          </p:nvPr>
        </p:nvSpPr>
        <p:spPr/>
        <p:txBody>
          <a:bodyPr/>
          <a:lstStyle/>
          <a:p>
            <a:fld id="{C4B1FEB7-92D7-4513-BD76-0F5D92432AEB}"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99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5D1DD-8663-4D42-86A7-C07281DD5B8F}" type="datetime1">
              <a:rPr lang="fr-FR" smtClean="0"/>
              <a:t>30/12/2020</a:t>
            </a:fld>
            <a:endParaRPr lang="fr-FR"/>
          </a:p>
        </p:txBody>
      </p:sp>
      <p:sp>
        <p:nvSpPr>
          <p:cNvPr id="3" name="Footer Placeholder 2"/>
          <p:cNvSpPr>
            <a:spLocks noGrp="1"/>
          </p:cNvSpPr>
          <p:nvPr>
            <p:ph type="ftr" sz="quarter" idx="11"/>
          </p:nvPr>
        </p:nvSpPr>
        <p:spPr/>
        <p:txBody>
          <a:bodyPr/>
          <a:lstStyle>
            <a:lvl1pPr>
              <a:defRPr/>
            </a:lvl1pPr>
          </a:lstStyle>
          <a:p>
            <a:r>
              <a:rPr lang="en-US"/>
              <a:t>y.himour@gmail.com</a:t>
            </a:r>
            <a:endParaRPr lang="fr-FR" dirty="0"/>
          </a:p>
        </p:txBody>
      </p:sp>
      <p:sp>
        <p:nvSpPr>
          <p:cNvPr id="4" name="Slide Number Placeholder 3"/>
          <p:cNvSpPr>
            <a:spLocks noGrp="1"/>
          </p:cNvSpPr>
          <p:nvPr>
            <p:ph type="sldNum" sz="quarter" idx="12"/>
          </p:nvPr>
        </p:nvSpPr>
        <p:spPr/>
        <p:txBody>
          <a:bodyPr/>
          <a:lstStyle/>
          <a:p>
            <a:fld id="{C4B1FEB7-92D7-4513-BD76-0F5D92432AEB}" type="slidenum">
              <a:rPr lang="fr-FR" smtClean="0"/>
              <a:t>‹#›</a:t>
            </a:fld>
            <a:endParaRPr lang="fr-FR"/>
          </a:p>
        </p:txBody>
      </p:sp>
    </p:spTree>
    <p:extLst>
      <p:ext uri="{BB962C8B-B14F-4D97-AF65-F5344CB8AC3E}">
        <p14:creationId xmlns:p14="http://schemas.microsoft.com/office/powerpoint/2010/main" val="412395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7BC8581-B69A-481D-99AE-5E503F507550}" type="datetime1">
              <a:rPr lang="fr-FR" smtClean="0"/>
              <a:t>30/12/2020</a:t>
            </a:fld>
            <a:endParaRPr lang="fr-FR"/>
          </a:p>
        </p:txBody>
      </p:sp>
      <p:sp>
        <p:nvSpPr>
          <p:cNvPr id="6" name="Footer Placeholder 5"/>
          <p:cNvSpPr>
            <a:spLocks noGrp="1"/>
          </p:cNvSpPr>
          <p:nvPr>
            <p:ph type="ftr" sz="quarter" idx="11"/>
          </p:nvPr>
        </p:nvSpPr>
        <p:spPr/>
        <p:txBody>
          <a:bodyPr/>
          <a:lstStyle>
            <a:lvl1pPr>
              <a:defRPr/>
            </a:lvl1pPr>
          </a:lstStyle>
          <a:p>
            <a:r>
              <a:rPr lang="en-US"/>
              <a:t>y.himour@gmail.com</a:t>
            </a:r>
            <a:endParaRPr lang="fr-FR" dirty="0"/>
          </a:p>
        </p:txBody>
      </p:sp>
      <p:sp>
        <p:nvSpPr>
          <p:cNvPr id="7" name="Slide Number Placeholder 6"/>
          <p:cNvSpPr>
            <a:spLocks noGrp="1"/>
          </p:cNvSpPr>
          <p:nvPr>
            <p:ph type="sldNum" sz="quarter" idx="12"/>
          </p:nvPr>
        </p:nvSpPr>
        <p:spPr/>
        <p:txBody>
          <a:bodyPr/>
          <a:lstStyle/>
          <a:p>
            <a:fld id="{C4B1FEB7-92D7-4513-BD76-0F5D92432AEB}" type="slidenum">
              <a:rPr lang="fr-FR" smtClean="0"/>
              <a:t>‹#›</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51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6D0EEAE-46F7-4309-B861-8C2832DF8342}" type="datetime1">
              <a:rPr lang="fr-FR" smtClean="0"/>
              <a:t>30/12/2020</a:t>
            </a:fld>
            <a:endParaRPr lang="fr-FR"/>
          </a:p>
        </p:txBody>
      </p:sp>
      <p:sp>
        <p:nvSpPr>
          <p:cNvPr id="6" name="Footer Placeholder 5"/>
          <p:cNvSpPr>
            <a:spLocks noGrp="1"/>
          </p:cNvSpPr>
          <p:nvPr>
            <p:ph type="ftr" sz="quarter" idx="11"/>
          </p:nvPr>
        </p:nvSpPr>
        <p:spPr/>
        <p:txBody>
          <a:bodyPr/>
          <a:lstStyle>
            <a:lvl1pPr>
              <a:defRPr/>
            </a:lvl1pPr>
          </a:lstStyle>
          <a:p>
            <a:r>
              <a:rPr lang="en-US"/>
              <a:t>y.himour@gmail.com</a:t>
            </a:r>
            <a:endParaRPr lang="fr-FR" dirty="0"/>
          </a:p>
        </p:txBody>
      </p:sp>
      <p:sp>
        <p:nvSpPr>
          <p:cNvPr id="7" name="Slide Number Placeholder 6"/>
          <p:cNvSpPr>
            <a:spLocks noGrp="1"/>
          </p:cNvSpPr>
          <p:nvPr>
            <p:ph type="sldNum" sz="quarter" idx="12"/>
          </p:nvPr>
        </p:nvSpPr>
        <p:spPr/>
        <p:txBody>
          <a:bodyPr/>
          <a:lstStyle/>
          <a:p>
            <a:fld id="{C4B1FEB7-92D7-4513-BD76-0F5D92432AEB}" type="slidenum">
              <a:rPr lang="fr-FR" smtClean="0"/>
              <a:t>‹#›</a:t>
            </a:fld>
            <a:endParaRPr lang="fr-FR"/>
          </a:p>
        </p:txBody>
      </p:sp>
    </p:spTree>
    <p:extLst>
      <p:ext uri="{BB962C8B-B14F-4D97-AF65-F5344CB8AC3E}">
        <p14:creationId xmlns:p14="http://schemas.microsoft.com/office/powerpoint/2010/main" val="127892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825331-21E6-4B92-8891-BEC5ED93EECD}" type="datetime1">
              <a:rPr lang="fr-FR" smtClean="0"/>
              <a:t>30/12/2020</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y.himour@gmail.com</a:t>
            </a:r>
            <a:endParaRPr lang="fr-FR"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1FEB7-92D7-4513-BD76-0F5D92432AEB}" type="slidenum">
              <a:rPr lang="fr-FR" smtClean="0"/>
              <a:t>‹#›</a:t>
            </a:fld>
            <a:endParaRPr lang="fr-FR"/>
          </a:p>
        </p:txBody>
      </p:sp>
    </p:spTree>
    <p:extLst>
      <p:ext uri="{BB962C8B-B14F-4D97-AF65-F5344CB8AC3E}">
        <p14:creationId xmlns:p14="http://schemas.microsoft.com/office/powerpoint/2010/main" val="174923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y.himour@gmail.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WgHqqunsy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1064" y="1569493"/>
            <a:ext cx="7356142" cy="1817172"/>
          </a:xfrm>
        </p:spPr>
        <p:txBody>
          <a:bodyPr/>
          <a:lstStyle/>
          <a:p>
            <a:r>
              <a:rPr lang="fr-FR" sz="4400" dirty="0" err="1"/>
              <a:t>Chapter</a:t>
            </a:r>
            <a:r>
              <a:rPr lang="fr-FR" sz="4400" dirty="0"/>
              <a:t> 04 :</a:t>
            </a:r>
            <a:r>
              <a:rPr lang="en-US" dirty="0"/>
              <a:t>Work on various technological supports/ 01 </a:t>
            </a:r>
            <a:endParaRPr lang="fr-FR" sz="4400" dirty="0"/>
          </a:p>
        </p:txBody>
      </p:sp>
      <p:sp>
        <p:nvSpPr>
          <p:cNvPr id="3" name="Sous-titre 2"/>
          <p:cNvSpPr>
            <a:spLocks noGrp="1"/>
          </p:cNvSpPr>
          <p:nvPr>
            <p:ph type="subTitle" idx="1"/>
          </p:nvPr>
        </p:nvSpPr>
        <p:spPr>
          <a:xfrm>
            <a:off x="2692398" y="3657597"/>
            <a:ext cx="6913156" cy="1320802"/>
          </a:xfrm>
        </p:spPr>
        <p:txBody>
          <a:bodyPr>
            <a:normAutofit fontScale="85000" lnSpcReduction="20000"/>
          </a:bodyPr>
          <a:lstStyle/>
          <a:p>
            <a:r>
              <a:rPr lang="fr-FR" sz="4800" dirty="0"/>
              <a:t>Part One: </a:t>
            </a:r>
            <a:r>
              <a:rPr lang="fr-FR" sz="4800" dirty="0" err="1"/>
              <a:t>PLCs</a:t>
            </a:r>
            <a:endParaRPr lang="fr-FR" sz="4800" dirty="0"/>
          </a:p>
          <a:p>
            <a:r>
              <a:rPr lang="fr-FR" dirty="0"/>
              <a:t>Anglais Et Automatique, L3 A.I.I</a:t>
            </a:r>
          </a:p>
          <a:p>
            <a:r>
              <a:rPr lang="fr-FR" dirty="0"/>
              <a:t>By Y.HIMOUR (</a:t>
            </a:r>
            <a:r>
              <a:rPr lang="fr-FR" dirty="0">
                <a:hlinkClick r:id="rId4"/>
              </a:rPr>
              <a:t>y.himour@gmail.com</a:t>
            </a:r>
            <a:r>
              <a:rPr lang="fr-FR" dirty="0"/>
              <a:t>)</a:t>
            </a:r>
          </a:p>
        </p:txBody>
      </p:sp>
    </p:spTree>
    <p:extLst>
      <p:ext uri="{BB962C8B-B14F-4D97-AF65-F5344CB8AC3E}">
        <p14:creationId xmlns:p14="http://schemas.microsoft.com/office/powerpoint/2010/main" val="177234868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E58CC-BA0F-4C0F-A9DA-7FDF62BAADA9}"/>
              </a:ext>
            </a:extLst>
          </p:cNvPr>
          <p:cNvSpPr>
            <a:spLocks noGrp="1"/>
          </p:cNvSpPr>
          <p:nvPr>
            <p:ph idx="1"/>
          </p:nvPr>
        </p:nvSpPr>
        <p:spPr/>
        <p:txBody>
          <a:bodyPr/>
          <a:lstStyle/>
          <a:p>
            <a:pPr>
              <a:lnSpc>
                <a:spcPct val="115000"/>
              </a:lnSpc>
              <a:spcBef>
                <a:spcPts val="200"/>
              </a:spcBef>
            </a:pPr>
            <a:endParaRPr lang="en-US"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200"/>
              </a:spcBef>
              <a:buFont typeface="+mj-lt"/>
              <a:buAutoNum type="arabicPeriod"/>
            </a:pPr>
            <a:r>
              <a:rPr lang="en-US"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Watch the video without subtitles at least three times,</a:t>
            </a:r>
            <a:endPar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200"/>
              </a:spcBef>
              <a:buFont typeface="+mj-lt"/>
              <a:buAutoNum type="arabicPeriod"/>
            </a:pPr>
            <a:r>
              <a:rPr lang="en-US"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Watch the video with subtitles until catching all the words,</a:t>
            </a:r>
          </a:p>
          <a:p>
            <a:pPr marL="342900" indent="-342900">
              <a:lnSpc>
                <a:spcPct val="115000"/>
              </a:lnSpc>
              <a:spcBef>
                <a:spcPts val="200"/>
              </a:spcBef>
              <a:buFont typeface="+mj-lt"/>
              <a:buAutoNum type="arabicPeriod"/>
            </a:pPr>
            <a:r>
              <a:rPr lang="en-US"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Understand the difficult words and technical terms,</a:t>
            </a:r>
          </a:p>
          <a:p>
            <a:pPr marL="342900" indent="-342900">
              <a:lnSpc>
                <a:spcPct val="115000"/>
              </a:lnSpc>
              <a:spcBef>
                <a:spcPts val="200"/>
              </a:spcBef>
              <a:buFont typeface="+mj-lt"/>
              <a:buAutoNum type="arabicPeriod"/>
            </a:pPr>
            <a:r>
              <a:rPr lang="en-US"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Answer the questions.</a:t>
            </a:r>
          </a:p>
          <a:p>
            <a:pPr>
              <a:lnSpc>
                <a:spcPct val="115000"/>
              </a:lnSpc>
              <a:spcBef>
                <a:spcPts val="200"/>
              </a:spcBef>
            </a:pPr>
            <a:endParaRPr lang="en-US" sz="1800" b="1" i="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800" b="1" i="1">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The subtitles file is </a:t>
            </a:r>
            <a:r>
              <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accompanied with this lecture</a:t>
            </a:r>
            <a:r>
              <a:rPr lang="en-GB" sz="1800" b="1" i="1">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find  the video file </a:t>
            </a:r>
            <a:r>
              <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on </a:t>
            </a:r>
            <a:r>
              <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hlinkClick r:id="rId2"/>
              </a:rPr>
              <a:t>https://www.youtube.com/watch?v=iWgHqqunsyE </a:t>
            </a:r>
            <a:r>
              <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a:lnSpc>
                <a:spcPct val="115000"/>
              </a:lnSpc>
              <a:spcBef>
                <a:spcPts val="200"/>
              </a:spcBef>
            </a:pPr>
            <a:endParaRPr lang="en-GB" sz="18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3" name="Footer Placeholder 2">
            <a:extLst>
              <a:ext uri="{FF2B5EF4-FFF2-40B4-BE49-F238E27FC236}">
                <a16:creationId xmlns:a16="http://schemas.microsoft.com/office/drawing/2014/main" id="{956D7CC1-209A-44DE-90C0-93CABCAE7F68}"/>
              </a:ext>
            </a:extLst>
          </p:cNvPr>
          <p:cNvSpPr>
            <a:spLocks noGrp="1"/>
          </p:cNvSpPr>
          <p:nvPr>
            <p:ph type="ftr" sz="quarter" idx="11"/>
          </p:nvPr>
        </p:nvSpPr>
        <p:spPr/>
        <p:txBody>
          <a:bodyPr/>
          <a:lstStyle/>
          <a:p>
            <a:r>
              <a:rPr lang="en-US"/>
              <a:t>y.himour@gmail.com</a:t>
            </a:r>
            <a:endParaRPr lang="fr-FR" dirty="0"/>
          </a:p>
        </p:txBody>
      </p:sp>
      <p:sp>
        <p:nvSpPr>
          <p:cNvPr id="4" name="Title 3">
            <a:extLst>
              <a:ext uri="{FF2B5EF4-FFF2-40B4-BE49-F238E27FC236}">
                <a16:creationId xmlns:a16="http://schemas.microsoft.com/office/drawing/2014/main" id="{53BA567A-9D47-4426-A047-CD86EBE990E0}"/>
              </a:ext>
            </a:extLst>
          </p:cNvPr>
          <p:cNvSpPr>
            <a:spLocks noGrp="1"/>
          </p:cNvSpPr>
          <p:nvPr>
            <p:ph type="title"/>
          </p:nvPr>
        </p:nvSpPr>
        <p:spPr/>
        <p:txBody>
          <a:bodyPr>
            <a:normAutofit/>
          </a:bodyPr>
          <a:lstStyle/>
          <a:p>
            <a:r>
              <a:rPr lang="en-US" sz="44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Understanding a video tutorial about PLCs</a:t>
            </a:r>
            <a:endParaRPr lang="en-GB" dirty="0"/>
          </a:p>
        </p:txBody>
      </p:sp>
      <p:sp>
        <p:nvSpPr>
          <p:cNvPr id="5" name="Text Placeholder 4">
            <a:extLst>
              <a:ext uri="{FF2B5EF4-FFF2-40B4-BE49-F238E27FC236}">
                <a16:creationId xmlns:a16="http://schemas.microsoft.com/office/drawing/2014/main" id="{B4A39A9A-D65C-45C8-AACC-166A70B5E17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06939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7FF0C-E49D-42E3-BACA-99D514AA2308}"/>
              </a:ext>
            </a:extLst>
          </p:cNvPr>
          <p:cNvSpPr>
            <a:spLocks noGrp="1"/>
          </p:cNvSpPr>
          <p:nvPr>
            <p:ph idx="1"/>
          </p:nvPr>
        </p:nvSpPr>
        <p:spPr>
          <a:xfrm>
            <a:off x="748936" y="2556932"/>
            <a:ext cx="10676709" cy="3318936"/>
          </a:xfrm>
        </p:spPr>
        <p:txBody>
          <a:bodyPr>
            <a:normAutofit fontScale="92500" lnSpcReduction="20000"/>
          </a:bodyPr>
          <a:lstStyle/>
          <a:p>
            <a:pPr marL="0" indent="0">
              <a:lnSpc>
                <a:spcPct val="115000"/>
              </a:lnSpc>
              <a:spcBef>
                <a:spcPts val="200"/>
              </a:spcBef>
              <a:buNone/>
            </a:pP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PLC: Programmable Logic Controllers (Automate programmable)</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1. A controller, usually with multiple inputs and outputs, that contains an alterable program. [ANSI/ISA-5.1-1984 (R1992)]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2. A microcomputer-based control device that is used to replace relay logic.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3. A solid-state control system that has a user-programmable memory for storing instructions for the purpose of implementing specific functions such as I/O control, logic, timing, counting, three mode (PID) control, communication, arithmetic, and data and file manipulation.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200"/>
              </a:spcBef>
              <a:buNone/>
            </a:pP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Relay (</a:t>
            </a:r>
            <a:r>
              <a:rPr lang="en-US"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Relais</a:t>
            </a: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Refers specifically to an electric, pneumatic, or hydraulic switch that is actuated by a signal.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200"/>
              </a:spcBef>
              <a:buNone/>
            </a:pP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Rack (Support ) </a:t>
            </a:r>
            <a:r>
              <a:rPr lang="en-US" sz="1800" dirty="0">
                <a:effectLst/>
                <a:latin typeface="Times New Roman" panose="02020603050405020304" pitchFamily="18" charset="0"/>
                <a:ea typeface="Calibri" panose="020F0502020204030204" pitchFamily="34" charset="0"/>
                <a:cs typeface="Arial" panose="020B0604020202020204" pitchFamily="34" charset="0"/>
              </a:rPr>
              <a:t>A frame (Cadre) for holding different modules of a PLC.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200"/>
              </a:spcBef>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3" name="Footer Placeholder 2">
            <a:extLst>
              <a:ext uri="{FF2B5EF4-FFF2-40B4-BE49-F238E27FC236}">
                <a16:creationId xmlns:a16="http://schemas.microsoft.com/office/drawing/2014/main" id="{A040F8E3-C8ED-4754-B4FF-7E51E649C14A}"/>
              </a:ext>
            </a:extLst>
          </p:cNvPr>
          <p:cNvSpPr>
            <a:spLocks noGrp="1"/>
          </p:cNvSpPr>
          <p:nvPr>
            <p:ph type="ftr" sz="quarter" idx="11"/>
          </p:nvPr>
        </p:nvSpPr>
        <p:spPr/>
        <p:txBody>
          <a:bodyPr/>
          <a:lstStyle/>
          <a:p>
            <a:r>
              <a:rPr lang="en-US"/>
              <a:t>y.himour@gmail.com</a:t>
            </a:r>
            <a:endParaRPr lang="fr-FR" dirty="0"/>
          </a:p>
        </p:txBody>
      </p:sp>
      <p:sp>
        <p:nvSpPr>
          <p:cNvPr id="4" name="Title 3">
            <a:extLst>
              <a:ext uri="{FF2B5EF4-FFF2-40B4-BE49-F238E27FC236}">
                <a16:creationId xmlns:a16="http://schemas.microsoft.com/office/drawing/2014/main" id="{0593A503-8EED-4C33-A18D-C4F2994C78DD}"/>
              </a:ext>
            </a:extLst>
          </p:cNvPr>
          <p:cNvSpPr>
            <a:spLocks noGrp="1"/>
          </p:cNvSpPr>
          <p:nvPr>
            <p:ph type="title"/>
          </p:nvPr>
        </p:nvSpPr>
        <p:spPr/>
        <p:txBody>
          <a:bodyPr/>
          <a:lstStyle/>
          <a:p>
            <a:r>
              <a:rPr lang="en-GB" dirty="0"/>
              <a:t>Difficult words and technical terms</a:t>
            </a:r>
          </a:p>
        </p:txBody>
      </p:sp>
      <p:sp>
        <p:nvSpPr>
          <p:cNvPr id="5" name="Text Placeholder 4">
            <a:extLst>
              <a:ext uri="{FF2B5EF4-FFF2-40B4-BE49-F238E27FC236}">
                <a16:creationId xmlns:a16="http://schemas.microsoft.com/office/drawing/2014/main" id="{E5D0093D-AD17-4A65-A252-70A34059BE9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55171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4F690-0428-4879-8434-0DF688E7C8B6}"/>
              </a:ext>
            </a:extLst>
          </p:cNvPr>
          <p:cNvSpPr>
            <a:spLocks noGrp="1"/>
          </p:cNvSpPr>
          <p:nvPr>
            <p:ph idx="1"/>
          </p:nvPr>
        </p:nvSpPr>
        <p:spPr>
          <a:xfrm>
            <a:off x="775063" y="853440"/>
            <a:ext cx="10668000" cy="5022428"/>
          </a:xfrm>
        </p:spPr>
        <p:txBody>
          <a:bodyPr>
            <a:normAutofit fontScale="92500" lnSpcReduction="10000"/>
          </a:bodyPr>
          <a:lstStyle/>
          <a:p>
            <a:pPr marL="0" indent="0">
              <a:lnSpc>
                <a:spcPct val="115000"/>
              </a:lnSpc>
              <a:spcBef>
                <a:spcPts val="200"/>
              </a:spcBef>
              <a:buNone/>
            </a:pP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Ladder diagram  </a:t>
            </a:r>
            <a:r>
              <a:rPr lang="en-US" sz="1800" dirty="0">
                <a:effectLst/>
                <a:latin typeface="Times New Roman" panose="02020603050405020304" pitchFamily="18" charset="0"/>
                <a:ea typeface="Calibri" panose="020F0502020204030204" pitchFamily="34" charset="0"/>
                <a:cs typeface="Arial" panose="020B0604020202020204" pitchFamily="34" charset="0"/>
              </a:rPr>
              <a:t>A diagram used to program a programmable controller. Power flows through a network of relay contacts that are arranged in horizontal rows called "rungs" between two vertical rails on the side of the diagram that contains the symbolic power. The basic program elements are contacts and coils as in electromechanical logic systems.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Volatile (volatil) </a:t>
            </a:r>
            <a:r>
              <a:rPr lang="fr-FR" sz="1800" dirty="0">
                <a:effectLst/>
                <a:latin typeface="Times New Roman" panose="02020603050405020304" pitchFamily="18" charset="0"/>
                <a:ea typeface="Calibri" panose="020F0502020204030204" pitchFamily="34" charset="0"/>
                <a:cs typeface="Arial" panose="020B0604020202020204" pitchFamily="34" charset="0"/>
              </a:rPr>
              <a:t>Se dit des mémoires dont le contenu disparait lorsque l’alimentation électrique est coupée.</a:t>
            </a:r>
          </a:p>
          <a:p>
            <a:pPr marL="0" indent="0">
              <a:lnSpc>
                <a:spcPct val="115000"/>
              </a:lnSpc>
              <a:spcBef>
                <a:spcPts val="200"/>
              </a:spcBef>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200"/>
              </a:spcBef>
              <a:buNone/>
            </a:pP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Housekeeping (</a:t>
            </a:r>
            <a:r>
              <a:rPr lang="en-US"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sens</a:t>
            </a: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linguistique</a:t>
            </a: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ménagère</a:t>
            </a:r>
            <a:r>
              <a:rPr lang="en-US"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housekeeping tasks include communication with external devices and hardware diagnostics.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Device</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(Appareil, dispositif,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méchanisme</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Hardware (Matériel) « </a:t>
            </a:r>
            <a:r>
              <a:rPr lang="fr-FR" sz="1800" b="0"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par opposition</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 Software (Logiciel)</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Behavior</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(Comportement)</a:t>
            </a: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Assembly</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lines</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(lignes d’assemblage)</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Bottling</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lines</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(lignes d’embouteillage)</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Waste water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treatment</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(Traitement des eaux usées)</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Machining</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(usinage)</a:t>
            </a:r>
            <a:endParaRPr lang="en-GB" dirty="0"/>
          </a:p>
        </p:txBody>
      </p:sp>
      <p:sp>
        <p:nvSpPr>
          <p:cNvPr id="3" name="Footer Placeholder 2">
            <a:extLst>
              <a:ext uri="{FF2B5EF4-FFF2-40B4-BE49-F238E27FC236}">
                <a16:creationId xmlns:a16="http://schemas.microsoft.com/office/drawing/2014/main" id="{04A2FB4F-D483-4E7C-840F-9E4476AC41FB}"/>
              </a:ext>
            </a:extLst>
          </p:cNvPr>
          <p:cNvSpPr>
            <a:spLocks noGrp="1"/>
          </p:cNvSpPr>
          <p:nvPr>
            <p:ph type="ftr" sz="quarter" idx="11"/>
          </p:nvPr>
        </p:nvSpPr>
        <p:spPr/>
        <p:txBody>
          <a:bodyPr/>
          <a:lstStyle/>
          <a:p>
            <a:r>
              <a:rPr lang="en-US"/>
              <a:t>y.himour@gmail.com</a:t>
            </a:r>
            <a:endParaRPr lang="fr-FR" dirty="0"/>
          </a:p>
        </p:txBody>
      </p:sp>
      <p:sp>
        <p:nvSpPr>
          <p:cNvPr id="5" name="Text Placeholder 4">
            <a:extLst>
              <a:ext uri="{FF2B5EF4-FFF2-40B4-BE49-F238E27FC236}">
                <a16:creationId xmlns:a16="http://schemas.microsoft.com/office/drawing/2014/main" id="{CE0AB35D-EE4A-4D08-BE94-B7B022F319D2}"/>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98299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72B20-2306-4308-9D13-080F609CBDBE}"/>
              </a:ext>
            </a:extLst>
          </p:cNvPr>
          <p:cNvSpPr>
            <a:spLocks noGrp="1"/>
          </p:cNvSpPr>
          <p:nvPr>
            <p:ph idx="1"/>
          </p:nvPr>
        </p:nvSpPr>
        <p:spPr>
          <a:xfrm>
            <a:off x="757646" y="722811"/>
            <a:ext cx="10641874" cy="5153057"/>
          </a:xfrm>
        </p:spPr>
        <p:txBody>
          <a:bodyPr/>
          <a:lstStyle/>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Evolved (Elaboré) :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Evolve</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(Elaborer, Evoluer)</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Outcome</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(résultat, </a:t>
            </a:r>
            <a:r>
              <a:rPr lang="fr-FR" sz="1800" b="0"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fin, issue</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Switch (Interrupteur, Commutateur, bouton électrique)</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Versatile (Versatile, universel, polyvalent)</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Valves (Vannes)</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Rung</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(Barreau, traverse, </a:t>
            </a: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echelon</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err="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Coil</a:t>
            </a: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 (Spire, Bobine)</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Bef>
                <a:spcPts val="200"/>
              </a:spcBef>
              <a:buNone/>
            </a:pPr>
            <a:r>
              <a:rPr lang="fr-FR"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Troubleshooting (dépannage) </a:t>
            </a:r>
            <a:endParaRPr lang="en-GB" sz="1800" b="1" u="sng"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fr-FR" sz="1800" b="1" u="sng" dirty="0" err="1">
                <a:solidFill>
                  <a:srgbClr val="1F4D78"/>
                </a:solidFill>
                <a:latin typeface="Calibri Light" panose="020F0302020204030204" pitchFamily="34" charset="0"/>
                <a:cs typeface="Times New Roman" panose="02020603050405020304" pitchFamily="18" charset="0"/>
              </a:rPr>
              <a:t>Envision</a:t>
            </a:r>
            <a:r>
              <a:rPr lang="fr-FR" sz="1800" b="1" u="sng" dirty="0">
                <a:solidFill>
                  <a:srgbClr val="1F4D78"/>
                </a:solidFill>
                <a:latin typeface="Calibri Light" panose="020F0302020204030204" pitchFamily="34" charset="0"/>
                <a:cs typeface="Times New Roman" panose="02020603050405020304" pitchFamily="18" charset="0"/>
              </a:rPr>
              <a:t>(Envisager, prévoir, imaginer)</a:t>
            </a:r>
            <a:endParaRPr lang="en-GB" sz="1800" b="1" u="sng" dirty="0">
              <a:solidFill>
                <a:srgbClr val="1F4D78"/>
              </a:solidFill>
              <a:latin typeface="Calibri Light" panose="020F0302020204030204" pitchFamily="34" charset="0"/>
              <a:cs typeface="Times New Roman" panose="02020603050405020304" pitchFamily="18" charset="0"/>
            </a:endParaRPr>
          </a:p>
          <a:p>
            <a:endParaRPr lang="en-GB" dirty="0"/>
          </a:p>
        </p:txBody>
      </p:sp>
      <p:sp>
        <p:nvSpPr>
          <p:cNvPr id="3" name="Footer Placeholder 2">
            <a:extLst>
              <a:ext uri="{FF2B5EF4-FFF2-40B4-BE49-F238E27FC236}">
                <a16:creationId xmlns:a16="http://schemas.microsoft.com/office/drawing/2014/main" id="{88E750E8-415E-415C-9B55-FA2E917E7EDC}"/>
              </a:ext>
            </a:extLst>
          </p:cNvPr>
          <p:cNvSpPr>
            <a:spLocks noGrp="1"/>
          </p:cNvSpPr>
          <p:nvPr>
            <p:ph type="ftr" sz="quarter" idx="11"/>
          </p:nvPr>
        </p:nvSpPr>
        <p:spPr/>
        <p:txBody>
          <a:bodyPr/>
          <a:lstStyle/>
          <a:p>
            <a:r>
              <a:rPr lang="en-US"/>
              <a:t>y.himour@gmail.com</a:t>
            </a:r>
            <a:endParaRPr lang="fr-FR" dirty="0"/>
          </a:p>
        </p:txBody>
      </p:sp>
      <p:sp>
        <p:nvSpPr>
          <p:cNvPr id="5" name="Text Placeholder 4">
            <a:extLst>
              <a:ext uri="{FF2B5EF4-FFF2-40B4-BE49-F238E27FC236}">
                <a16:creationId xmlns:a16="http://schemas.microsoft.com/office/drawing/2014/main" id="{210C8CFB-0DBB-42F0-94BF-889E97E2F04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1529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89CA6-744E-4946-A596-6FDE8825C302}"/>
              </a:ext>
            </a:extLst>
          </p:cNvPr>
          <p:cNvSpPr>
            <a:spLocks noGrp="1"/>
          </p:cNvSpPr>
          <p:nvPr>
            <p:ph idx="1"/>
          </p:nvPr>
        </p:nvSpPr>
        <p:spPr>
          <a:xfrm>
            <a:off x="786384" y="2556932"/>
            <a:ext cx="10625328" cy="3318936"/>
          </a:xfrm>
        </p:spPr>
        <p:txBody>
          <a:bodyPr>
            <a:normAutofit fontScale="92500" lnSpcReduction="10000"/>
          </a:bodyPr>
          <a:lstStyle/>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What a PLC stands for?……………………………………………………………………………………………………………..………………………….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What a PLC is used for?…………………………………………………………………………………………………………………….……………………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Cite some PLC applications.…………………………………………………………………………………………………………………………………… …………………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What is the original name of a PLC?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Compared to relay-based control systems, give some advantages introduced by the Mobicon? …………………………………… ………………………………………………………………………………………………………………………………………………………………………………………………………………………………………………………………………………………………………………………………………………………………………………………………………………………………………………………………………………………………………………………………………………………….(2.25-29)</a:t>
            </a:r>
            <a:endParaRPr lang="en-GB" dirty="0"/>
          </a:p>
        </p:txBody>
      </p:sp>
      <p:sp>
        <p:nvSpPr>
          <p:cNvPr id="3" name="Footer Placeholder 2">
            <a:extLst>
              <a:ext uri="{FF2B5EF4-FFF2-40B4-BE49-F238E27FC236}">
                <a16:creationId xmlns:a16="http://schemas.microsoft.com/office/drawing/2014/main" id="{5D8B87CE-F8F5-4087-B0E6-ABF933D9872E}"/>
              </a:ext>
            </a:extLst>
          </p:cNvPr>
          <p:cNvSpPr>
            <a:spLocks noGrp="1"/>
          </p:cNvSpPr>
          <p:nvPr>
            <p:ph type="ftr" sz="quarter" idx="11"/>
          </p:nvPr>
        </p:nvSpPr>
        <p:spPr/>
        <p:txBody>
          <a:bodyPr/>
          <a:lstStyle/>
          <a:p>
            <a:r>
              <a:rPr lang="en-US"/>
              <a:t>y.himour@gmail.com</a:t>
            </a:r>
            <a:endParaRPr lang="fr-FR" dirty="0"/>
          </a:p>
        </p:txBody>
      </p:sp>
      <p:sp>
        <p:nvSpPr>
          <p:cNvPr id="4" name="Title 3">
            <a:extLst>
              <a:ext uri="{FF2B5EF4-FFF2-40B4-BE49-F238E27FC236}">
                <a16:creationId xmlns:a16="http://schemas.microsoft.com/office/drawing/2014/main" id="{CDB8E822-963A-4F78-8DEF-F9CBC925A2AC}"/>
              </a:ext>
            </a:extLst>
          </p:cNvPr>
          <p:cNvSpPr>
            <a:spLocks noGrp="1"/>
          </p:cNvSpPr>
          <p:nvPr>
            <p:ph type="title"/>
          </p:nvPr>
        </p:nvSpPr>
        <p:spPr/>
        <p:txBody>
          <a:bodyPr>
            <a:normAutofit/>
          </a:bodyPr>
          <a:lstStyle/>
          <a:p>
            <a:r>
              <a:rPr lang="en-GB" sz="44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Answer these questions:</a:t>
            </a:r>
            <a:endParaRPr lang="en-GB" dirty="0"/>
          </a:p>
        </p:txBody>
      </p:sp>
      <p:sp>
        <p:nvSpPr>
          <p:cNvPr id="5" name="Text Placeholder 4">
            <a:extLst>
              <a:ext uri="{FF2B5EF4-FFF2-40B4-BE49-F238E27FC236}">
                <a16:creationId xmlns:a16="http://schemas.microsoft.com/office/drawing/2014/main" id="{F95C3D62-1615-4269-985D-A4E24EB8CF2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06653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F2FBD-20EE-43EA-A181-B08B1FEC4A64}"/>
              </a:ext>
            </a:extLst>
          </p:cNvPr>
          <p:cNvSpPr>
            <a:spLocks noGrp="1"/>
          </p:cNvSpPr>
          <p:nvPr>
            <p:ph idx="1"/>
          </p:nvPr>
        </p:nvSpPr>
        <p:spPr>
          <a:xfrm>
            <a:off x="768096" y="694944"/>
            <a:ext cx="10661904" cy="5274056"/>
          </a:xfrm>
        </p:spPr>
        <p:txBody>
          <a:bodyPr>
            <a:normAutofit fontScale="92500"/>
          </a:bodyPr>
          <a:lstStyle/>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What are principal elements of a PLC, and what are their tasks?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What is a ladder logic?…………………………………………………………………………………………………………………………………………………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Give the steps to execute a program in a PLC.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9E3F868-FAFA-417F-8A17-D0CD08F8DD17}"/>
              </a:ext>
            </a:extLst>
          </p:cNvPr>
          <p:cNvSpPr>
            <a:spLocks noGrp="1"/>
          </p:cNvSpPr>
          <p:nvPr>
            <p:ph type="ftr" sz="quarter" idx="11"/>
          </p:nvPr>
        </p:nvSpPr>
        <p:spPr/>
        <p:txBody>
          <a:bodyPr/>
          <a:lstStyle/>
          <a:p>
            <a:r>
              <a:rPr lang="en-US"/>
              <a:t>y.himour@gmail.com</a:t>
            </a:r>
            <a:endParaRPr lang="fr-FR" dirty="0"/>
          </a:p>
        </p:txBody>
      </p:sp>
      <p:sp>
        <p:nvSpPr>
          <p:cNvPr id="5" name="Text Placeholder 4">
            <a:extLst>
              <a:ext uri="{FF2B5EF4-FFF2-40B4-BE49-F238E27FC236}">
                <a16:creationId xmlns:a16="http://schemas.microsoft.com/office/drawing/2014/main" id="{521FEFFF-8B1A-4B1A-A0D9-0C7592FB1A31}"/>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534452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618</TotalTime>
  <Words>587</Words>
  <Application>Microsoft Office PowerPoint</Application>
  <PresentationFormat>Widescreen</PresentationFormat>
  <Paragraphs>57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Times New Roman</vt:lpstr>
      <vt:lpstr>Organique</vt:lpstr>
      <vt:lpstr>Chapter 04 :Work on various technological supports/ 01 </vt:lpstr>
      <vt:lpstr>Understanding a video tutorial about PLCs</vt:lpstr>
      <vt:lpstr>Difficult words and technical terms</vt:lpstr>
      <vt:lpstr>PowerPoint Presentation</vt:lpstr>
      <vt:lpstr>PowerPoint Presentation</vt:lpstr>
      <vt:lpstr>Answer these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Yassine HIMOUR</cp:lastModifiedBy>
  <cp:revision>56</cp:revision>
  <dcterms:created xsi:type="dcterms:W3CDTF">2016-11-19T20:48:06Z</dcterms:created>
  <dcterms:modified xsi:type="dcterms:W3CDTF">2020-12-30T19:28:09Z</dcterms:modified>
</cp:coreProperties>
</file>