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7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DB93-2ED4-45CF-B0A4-C94BBCA47529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Chapitre I- Introduction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5904656" cy="93853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I- </a:t>
            </a:r>
            <a:r>
              <a:rPr lang="fr-FR" b="1" dirty="0"/>
              <a:t>4 Notion de tolérances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124744"/>
            <a:ext cx="41607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I- 4.1 Tolérances de forme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3528" y="1772816"/>
            <a:ext cx="84249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tolérances de forme permettent de spécifier les défauts acceptables entre la forme réelle et son modèle géométrique. On retiendra les tolérances suivantes 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rectitude, planéité, circularité,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cylindricité, profil de ligne et profil de surface.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5536" y="3429000"/>
            <a:ext cx="47907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I-4.2  Tolérances d'orientation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9512" y="3933056"/>
            <a:ext cx="872677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tolérances d’orientation permettent de spécifier les défauts acceptables entre l’orientation relative de plusieurs éléments géométriques.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retiendra les tolérances suivantes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de parallélisme,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de perpendicularité,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d’inclinaison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6408712" cy="93853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I-4.3 </a:t>
            </a:r>
            <a:r>
              <a:rPr lang="fr-FR" b="1" dirty="0"/>
              <a:t>Tolérances de position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1052736"/>
            <a:ext cx="87129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tolérances de position permettent de spécifier les défauts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acceptables entre la position relative de plusieurs éléments géométriques. On retiendra les tolérances suivantes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coaxialité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de concentricité,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de symétrie,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 de localisation.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2" y="188640"/>
            <a:ext cx="63675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000" b="1" dirty="0">
                <a:latin typeface="+mj-lt"/>
                <a:ea typeface="+mj-ea"/>
                <a:cs typeface="+mj-cs"/>
              </a:rPr>
              <a:t>I-5. Etat de surface - Rugosité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196752"/>
            <a:ext cx="85689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défauts de surface peuvent être classés en diverses catégories. Les défauts d’ordre 1 correspondent aux défauts géométriques (tolérances de forme).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défauts d’ordre supérieur sont dus aux vibrations des machines outils, ondulations d’outils de coupe, traitements thermiques, ….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Certaines pièces mécaniques exigent des spécifications très précises de leur état de surface.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principe de cotation des rugosités est exposé ci-après.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36712"/>
            <a:ext cx="8568952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1213" y="1700213"/>
            <a:ext cx="498157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23528" y="332656"/>
            <a:ext cx="3830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Tolérances dimensionnelles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865505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005064"/>
            <a:ext cx="86741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142954"/>
            <a:ext cx="86169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51520" y="188640"/>
            <a:ext cx="2838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Tolérances de forme</a:t>
            </a:r>
          </a:p>
        </p:txBody>
      </p:sp>
      <p:sp>
        <p:nvSpPr>
          <p:cNvPr id="9" name="Rectangle 8"/>
          <p:cNvSpPr/>
          <p:nvPr/>
        </p:nvSpPr>
        <p:spPr>
          <a:xfrm>
            <a:off x="251520" y="3356992"/>
            <a:ext cx="3376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Tolérances d'orientation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3528" y="4653136"/>
            <a:ext cx="3096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Tolérances de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3960440" cy="864096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I-1 </a:t>
            </a:r>
            <a:r>
              <a:rPr lang="fr-FR" b="1" dirty="0"/>
              <a:t>l'Entreprise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95536" y="1340187"/>
            <a:ext cx="84249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l'Entreprise est un ensemble de moyens humains, matériels et financiers mis en œuvre par une ou plusieurs personnes dans le but de réaliser un produit ou un service répondant à un besoin.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568952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6192688" cy="1010543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I-2 </a:t>
            </a:r>
            <a:r>
              <a:rPr lang="fr-FR" b="1" dirty="0"/>
              <a:t>La fonction production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23528" y="1124744"/>
            <a:ext cx="849694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fonction Production englobe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l’ensemble des activités qui transforment des matières premières et composants en produits vendus aux clients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Suivant la nature de la production, on distingue plusieurs types de production 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67544" y="3356992"/>
            <a:ext cx="8496944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production en continu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les produits sont transformés par des opérations successives non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découpables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(comme dans la chimie)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production en discontinu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les opérations successives peuvent être interrompues  (comme dans la fabrication des voitures ou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ordinateurs)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production par projet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 les opérations sont réalisées pour la production d’un seul bien ou service (avion, film,…)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2008"/>
            <a:ext cx="8820471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200800" cy="93853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sz="3100" b="1" dirty="0" smtClean="0"/>
              <a:t>I- </a:t>
            </a:r>
            <a:r>
              <a:rPr lang="fr-FR" sz="3100" b="1" dirty="0"/>
              <a:t>3 Rôle et mission d'un bureau des méthodes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1422068"/>
            <a:ext cx="849694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bureau des méthodes constitue le lien entre le bureau d'études et la production.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faut donc définir tous les processus de fabrication (outils, phases d'exécution, gammes, mises en position...).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L'apprentissage est donc basé sur la connaissance des outils, des machines de production et des différents types de fabrication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possible pour les différentes pièces à fournir.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8892479" cy="6408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7200800" cy="1010543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b="1" dirty="0" smtClean="0"/>
              <a:t>I.4 </a:t>
            </a:r>
            <a:r>
              <a:rPr lang="fr-FR" sz="4000" b="1" dirty="0"/>
              <a:t>Le dessin de définition du produit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1268179"/>
            <a:ext cx="849694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 document, issu du BE, doit exprimer les seules conditions fonctionnelles destinées à être prises en compte pour le contrôle de réception.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apporte des informations concernant la pièce en précisant notamment: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67543" y="3515907"/>
            <a:ext cx="8424937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3200" dirty="0"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3200" dirty="0" smtClean="0"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nom, la matière et des informations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complémentaires telles que les tolérances, la dureté, les traitement thermiques à appliquer, etc.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414536"/>
            <a:ext cx="842493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morphologie générale de la pièce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à l'aide des vues principales,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vues et coupes partielles et éventuellement d'une représentation volumique 3D ;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5536" y="1814046"/>
            <a:ext cx="493757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fonctionnalités de la pièce grâce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aux cotes nominales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aux tolérances dimensionnelles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aux spécifications géométriques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aux états de surface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23528" y="4189730"/>
            <a:ext cx="864096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L'étude du dessin de définition aura une incidence sur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type et la capacité des machines choisies pour réaliser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usinages, les paramètres de coupe, la mise en position de la première  phase de la gamme, et le repérage des surfaces à usiner.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480</Words>
  <Application>Microsoft Office PowerPoint</Application>
  <PresentationFormat>Affichage à l'écran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Chapitre I- Introduction </vt:lpstr>
      <vt:lpstr> I-1 l'Entreprise  </vt:lpstr>
      <vt:lpstr>Diapositive 3</vt:lpstr>
      <vt:lpstr>  I-2 La fonction production  </vt:lpstr>
      <vt:lpstr>Diapositive 5</vt:lpstr>
      <vt:lpstr>  I- 3 Rôle et mission d'un bureau des méthodes  </vt:lpstr>
      <vt:lpstr>Diapositive 7</vt:lpstr>
      <vt:lpstr> I.4 Le dessin de définition du produit </vt:lpstr>
      <vt:lpstr>Diapositive 9</vt:lpstr>
      <vt:lpstr>  I- 4 Notion de tolérances   </vt:lpstr>
      <vt:lpstr>  I-4.3 Tolérances de position  </vt:lpstr>
      <vt:lpstr>Diapositive 12</vt:lpstr>
      <vt:lpstr>Diapositive 13</vt:lpstr>
      <vt:lpstr>Diapositive 14</vt:lpstr>
      <vt:lpstr>Diapositive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I- Introduction </dc:title>
  <dc:creator>mazouzi</dc:creator>
  <cp:lastModifiedBy>mazouzi</cp:lastModifiedBy>
  <cp:revision>3</cp:revision>
  <dcterms:created xsi:type="dcterms:W3CDTF">2020-12-24T17:48:49Z</dcterms:created>
  <dcterms:modified xsi:type="dcterms:W3CDTF">2021-01-22T15:46:21Z</dcterms:modified>
</cp:coreProperties>
</file>