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E1ADD4-3A46-4A3F-BC58-CA724290AF14}" type="doc">
      <dgm:prSet loTypeId="urn:microsoft.com/office/officeart/2005/8/layout/cycle2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FEC58BA-7156-4FF0-BFFA-AE5CA0597220}">
      <dgm:prSet phldrT="[Texte]" custT="1"/>
      <dgm:spPr/>
      <dgm:t>
        <a:bodyPr/>
        <a:lstStyle/>
        <a:p>
          <a:r>
            <a:rPr lang="fr-FR" sz="1800" b="1" dirty="0" smtClean="0"/>
            <a:t>Caractéristiques de l’activité de compétition</a:t>
          </a:r>
          <a:endParaRPr lang="fr-FR" sz="1800" b="1" dirty="0"/>
        </a:p>
      </dgm:t>
    </dgm:pt>
    <dgm:pt modelId="{6D67E03F-7B8A-42D0-8BDC-DA21E8FF2540}" type="parTrans" cxnId="{BFD6CBA1-76E5-4329-9886-F55C27D23C34}">
      <dgm:prSet/>
      <dgm:spPr/>
      <dgm:t>
        <a:bodyPr/>
        <a:lstStyle/>
        <a:p>
          <a:endParaRPr lang="fr-FR"/>
        </a:p>
      </dgm:t>
    </dgm:pt>
    <dgm:pt modelId="{0154B9C7-686B-458B-8305-812E7B9E2B69}" type="sibTrans" cxnId="{BFD6CBA1-76E5-4329-9886-F55C27D23C34}">
      <dgm:prSet/>
      <dgm:spPr/>
      <dgm:t>
        <a:bodyPr/>
        <a:lstStyle/>
        <a:p>
          <a:endParaRPr lang="fr-FR"/>
        </a:p>
      </dgm:t>
    </dgm:pt>
    <dgm:pt modelId="{42C837B9-6F47-4BDD-9D81-AE1B38E2DCF4}">
      <dgm:prSet phldrT="[Texte]" custT="1"/>
      <dgm:spPr/>
      <dgm:t>
        <a:bodyPr/>
        <a:lstStyle/>
        <a:p>
          <a:r>
            <a:rPr lang="fr-FR" sz="1800" b="1" dirty="0" smtClean="0"/>
            <a:t>Activités de com</a:t>
          </a:r>
          <a:r>
            <a:rPr lang="fr-FR" sz="1700" b="1" dirty="0" smtClean="0"/>
            <a:t>pétition</a:t>
          </a:r>
          <a:endParaRPr lang="fr-FR" sz="1700" b="1" dirty="0"/>
        </a:p>
      </dgm:t>
    </dgm:pt>
    <dgm:pt modelId="{8688DD63-5642-4260-925C-8B15D5C88347}" type="parTrans" cxnId="{BCA991BB-ECD9-44C4-A309-E4B2409BD8AB}">
      <dgm:prSet/>
      <dgm:spPr/>
      <dgm:t>
        <a:bodyPr/>
        <a:lstStyle/>
        <a:p>
          <a:endParaRPr lang="fr-FR"/>
        </a:p>
      </dgm:t>
    </dgm:pt>
    <dgm:pt modelId="{9DB2758E-3784-4D84-8E92-81E13B63DBF6}" type="sibTrans" cxnId="{BCA991BB-ECD9-44C4-A309-E4B2409BD8AB}">
      <dgm:prSet/>
      <dgm:spPr/>
      <dgm:t>
        <a:bodyPr/>
        <a:lstStyle/>
        <a:p>
          <a:endParaRPr lang="fr-FR"/>
        </a:p>
      </dgm:t>
    </dgm:pt>
    <dgm:pt modelId="{BFC7D2E1-017B-40D5-BFED-F390CEB504EE}">
      <dgm:prSet phldrT="[Texte]" custT="1"/>
      <dgm:spPr/>
      <dgm:t>
        <a:bodyPr/>
        <a:lstStyle/>
        <a:p>
          <a:r>
            <a:rPr lang="fr-FR" sz="1800" b="1" dirty="0" smtClean="0"/>
            <a:t>Caractéristiques de l’athlète</a:t>
          </a:r>
          <a:endParaRPr lang="fr-FR" sz="1800" b="1" dirty="0"/>
        </a:p>
      </dgm:t>
    </dgm:pt>
    <dgm:pt modelId="{69B9C339-9970-4F38-953C-EAA1C7EA1F22}" type="parTrans" cxnId="{5E7D5D1F-7AC0-49E6-AF99-BB19F25040E2}">
      <dgm:prSet/>
      <dgm:spPr/>
      <dgm:t>
        <a:bodyPr/>
        <a:lstStyle/>
        <a:p>
          <a:endParaRPr lang="fr-FR"/>
        </a:p>
      </dgm:t>
    </dgm:pt>
    <dgm:pt modelId="{4A6578DA-95BF-4B14-BC6B-19ECFDAD2469}" type="sibTrans" cxnId="{5E7D5D1F-7AC0-49E6-AF99-BB19F25040E2}">
      <dgm:prSet/>
      <dgm:spPr/>
      <dgm:t>
        <a:bodyPr/>
        <a:lstStyle/>
        <a:p>
          <a:endParaRPr lang="fr-FR"/>
        </a:p>
      </dgm:t>
    </dgm:pt>
    <dgm:pt modelId="{B279F5BF-8ABA-497C-8C06-EBB5DB9FD5B4}">
      <dgm:prSet phldrT="[Texte]" custT="1"/>
      <dgm:spPr/>
      <dgm:t>
        <a:bodyPr/>
        <a:lstStyle/>
        <a:p>
          <a:r>
            <a:rPr lang="fr-FR" sz="1800" b="1" dirty="0" smtClean="0"/>
            <a:t>Processus de l’entrainement</a:t>
          </a:r>
          <a:endParaRPr lang="fr-FR" sz="1800" b="1" dirty="0"/>
        </a:p>
      </dgm:t>
    </dgm:pt>
    <dgm:pt modelId="{D1700736-67D1-4527-90AB-D72860FB8ADB}" type="parTrans" cxnId="{F19B595F-0A2C-4A44-B15C-135EE86259AA}">
      <dgm:prSet/>
      <dgm:spPr/>
      <dgm:t>
        <a:bodyPr/>
        <a:lstStyle/>
        <a:p>
          <a:endParaRPr lang="fr-FR"/>
        </a:p>
      </dgm:t>
    </dgm:pt>
    <dgm:pt modelId="{1551A90B-07FE-4C2A-894D-1EE05BA7A9A0}" type="sibTrans" cxnId="{F19B595F-0A2C-4A44-B15C-135EE86259AA}">
      <dgm:prSet/>
      <dgm:spPr/>
      <dgm:t>
        <a:bodyPr/>
        <a:lstStyle/>
        <a:p>
          <a:endParaRPr lang="fr-FR"/>
        </a:p>
      </dgm:t>
    </dgm:pt>
    <dgm:pt modelId="{ED06F4FE-C396-4E15-9DD3-EA4AEFBD1408}" type="pres">
      <dgm:prSet presAssocID="{15E1ADD4-3A46-4A3F-BC58-CA724290AF1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DF9FCB-3A53-42C6-8796-B421983C302A}" type="pres">
      <dgm:prSet presAssocID="{6FEC58BA-7156-4FF0-BFFA-AE5CA0597220}" presName="node" presStyleLbl="node1" presStyleIdx="0" presStyleCnt="4" custScaleX="142285" custScaleY="70825" custRadScaleRad="116229" custRadScaleInc="-2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69E5A6-6B68-4E82-ADC1-021E2C1496DB}" type="pres">
      <dgm:prSet presAssocID="{0154B9C7-686B-458B-8305-812E7B9E2B69}" presName="sibTrans" presStyleLbl="sibTrans2D1" presStyleIdx="0" presStyleCnt="4" custScaleY="103931"/>
      <dgm:spPr/>
      <dgm:t>
        <a:bodyPr/>
        <a:lstStyle/>
        <a:p>
          <a:endParaRPr lang="fr-FR"/>
        </a:p>
      </dgm:t>
    </dgm:pt>
    <dgm:pt modelId="{57BB1D99-6163-4474-96F3-C17F1177F7CF}" type="pres">
      <dgm:prSet presAssocID="{0154B9C7-686B-458B-8305-812E7B9E2B69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B3361D9D-895C-4FF9-9878-3931C822EED3}" type="pres">
      <dgm:prSet presAssocID="{42C837B9-6F47-4BDD-9D81-AE1B38E2DCF4}" presName="node" presStyleLbl="node1" presStyleIdx="1" presStyleCnt="4" custScaleX="134215" custScaleY="49768" custRadScaleRad="106328" custRadScaleInc="-460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24BC9C-EE94-4509-8435-EC143665CECD}" type="pres">
      <dgm:prSet presAssocID="{9DB2758E-3784-4D84-8E92-81E13B63DBF6}" presName="sibTrans" presStyleLbl="sibTrans2D1" presStyleIdx="1" presStyleCnt="4" custScaleX="150059" custScaleY="99446"/>
      <dgm:spPr/>
      <dgm:t>
        <a:bodyPr/>
        <a:lstStyle/>
        <a:p>
          <a:endParaRPr lang="fr-FR"/>
        </a:p>
      </dgm:t>
    </dgm:pt>
    <dgm:pt modelId="{CFE2BECF-7658-4485-B591-E4E04642D33B}" type="pres">
      <dgm:prSet presAssocID="{9DB2758E-3784-4D84-8E92-81E13B63DBF6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0728E480-299D-4279-9F9D-D7D821CD6304}" type="pres">
      <dgm:prSet presAssocID="{BFC7D2E1-017B-40D5-BFED-F390CEB504EE}" presName="node" presStyleLbl="node1" presStyleIdx="2" presStyleCnt="4" custScaleX="183423" custScaleY="54648" custRadScaleRad="75850" custRadScaleInc="-315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6C44E4-7602-4344-B085-C86A5914C41B}" type="pres">
      <dgm:prSet presAssocID="{4A6578DA-95BF-4B14-BC6B-19ECFDAD2469}" presName="sibTrans" presStyleLbl="sibTrans2D1" presStyleIdx="2" presStyleCnt="4" custScaleY="98382"/>
      <dgm:spPr/>
      <dgm:t>
        <a:bodyPr/>
        <a:lstStyle/>
        <a:p>
          <a:endParaRPr lang="fr-FR"/>
        </a:p>
      </dgm:t>
    </dgm:pt>
    <dgm:pt modelId="{79F648FF-7A15-4FD5-97F4-6DCA222A2E9E}" type="pres">
      <dgm:prSet presAssocID="{4A6578DA-95BF-4B14-BC6B-19ECFDAD2469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C0454184-1055-4FC5-8940-92A533513627}" type="pres">
      <dgm:prSet presAssocID="{B279F5BF-8ABA-497C-8C06-EBB5DB9FD5B4}" presName="node" presStyleLbl="node1" presStyleIdx="3" presStyleCnt="4" custScaleX="147400" custScaleY="68379" custRadScaleRad="127815" custRadScaleInc="415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8FC5C4-900F-4228-9D65-9FEFE59F801D}" type="pres">
      <dgm:prSet presAssocID="{1551A90B-07FE-4C2A-894D-1EE05BA7A9A0}" presName="sibTrans" presStyleLbl="sibTrans2D1" presStyleIdx="3" presStyleCnt="4" custAng="1944138" custFlipVert="1" custScaleX="261697" custScaleY="86482" custLinFactX="100000" custLinFactY="31448" custLinFactNeighborX="153695" custLinFactNeighborY="100000"/>
      <dgm:spPr/>
      <dgm:t>
        <a:bodyPr/>
        <a:lstStyle/>
        <a:p>
          <a:endParaRPr lang="fr-FR"/>
        </a:p>
      </dgm:t>
    </dgm:pt>
    <dgm:pt modelId="{F9A8339C-7B48-47E4-A58B-4CA49485B771}" type="pres">
      <dgm:prSet presAssocID="{1551A90B-07FE-4C2A-894D-1EE05BA7A9A0}" presName="connectorText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5E7D5D1F-7AC0-49E6-AF99-BB19F25040E2}" srcId="{15E1ADD4-3A46-4A3F-BC58-CA724290AF14}" destId="{BFC7D2E1-017B-40D5-BFED-F390CEB504EE}" srcOrd="2" destOrd="0" parTransId="{69B9C339-9970-4F38-953C-EAA1C7EA1F22}" sibTransId="{4A6578DA-95BF-4B14-BC6B-19ECFDAD2469}"/>
    <dgm:cxn modelId="{6ADD5710-8987-4D93-862D-7E89917C7870}" type="presOf" srcId="{1551A90B-07FE-4C2A-894D-1EE05BA7A9A0}" destId="{F9A8339C-7B48-47E4-A58B-4CA49485B771}" srcOrd="1" destOrd="0" presId="urn:microsoft.com/office/officeart/2005/8/layout/cycle2"/>
    <dgm:cxn modelId="{1CC9C8A6-5382-4D87-AD34-3735B0B56D28}" type="presOf" srcId="{0154B9C7-686B-458B-8305-812E7B9E2B69}" destId="{57BB1D99-6163-4474-96F3-C17F1177F7CF}" srcOrd="1" destOrd="0" presId="urn:microsoft.com/office/officeart/2005/8/layout/cycle2"/>
    <dgm:cxn modelId="{4729BA79-C52D-4F11-A8B6-4A6F47AABCB2}" type="presOf" srcId="{4A6578DA-95BF-4B14-BC6B-19ECFDAD2469}" destId="{79F648FF-7A15-4FD5-97F4-6DCA222A2E9E}" srcOrd="1" destOrd="0" presId="urn:microsoft.com/office/officeart/2005/8/layout/cycle2"/>
    <dgm:cxn modelId="{9C969A4A-6E57-4F8C-BCD3-B869ADD3B62A}" type="presOf" srcId="{9DB2758E-3784-4D84-8E92-81E13B63DBF6}" destId="{0824BC9C-EE94-4509-8435-EC143665CECD}" srcOrd="0" destOrd="0" presId="urn:microsoft.com/office/officeart/2005/8/layout/cycle2"/>
    <dgm:cxn modelId="{1AA2A637-C77A-4397-9057-979C40351A24}" type="presOf" srcId="{BFC7D2E1-017B-40D5-BFED-F390CEB504EE}" destId="{0728E480-299D-4279-9F9D-D7D821CD6304}" srcOrd="0" destOrd="0" presId="urn:microsoft.com/office/officeart/2005/8/layout/cycle2"/>
    <dgm:cxn modelId="{A866E4D4-7409-4F70-B7AA-58F15F86114B}" type="presOf" srcId="{42C837B9-6F47-4BDD-9D81-AE1B38E2DCF4}" destId="{B3361D9D-895C-4FF9-9878-3931C822EED3}" srcOrd="0" destOrd="0" presId="urn:microsoft.com/office/officeart/2005/8/layout/cycle2"/>
    <dgm:cxn modelId="{F19B595F-0A2C-4A44-B15C-135EE86259AA}" srcId="{15E1ADD4-3A46-4A3F-BC58-CA724290AF14}" destId="{B279F5BF-8ABA-497C-8C06-EBB5DB9FD5B4}" srcOrd="3" destOrd="0" parTransId="{D1700736-67D1-4527-90AB-D72860FB8ADB}" sibTransId="{1551A90B-07FE-4C2A-894D-1EE05BA7A9A0}"/>
    <dgm:cxn modelId="{4EA04306-92CB-4C47-B61D-FCA30F806D01}" type="presOf" srcId="{15E1ADD4-3A46-4A3F-BC58-CA724290AF14}" destId="{ED06F4FE-C396-4E15-9DD3-EA4AEFBD1408}" srcOrd="0" destOrd="0" presId="urn:microsoft.com/office/officeart/2005/8/layout/cycle2"/>
    <dgm:cxn modelId="{DBFA4C13-D643-43B1-A268-944477AD4B03}" type="presOf" srcId="{1551A90B-07FE-4C2A-894D-1EE05BA7A9A0}" destId="{A18FC5C4-900F-4228-9D65-9FEFE59F801D}" srcOrd="0" destOrd="0" presId="urn:microsoft.com/office/officeart/2005/8/layout/cycle2"/>
    <dgm:cxn modelId="{33F8DFA8-C10A-440D-841B-92AF9782FE50}" type="presOf" srcId="{6FEC58BA-7156-4FF0-BFFA-AE5CA0597220}" destId="{21DF9FCB-3A53-42C6-8796-B421983C302A}" srcOrd="0" destOrd="0" presId="urn:microsoft.com/office/officeart/2005/8/layout/cycle2"/>
    <dgm:cxn modelId="{BCA991BB-ECD9-44C4-A309-E4B2409BD8AB}" srcId="{15E1ADD4-3A46-4A3F-BC58-CA724290AF14}" destId="{42C837B9-6F47-4BDD-9D81-AE1B38E2DCF4}" srcOrd="1" destOrd="0" parTransId="{8688DD63-5642-4260-925C-8B15D5C88347}" sibTransId="{9DB2758E-3784-4D84-8E92-81E13B63DBF6}"/>
    <dgm:cxn modelId="{5583627F-31F6-4379-ABCB-EEF5D9227D11}" type="presOf" srcId="{B279F5BF-8ABA-497C-8C06-EBB5DB9FD5B4}" destId="{C0454184-1055-4FC5-8940-92A533513627}" srcOrd="0" destOrd="0" presId="urn:microsoft.com/office/officeart/2005/8/layout/cycle2"/>
    <dgm:cxn modelId="{CE6BB3EA-B36D-4ECC-9FA9-F9C244314E9B}" type="presOf" srcId="{0154B9C7-686B-458B-8305-812E7B9E2B69}" destId="{3269E5A6-6B68-4E82-ADC1-021E2C1496DB}" srcOrd="0" destOrd="0" presId="urn:microsoft.com/office/officeart/2005/8/layout/cycle2"/>
    <dgm:cxn modelId="{C196ED72-B55B-4CF6-8AC1-FA3791A26F88}" type="presOf" srcId="{4A6578DA-95BF-4B14-BC6B-19ECFDAD2469}" destId="{486C44E4-7602-4344-B085-C86A5914C41B}" srcOrd="0" destOrd="0" presId="urn:microsoft.com/office/officeart/2005/8/layout/cycle2"/>
    <dgm:cxn modelId="{4C3F9FC4-D13B-45C5-864E-59853FC1ADC9}" type="presOf" srcId="{9DB2758E-3784-4D84-8E92-81E13B63DBF6}" destId="{CFE2BECF-7658-4485-B591-E4E04642D33B}" srcOrd="1" destOrd="0" presId="urn:microsoft.com/office/officeart/2005/8/layout/cycle2"/>
    <dgm:cxn modelId="{BFD6CBA1-76E5-4329-9886-F55C27D23C34}" srcId="{15E1ADD4-3A46-4A3F-BC58-CA724290AF14}" destId="{6FEC58BA-7156-4FF0-BFFA-AE5CA0597220}" srcOrd="0" destOrd="0" parTransId="{6D67E03F-7B8A-42D0-8BDC-DA21E8FF2540}" sibTransId="{0154B9C7-686B-458B-8305-812E7B9E2B69}"/>
    <dgm:cxn modelId="{C0A6E201-0621-4EDC-B497-DA3AD94B1268}" type="presParOf" srcId="{ED06F4FE-C396-4E15-9DD3-EA4AEFBD1408}" destId="{21DF9FCB-3A53-42C6-8796-B421983C302A}" srcOrd="0" destOrd="0" presId="urn:microsoft.com/office/officeart/2005/8/layout/cycle2"/>
    <dgm:cxn modelId="{B7C13399-B738-44AE-B582-78F0477C3FEA}" type="presParOf" srcId="{ED06F4FE-C396-4E15-9DD3-EA4AEFBD1408}" destId="{3269E5A6-6B68-4E82-ADC1-021E2C1496DB}" srcOrd="1" destOrd="0" presId="urn:microsoft.com/office/officeart/2005/8/layout/cycle2"/>
    <dgm:cxn modelId="{356C6149-C509-4B0C-A2C9-3374178F6348}" type="presParOf" srcId="{3269E5A6-6B68-4E82-ADC1-021E2C1496DB}" destId="{57BB1D99-6163-4474-96F3-C17F1177F7CF}" srcOrd="0" destOrd="0" presId="urn:microsoft.com/office/officeart/2005/8/layout/cycle2"/>
    <dgm:cxn modelId="{129913F5-4592-4012-84AC-467A320A0A03}" type="presParOf" srcId="{ED06F4FE-C396-4E15-9DD3-EA4AEFBD1408}" destId="{B3361D9D-895C-4FF9-9878-3931C822EED3}" srcOrd="2" destOrd="0" presId="urn:microsoft.com/office/officeart/2005/8/layout/cycle2"/>
    <dgm:cxn modelId="{BD23D72A-B94C-4471-81F8-DEA7BE0548AE}" type="presParOf" srcId="{ED06F4FE-C396-4E15-9DD3-EA4AEFBD1408}" destId="{0824BC9C-EE94-4509-8435-EC143665CECD}" srcOrd="3" destOrd="0" presId="urn:microsoft.com/office/officeart/2005/8/layout/cycle2"/>
    <dgm:cxn modelId="{0DDDE083-6CB6-428C-BD37-F92B87A04988}" type="presParOf" srcId="{0824BC9C-EE94-4509-8435-EC143665CECD}" destId="{CFE2BECF-7658-4485-B591-E4E04642D33B}" srcOrd="0" destOrd="0" presId="urn:microsoft.com/office/officeart/2005/8/layout/cycle2"/>
    <dgm:cxn modelId="{E352840A-1C08-4855-B4A6-DA2988271D6D}" type="presParOf" srcId="{ED06F4FE-C396-4E15-9DD3-EA4AEFBD1408}" destId="{0728E480-299D-4279-9F9D-D7D821CD6304}" srcOrd="4" destOrd="0" presId="urn:microsoft.com/office/officeart/2005/8/layout/cycle2"/>
    <dgm:cxn modelId="{03D0717D-CD98-4EEB-9D3F-0BA9588452C2}" type="presParOf" srcId="{ED06F4FE-C396-4E15-9DD3-EA4AEFBD1408}" destId="{486C44E4-7602-4344-B085-C86A5914C41B}" srcOrd="5" destOrd="0" presId="urn:microsoft.com/office/officeart/2005/8/layout/cycle2"/>
    <dgm:cxn modelId="{B994EBE4-4C10-44FF-B3FF-17ED222BAEF9}" type="presParOf" srcId="{486C44E4-7602-4344-B085-C86A5914C41B}" destId="{79F648FF-7A15-4FD5-97F4-6DCA222A2E9E}" srcOrd="0" destOrd="0" presId="urn:microsoft.com/office/officeart/2005/8/layout/cycle2"/>
    <dgm:cxn modelId="{BA4EA13B-DEE6-4486-89FA-86E6F90BAEAB}" type="presParOf" srcId="{ED06F4FE-C396-4E15-9DD3-EA4AEFBD1408}" destId="{C0454184-1055-4FC5-8940-92A533513627}" srcOrd="6" destOrd="0" presId="urn:microsoft.com/office/officeart/2005/8/layout/cycle2"/>
    <dgm:cxn modelId="{FD9D3E20-51C1-4DE3-A6ED-2B2B4FFE945B}" type="presParOf" srcId="{ED06F4FE-C396-4E15-9DD3-EA4AEFBD1408}" destId="{A18FC5C4-900F-4228-9D65-9FEFE59F801D}" srcOrd="7" destOrd="0" presId="urn:microsoft.com/office/officeart/2005/8/layout/cycle2"/>
    <dgm:cxn modelId="{07453472-2C47-41A4-BD73-489347A5C425}" type="presParOf" srcId="{A18FC5C4-900F-4228-9D65-9FEFE59F801D}" destId="{F9A8339C-7B48-47E4-A58B-4CA49485B771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5BEC55-A431-422B-BE38-9E273A8E81CF}" type="doc">
      <dgm:prSet loTypeId="urn:microsoft.com/office/officeart/2005/8/layout/hierarchy2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90358B6-89FD-45C2-82CE-B3E0C0B4C41E}">
      <dgm:prSet phldrT="[Texte]"/>
      <dgm:spPr/>
      <dgm:t>
        <a:bodyPr/>
        <a:lstStyle/>
        <a:p>
          <a:r>
            <a:rPr lang="fr-FR" b="1" dirty="0" smtClean="0"/>
            <a:t>Activité de compétition </a:t>
          </a:r>
          <a:endParaRPr lang="fr-FR" b="1" dirty="0"/>
        </a:p>
      </dgm:t>
    </dgm:pt>
    <dgm:pt modelId="{10D0E58F-5355-417E-B825-9F737D7B6EB9}" type="parTrans" cxnId="{0BE57A4B-6F9F-4918-B3A6-F89EA83E7117}">
      <dgm:prSet/>
      <dgm:spPr/>
      <dgm:t>
        <a:bodyPr/>
        <a:lstStyle/>
        <a:p>
          <a:endParaRPr lang="fr-FR"/>
        </a:p>
      </dgm:t>
    </dgm:pt>
    <dgm:pt modelId="{62B4E74C-B6AB-46D5-B3A0-363419BD8BE5}" type="sibTrans" cxnId="{0BE57A4B-6F9F-4918-B3A6-F89EA83E7117}">
      <dgm:prSet/>
      <dgm:spPr/>
      <dgm:t>
        <a:bodyPr/>
        <a:lstStyle/>
        <a:p>
          <a:endParaRPr lang="fr-FR"/>
        </a:p>
      </dgm:t>
    </dgm:pt>
    <dgm:pt modelId="{3442F14D-36DC-4ED5-8D23-04C32D76022F}">
      <dgm:prSet phldrT="[Texte]"/>
      <dgm:spPr/>
      <dgm:t>
        <a:bodyPr/>
        <a:lstStyle/>
        <a:p>
          <a:r>
            <a:rPr lang="fr-FR" b="1" dirty="0" smtClean="0"/>
            <a:t>À dominantes énergétiques</a:t>
          </a:r>
          <a:endParaRPr lang="fr-FR" b="1" dirty="0"/>
        </a:p>
      </dgm:t>
    </dgm:pt>
    <dgm:pt modelId="{4DFE2A31-FC40-47BD-98BF-150012A4EE94}" type="parTrans" cxnId="{043381F9-3921-40B5-B613-72B891B91BAE}">
      <dgm:prSet/>
      <dgm:spPr/>
      <dgm:t>
        <a:bodyPr/>
        <a:lstStyle/>
        <a:p>
          <a:endParaRPr lang="fr-FR"/>
        </a:p>
      </dgm:t>
    </dgm:pt>
    <dgm:pt modelId="{9BE8EEE6-67E7-4611-BD78-3F06947F3EDC}" type="sibTrans" cxnId="{043381F9-3921-40B5-B613-72B891B91BAE}">
      <dgm:prSet/>
      <dgm:spPr/>
      <dgm:t>
        <a:bodyPr/>
        <a:lstStyle/>
        <a:p>
          <a:endParaRPr lang="fr-FR"/>
        </a:p>
      </dgm:t>
    </dgm:pt>
    <dgm:pt modelId="{7A31490E-1887-4537-8613-B7CEBF56CE18}">
      <dgm:prSet phldrT="[Texte]"/>
      <dgm:spPr/>
      <dgm:t>
        <a:bodyPr/>
        <a:lstStyle/>
        <a:p>
          <a:r>
            <a:rPr lang="fr-FR" b="1" dirty="0" smtClean="0"/>
            <a:t>Durée de l’épreuve</a:t>
          </a:r>
          <a:endParaRPr lang="fr-FR" b="1" dirty="0"/>
        </a:p>
      </dgm:t>
    </dgm:pt>
    <dgm:pt modelId="{81B9FE39-C657-4D00-BD68-18264AEBCFC9}" type="parTrans" cxnId="{34733496-42D1-41EE-AE1B-3D45D2366FE8}">
      <dgm:prSet/>
      <dgm:spPr/>
      <dgm:t>
        <a:bodyPr/>
        <a:lstStyle/>
        <a:p>
          <a:endParaRPr lang="fr-FR"/>
        </a:p>
      </dgm:t>
    </dgm:pt>
    <dgm:pt modelId="{7FCBC28D-76AC-4B6E-AF50-4CF03643052B}" type="sibTrans" cxnId="{34733496-42D1-41EE-AE1B-3D45D2366FE8}">
      <dgm:prSet/>
      <dgm:spPr/>
      <dgm:t>
        <a:bodyPr/>
        <a:lstStyle/>
        <a:p>
          <a:endParaRPr lang="fr-FR"/>
        </a:p>
      </dgm:t>
    </dgm:pt>
    <dgm:pt modelId="{42CCBDE0-7C39-418F-8647-8ACADCBF61CB}">
      <dgm:prSet phldrT="[Texte]"/>
      <dgm:spPr/>
      <dgm:t>
        <a:bodyPr/>
        <a:lstStyle/>
        <a:p>
          <a:r>
            <a:rPr lang="fr-FR" b="1" dirty="0" smtClean="0"/>
            <a:t>Nature de l’épreuve</a:t>
          </a:r>
          <a:endParaRPr lang="fr-FR" b="1" dirty="0"/>
        </a:p>
      </dgm:t>
    </dgm:pt>
    <dgm:pt modelId="{D302995F-C06A-44B9-9152-38405DFA6236}" type="parTrans" cxnId="{D3015849-0B05-4941-A2B1-12DBB46FC380}">
      <dgm:prSet/>
      <dgm:spPr/>
      <dgm:t>
        <a:bodyPr/>
        <a:lstStyle/>
        <a:p>
          <a:endParaRPr lang="fr-FR"/>
        </a:p>
      </dgm:t>
    </dgm:pt>
    <dgm:pt modelId="{5053193C-15A5-42EB-B2D1-021E61C3E0A0}" type="sibTrans" cxnId="{D3015849-0B05-4941-A2B1-12DBB46FC380}">
      <dgm:prSet/>
      <dgm:spPr/>
      <dgm:t>
        <a:bodyPr/>
        <a:lstStyle/>
        <a:p>
          <a:endParaRPr lang="fr-FR"/>
        </a:p>
      </dgm:t>
    </dgm:pt>
    <dgm:pt modelId="{305D5472-1845-42C8-8F25-490977AB102C}">
      <dgm:prSet phldrT="[Texte]"/>
      <dgm:spPr/>
      <dgm:t>
        <a:bodyPr/>
        <a:lstStyle/>
        <a:p>
          <a:r>
            <a:rPr lang="fr-FR" b="1" dirty="0" smtClean="0"/>
            <a:t>À dominante technico-tactiques</a:t>
          </a:r>
          <a:endParaRPr lang="fr-FR" b="1" dirty="0"/>
        </a:p>
      </dgm:t>
    </dgm:pt>
    <dgm:pt modelId="{C284E42E-D811-4615-ABE0-37C216B2F685}" type="parTrans" cxnId="{B5054F90-9D4D-4814-98EE-36DACCE682BE}">
      <dgm:prSet/>
      <dgm:spPr/>
      <dgm:t>
        <a:bodyPr/>
        <a:lstStyle/>
        <a:p>
          <a:endParaRPr lang="fr-FR"/>
        </a:p>
      </dgm:t>
    </dgm:pt>
    <dgm:pt modelId="{F0A5CD39-699B-4B7F-9D88-9CEF11E32E1C}" type="sibTrans" cxnId="{B5054F90-9D4D-4814-98EE-36DACCE682BE}">
      <dgm:prSet/>
      <dgm:spPr/>
      <dgm:t>
        <a:bodyPr/>
        <a:lstStyle/>
        <a:p>
          <a:endParaRPr lang="fr-FR"/>
        </a:p>
      </dgm:t>
    </dgm:pt>
    <dgm:pt modelId="{EC42D72F-2DE5-408B-A21B-C52B8D79FDBA}">
      <dgm:prSet phldrT="[Texte]"/>
      <dgm:spPr/>
      <dgm:t>
        <a:bodyPr/>
        <a:lstStyle/>
        <a:p>
          <a:r>
            <a:rPr lang="fr-FR" b="1" dirty="0" smtClean="0"/>
            <a:t>Qualités physiques indispensables</a:t>
          </a:r>
          <a:endParaRPr lang="fr-FR" b="1" dirty="0"/>
        </a:p>
      </dgm:t>
    </dgm:pt>
    <dgm:pt modelId="{798AFE74-E7BF-4D18-BDED-0DC1B13F44A5}" type="parTrans" cxnId="{D3B8A267-CB42-4132-90D8-790968D319D3}">
      <dgm:prSet/>
      <dgm:spPr/>
      <dgm:t>
        <a:bodyPr/>
        <a:lstStyle/>
        <a:p>
          <a:endParaRPr lang="fr-FR"/>
        </a:p>
      </dgm:t>
    </dgm:pt>
    <dgm:pt modelId="{7BDC9DC6-F773-4896-B286-DDC02D39A7BD}" type="sibTrans" cxnId="{D3B8A267-CB42-4132-90D8-790968D319D3}">
      <dgm:prSet/>
      <dgm:spPr/>
      <dgm:t>
        <a:bodyPr/>
        <a:lstStyle/>
        <a:p>
          <a:endParaRPr lang="fr-FR"/>
        </a:p>
      </dgm:t>
    </dgm:pt>
    <dgm:pt modelId="{6C4FEAAB-CE52-4E12-A1EF-CEE7D83E2608}">
      <dgm:prSet phldrT="[Texte]"/>
      <dgm:spPr/>
      <dgm:t>
        <a:bodyPr/>
        <a:lstStyle/>
        <a:p>
          <a:r>
            <a:rPr lang="fr-FR" b="1" dirty="0" smtClean="0"/>
            <a:t>Analyse vidéo</a:t>
          </a:r>
          <a:endParaRPr lang="fr-FR" b="1" dirty="0"/>
        </a:p>
      </dgm:t>
    </dgm:pt>
    <dgm:pt modelId="{759685A0-B984-4F35-9315-BCA73B5F5941}" type="parTrans" cxnId="{537D995F-DD42-430E-958D-5690CD8D1B26}">
      <dgm:prSet/>
      <dgm:spPr/>
      <dgm:t>
        <a:bodyPr/>
        <a:lstStyle/>
        <a:p>
          <a:endParaRPr lang="fr-FR"/>
        </a:p>
      </dgm:t>
    </dgm:pt>
    <dgm:pt modelId="{14D44B09-CA64-4BE7-96BD-EAAC18349C87}" type="sibTrans" cxnId="{537D995F-DD42-430E-958D-5690CD8D1B26}">
      <dgm:prSet/>
      <dgm:spPr/>
      <dgm:t>
        <a:bodyPr/>
        <a:lstStyle/>
        <a:p>
          <a:endParaRPr lang="fr-FR"/>
        </a:p>
      </dgm:t>
    </dgm:pt>
    <dgm:pt modelId="{E511B143-877E-4B3F-ACC7-CF3D1143D5A7}">
      <dgm:prSet phldrT="[Texte]"/>
      <dgm:spPr/>
      <dgm:t>
        <a:bodyPr/>
        <a:lstStyle/>
        <a:p>
          <a:r>
            <a:rPr lang="fr-FR" b="1" dirty="0" smtClean="0"/>
            <a:t>Mesures physiologiques</a:t>
          </a:r>
          <a:endParaRPr lang="fr-FR" b="1" dirty="0"/>
        </a:p>
      </dgm:t>
    </dgm:pt>
    <dgm:pt modelId="{3CE7AE4B-1383-452A-A4DF-28C1430CB713}" type="parTrans" cxnId="{4E621EFE-66F8-4303-8C7A-A72F32755A3B}">
      <dgm:prSet/>
      <dgm:spPr/>
      <dgm:t>
        <a:bodyPr/>
        <a:lstStyle/>
        <a:p>
          <a:endParaRPr lang="fr-FR"/>
        </a:p>
      </dgm:t>
    </dgm:pt>
    <dgm:pt modelId="{97F79CF7-E603-40D3-909B-67CF22E00B41}" type="sibTrans" cxnId="{4E621EFE-66F8-4303-8C7A-A72F32755A3B}">
      <dgm:prSet/>
      <dgm:spPr/>
      <dgm:t>
        <a:bodyPr/>
        <a:lstStyle/>
        <a:p>
          <a:endParaRPr lang="fr-FR"/>
        </a:p>
      </dgm:t>
    </dgm:pt>
    <dgm:pt modelId="{5B669F28-4410-4FBF-8740-D7899C8F6BC8}" type="pres">
      <dgm:prSet presAssocID="{C75BEC55-A431-422B-BE38-9E273A8E81C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25C8A9-87C6-4F45-9A65-17276FFB53A0}" type="pres">
      <dgm:prSet presAssocID="{C90358B6-89FD-45C2-82CE-B3E0C0B4C41E}" presName="root1" presStyleCnt="0"/>
      <dgm:spPr/>
    </dgm:pt>
    <dgm:pt modelId="{E4D28BD2-118D-4D9D-A9B1-741A99C1273C}" type="pres">
      <dgm:prSet presAssocID="{C90358B6-89FD-45C2-82CE-B3E0C0B4C41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D02D12-5284-4013-8B00-904E5BC95A20}" type="pres">
      <dgm:prSet presAssocID="{C90358B6-89FD-45C2-82CE-B3E0C0B4C41E}" presName="level2hierChild" presStyleCnt="0"/>
      <dgm:spPr/>
    </dgm:pt>
    <dgm:pt modelId="{6EC27C0A-7C8F-4870-B432-EB3C5C53F12B}" type="pres">
      <dgm:prSet presAssocID="{4DFE2A31-FC40-47BD-98BF-150012A4EE94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DE61EA59-2953-4695-98B4-ACB7D41BDC47}" type="pres">
      <dgm:prSet presAssocID="{4DFE2A31-FC40-47BD-98BF-150012A4EE94}" presName="connTx" presStyleLbl="parChTrans1D2" presStyleIdx="0" presStyleCnt="2"/>
      <dgm:spPr/>
      <dgm:t>
        <a:bodyPr/>
        <a:lstStyle/>
        <a:p>
          <a:endParaRPr lang="fr-FR"/>
        </a:p>
      </dgm:t>
    </dgm:pt>
    <dgm:pt modelId="{FC1C3395-1681-40C7-BBB5-96BF73DB64EE}" type="pres">
      <dgm:prSet presAssocID="{3442F14D-36DC-4ED5-8D23-04C32D76022F}" presName="root2" presStyleCnt="0"/>
      <dgm:spPr/>
    </dgm:pt>
    <dgm:pt modelId="{C99C90F7-728E-42BE-9FA3-D7C2820A5DCD}" type="pres">
      <dgm:prSet presAssocID="{3442F14D-36DC-4ED5-8D23-04C32D76022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A7BC32-806B-4C66-AE2A-7269C493A111}" type="pres">
      <dgm:prSet presAssocID="{3442F14D-36DC-4ED5-8D23-04C32D76022F}" presName="level3hierChild" presStyleCnt="0"/>
      <dgm:spPr/>
    </dgm:pt>
    <dgm:pt modelId="{DA4F1991-1DB2-431F-AB73-80801AC9E115}" type="pres">
      <dgm:prSet presAssocID="{81B9FE39-C657-4D00-BD68-18264AEBCFC9}" presName="conn2-1" presStyleLbl="parChTrans1D3" presStyleIdx="0" presStyleCnt="5"/>
      <dgm:spPr/>
      <dgm:t>
        <a:bodyPr/>
        <a:lstStyle/>
        <a:p>
          <a:endParaRPr lang="fr-FR"/>
        </a:p>
      </dgm:t>
    </dgm:pt>
    <dgm:pt modelId="{D9F5A35A-B093-4FE3-9AF3-C5FC2BCEA791}" type="pres">
      <dgm:prSet presAssocID="{81B9FE39-C657-4D00-BD68-18264AEBCFC9}" presName="connTx" presStyleLbl="parChTrans1D3" presStyleIdx="0" presStyleCnt="5"/>
      <dgm:spPr/>
      <dgm:t>
        <a:bodyPr/>
        <a:lstStyle/>
        <a:p>
          <a:endParaRPr lang="fr-FR"/>
        </a:p>
      </dgm:t>
    </dgm:pt>
    <dgm:pt modelId="{1EC2DCD3-20A7-40C3-9B41-2FF76FC14897}" type="pres">
      <dgm:prSet presAssocID="{7A31490E-1887-4537-8613-B7CEBF56CE18}" presName="root2" presStyleCnt="0"/>
      <dgm:spPr/>
    </dgm:pt>
    <dgm:pt modelId="{79E45C21-C5A5-49C6-A888-0D8FB62719EE}" type="pres">
      <dgm:prSet presAssocID="{7A31490E-1887-4537-8613-B7CEBF56CE18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70E30F-ABD2-456B-8614-99739C1506C1}" type="pres">
      <dgm:prSet presAssocID="{7A31490E-1887-4537-8613-B7CEBF56CE18}" presName="level3hierChild" presStyleCnt="0"/>
      <dgm:spPr/>
    </dgm:pt>
    <dgm:pt modelId="{A5A4A323-2BCA-4552-9A79-7004E34A4F15}" type="pres">
      <dgm:prSet presAssocID="{D302995F-C06A-44B9-9152-38405DFA6236}" presName="conn2-1" presStyleLbl="parChTrans1D3" presStyleIdx="1" presStyleCnt="5"/>
      <dgm:spPr/>
      <dgm:t>
        <a:bodyPr/>
        <a:lstStyle/>
        <a:p>
          <a:endParaRPr lang="fr-FR"/>
        </a:p>
      </dgm:t>
    </dgm:pt>
    <dgm:pt modelId="{A051A74B-F6F8-4093-94E4-10DC35BDC70B}" type="pres">
      <dgm:prSet presAssocID="{D302995F-C06A-44B9-9152-38405DFA6236}" presName="connTx" presStyleLbl="parChTrans1D3" presStyleIdx="1" presStyleCnt="5"/>
      <dgm:spPr/>
      <dgm:t>
        <a:bodyPr/>
        <a:lstStyle/>
        <a:p>
          <a:endParaRPr lang="fr-FR"/>
        </a:p>
      </dgm:t>
    </dgm:pt>
    <dgm:pt modelId="{EDCE8B43-FA19-4599-9989-CD1B59073303}" type="pres">
      <dgm:prSet presAssocID="{42CCBDE0-7C39-418F-8647-8ACADCBF61CB}" presName="root2" presStyleCnt="0"/>
      <dgm:spPr/>
    </dgm:pt>
    <dgm:pt modelId="{72115201-CECD-4720-90BC-D7C1A5F05DA3}" type="pres">
      <dgm:prSet presAssocID="{42CCBDE0-7C39-418F-8647-8ACADCBF61CB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3386C29-71F1-4FAB-B29C-60526F0400F7}" type="pres">
      <dgm:prSet presAssocID="{42CCBDE0-7C39-418F-8647-8ACADCBF61CB}" presName="level3hierChild" presStyleCnt="0"/>
      <dgm:spPr/>
    </dgm:pt>
    <dgm:pt modelId="{6040AF78-2701-4697-A8DC-556E0DB37A64}" type="pres">
      <dgm:prSet presAssocID="{C284E42E-D811-4615-ABE0-37C216B2F685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AAB2B0A2-F642-4C81-9818-1F0C35CEC0EE}" type="pres">
      <dgm:prSet presAssocID="{C284E42E-D811-4615-ABE0-37C216B2F685}" presName="connTx" presStyleLbl="parChTrans1D2" presStyleIdx="1" presStyleCnt="2"/>
      <dgm:spPr/>
      <dgm:t>
        <a:bodyPr/>
        <a:lstStyle/>
        <a:p>
          <a:endParaRPr lang="fr-FR"/>
        </a:p>
      </dgm:t>
    </dgm:pt>
    <dgm:pt modelId="{DFC55A01-D4BC-4987-B4C0-34041380A144}" type="pres">
      <dgm:prSet presAssocID="{305D5472-1845-42C8-8F25-490977AB102C}" presName="root2" presStyleCnt="0"/>
      <dgm:spPr/>
    </dgm:pt>
    <dgm:pt modelId="{909E25CA-6CD2-44FB-866A-17AF78720FB0}" type="pres">
      <dgm:prSet presAssocID="{305D5472-1845-42C8-8F25-490977AB102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520503-4374-4480-A27C-3CFCAFA842B2}" type="pres">
      <dgm:prSet presAssocID="{305D5472-1845-42C8-8F25-490977AB102C}" presName="level3hierChild" presStyleCnt="0"/>
      <dgm:spPr/>
    </dgm:pt>
    <dgm:pt modelId="{A6EDFA9A-579C-4293-9A49-84D0201FDDE7}" type="pres">
      <dgm:prSet presAssocID="{798AFE74-E7BF-4D18-BDED-0DC1B13F44A5}" presName="conn2-1" presStyleLbl="parChTrans1D3" presStyleIdx="2" presStyleCnt="5"/>
      <dgm:spPr/>
      <dgm:t>
        <a:bodyPr/>
        <a:lstStyle/>
        <a:p>
          <a:endParaRPr lang="fr-FR"/>
        </a:p>
      </dgm:t>
    </dgm:pt>
    <dgm:pt modelId="{B8D17EDD-92F4-4341-99F3-E59FED69F8ED}" type="pres">
      <dgm:prSet presAssocID="{798AFE74-E7BF-4D18-BDED-0DC1B13F44A5}" presName="connTx" presStyleLbl="parChTrans1D3" presStyleIdx="2" presStyleCnt="5"/>
      <dgm:spPr/>
      <dgm:t>
        <a:bodyPr/>
        <a:lstStyle/>
        <a:p>
          <a:endParaRPr lang="fr-FR"/>
        </a:p>
      </dgm:t>
    </dgm:pt>
    <dgm:pt modelId="{1ACDC005-DCB7-4CDB-BF42-3A0814D8D86E}" type="pres">
      <dgm:prSet presAssocID="{EC42D72F-2DE5-408B-A21B-C52B8D79FDBA}" presName="root2" presStyleCnt="0"/>
      <dgm:spPr/>
    </dgm:pt>
    <dgm:pt modelId="{F177DDAB-47E5-4C20-8731-F8F30A1C62BC}" type="pres">
      <dgm:prSet presAssocID="{EC42D72F-2DE5-408B-A21B-C52B8D79FDBA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A2E6242-6B6B-47B2-81CC-B19B6EC06111}" type="pres">
      <dgm:prSet presAssocID="{EC42D72F-2DE5-408B-A21B-C52B8D79FDBA}" presName="level3hierChild" presStyleCnt="0"/>
      <dgm:spPr/>
    </dgm:pt>
    <dgm:pt modelId="{DF8B59CC-0025-49DA-80DF-8ABE4025AD95}" type="pres">
      <dgm:prSet presAssocID="{759685A0-B984-4F35-9315-BCA73B5F5941}" presName="conn2-1" presStyleLbl="parChTrans1D3" presStyleIdx="3" presStyleCnt="5"/>
      <dgm:spPr/>
      <dgm:t>
        <a:bodyPr/>
        <a:lstStyle/>
        <a:p>
          <a:endParaRPr lang="fr-FR"/>
        </a:p>
      </dgm:t>
    </dgm:pt>
    <dgm:pt modelId="{F06EEAAD-BA44-4C3A-B40D-FAE25A8B683F}" type="pres">
      <dgm:prSet presAssocID="{759685A0-B984-4F35-9315-BCA73B5F5941}" presName="connTx" presStyleLbl="parChTrans1D3" presStyleIdx="3" presStyleCnt="5"/>
      <dgm:spPr/>
      <dgm:t>
        <a:bodyPr/>
        <a:lstStyle/>
        <a:p>
          <a:endParaRPr lang="fr-FR"/>
        </a:p>
      </dgm:t>
    </dgm:pt>
    <dgm:pt modelId="{86A8E62B-A4C1-43A3-8D9A-9729BEA810BF}" type="pres">
      <dgm:prSet presAssocID="{6C4FEAAB-CE52-4E12-A1EF-CEE7D83E2608}" presName="root2" presStyleCnt="0"/>
      <dgm:spPr/>
    </dgm:pt>
    <dgm:pt modelId="{3C31C20B-6D1E-4049-81A4-64609E0220AB}" type="pres">
      <dgm:prSet presAssocID="{6C4FEAAB-CE52-4E12-A1EF-CEE7D83E2608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4F43DC0-A3AB-4EFB-AD4A-BE3B9657CC86}" type="pres">
      <dgm:prSet presAssocID="{6C4FEAAB-CE52-4E12-A1EF-CEE7D83E2608}" presName="level3hierChild" presStyleCnt="0"/>
      <dgm:spPr/>
    </dgm:pt>
    <dgm:pt modelId="{0312CC18-F299-40C5-A297-0385444D4127}" type="pres">
      <dgm:prSet presAssocID="{3CE7AE4B-1383-452A-A4DF-28C1430CB713}" presName="conn2-1" presStyleLbl="parChTrans1D3" presStyleIdx="4" presStyleCnt="5"/>
      <dgm:spPr/>
      <dgm:t>
        <a:bodyPr/>
        <a:lstStyle/>
        <a:p>
          <a:endParaRPr lang="fr-FR"/>
        </a:p>
      </dgm:t>
    </dgm:pt>
    <dgm:pt modelId="{3788CF10-2542-4042-86C9-B8CFF40808C2}" type="pres">
      <dgm:prSet presAssocID="{3CE7AE4B-1383-452A-A4DF-28C1430CB713}" presName="connTx" presStyleLbl="parChTrans1D3" presStyleIdx="4" presStyleCnt="5"/>
      <dgm:spPr/>
      <dgm:t>
        <a:bodyPr/>
        <a:lstStyle/>
        <a:p>
          <a:endParaRPr lang="fr-FR"/>
        </a:p>
      </dgm:t>
    </dgm:pt>
    <dgm:pt modelId="{52EB453B-2920-424F-9491-7B8E0B97248D}" type="pres">
      <dgm:prSet presAssocID="{E511B143-877E-4B3F-ACC7-CF3D1143D5A7}" presName="root2" presStyleCnt="0"/>
      <dgm:spPr/>
    </dgm:pt>
    <dgm:pt modelId="{64A3847D-00E1-48FB-A5A4-3F92D2C674DD}" type="pres">
      <dgm:prSet presAssocID="{E511B143-877E-4B3F-ACC7-CF3D1143D5A7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7DFA1C-AFC5-42FD-BE50-21A2FBAC8E5B}" type="pres">
      <dgm:prSet presAssocID="{E511B143-877E-4B3F-ACC7-CF3D1143D5A7}" presName="level3hierChild" presStyleCnt="0"/>
      <dgm:spPr/>
    </dgm:pt>
  </dgm:ptLst>
  <dgm:cxnLst>
    <dgm:cxn modelId="{2E056C71-4D1F-4B9C-B6E9-7CF19337FC95}" type="presOf" srcId="{3CE7AE4B-1383-452A-A4DF-28C1430CB713}" destId="{0312CC18-F299-40C5-A297-0385444D4127}" srcOrd="0" destOrd="0" presId="urn:microsoft.com/office/officeart/2005/8/layout/hierarchy2"/>
    <dgm:cxn modelId="{68ACE97C-36BA-4D5A-85F7-4A5E88BEE5AB}" type="presOf" srcId="{81B9FE39-C657-4D00-BD68-18264AEBCFC9}" destId="{D9F5A35A-B093-4FE3-9AF3-C5FC2BCEA791}" srcOrd="1" destOrd="0" presId="urn:microsoft.com/office/officeart/2005/8/layout/hierarchy2"/>
    <dgm:cxn modelId="{92F82D4B-D3DC-43D3-888B-DC101F2F6E3C}" type="presOf" srcId="{EC42D72F-2DE5-408B-A21B-C52B8D79FDBA}" destId="{F177DDAB-47E5-4C20-8731-F8F30A1C62BC}" srcOrd="0" destOrd="0" presId="urn:microsoft.com/office/officeart/2005/8/layout/hierarchy2"/>
    <dgm:cxn modelId="{25291B97-A368-41AD-86F9-5E1A4BA382B3}" type="presOf" srcId="{759685A0-B984-4F35-9315-BCA73B5F5941}" destId="{F06EEAAD-BA44-4C3A-B40D-FAE25A8B683F}" srcOrd="1" destOrd="0" presId="urn:microsoft.com/office/officeart/2005/8/layout/hierarchy2"/>
    <dgm:cxn modelId="{A894E6BB-17EE-4355-ADAD-A31198DD3A91}" type="presOf" srcId="{D302995F-C06A-44B9-9152-38405DFA6236}" destId="{A051A74B-F6F8-4093-94E4-10DC35BDC70B}" srcOrd="1" destOrd="0" presId="urn:microsoft.com/office/officeart/2005/8/layout/hierarchy2"/>
    <dgm:cxn modelId="{5B89DBD0-B042-47BF-A7C4-D55625D451B1}" type="presOf" srcId="{759685A0-B984-4F35-9315-BCA73B5F5941}" destId="{DF8B59CC-0025-49DA-80DF-8ABE4025AD95}" srcOrd="0" destOrd="0" presId="urn:microsoft.com/office/officeart/2005/8/layout/hierarchy2"/>
    <dgm:cxn modelId="{A659B16D-220E-4321-B501-976121470007}" type="presOf" srcId="{42CCBDE0-7C39-418F-8647-8ACADCBF61CB}" destId="{72115201-CECD-4720-90BC-D7C1A5F05DA3}" srcOrd="0" destOrd="0" presId="urn:microsoft.com/office/officeart/2005/8/layout/hierarchy2"/>
    <dgm:cxn modelId="{D3015849-0B05-4941-A2B1-12DBB46FC380}" srcId="{3442F14D-36DC-4ED5-8D23-04C32D76022F}" destId="{42CCBDE0-7C39-418F-8647-8ACADCBF61CB}" srcOrd="1" destOrd="0" parTransId="{D302995F-C06A-44B9-9152-38405DFA6236}" sibTransId="{5053193C-15A5-42EB-B2D1-021E61C3E0A0}"/>
    <dgm:cxn modelId="{0498BBC0-BCBE-49A7-B5BB-86826B66C2A8}" type="presOf" srcId="{4DFE2A31-FC40-47BD-98BF-150012A4EE94}" destId="{DE61EA59-2953-4695-98B4-ACB7D41BDC47}" srcOrd="1" destOrd="0" presId="urn:microsoft.com/office/officeart/2005/8/layout/hierarchy2"/>
    <dgm:cxn modelId="{11F7E52B-51B0-412C-AAEA-69982BB95A71}" type="presOf" srcId="{798AFE74-E7BF-4D18-BDED-0DC1B13F44A5}" destId="{A6EDFA9A-579C-4293-9A49-84D0201FDDE7}" srcOrd="0" destOrd="0" presId="urn:microsoft.com/office/officeart/2005/8/layout/hierarchy2"/>
    <dgm:cxn modelId="{CF573E79-B308-4A6B-8B3C-85A02DD6619C}" type="presOf" srcId="{3442F14D-36DC-4ED5-8D23-04C32D76022F}" destId="{C99C90F7-728E-42BE-9FA3-D7C2820A5DCD}" srcOrd="0" destOrd="0" presId="urn:microsoft.com/office/officeart/2005/8/layout/hierarchy2"/>
    <dgm:cxn modelId="{B3318294-0264-4106-A27C-65CBB4B7DC98}" type="presOf" srcId="{81B9FE39-C657-4D00-BD68-18264AEBCFC9}" destId="{DA4F1991-1DB2-431F-AB73-80801AC9E115}" srcOrd="0" destOrd="0" presId="urn:microsoft.com/office/officeart/2005/8/layout/hierarchy2"/>
    <dgm:cxn modelId="{AD1370B1-C576-42D1-ABF8-4227198873B6}" type="presOf" srcId="{6C4FEAAB-CE52-4E12-A1EF-CEE7D83E2608}" destId="{3C31C20B-6D1E-4049-81A4-64609E0220AB}" srcOrd="0" destOrd="0" presId="urn:microsoft.com/office/officeart/2005/8/layout/hierarchy2"/>
    <dgm:cxn modelId="{C82FE7C6-B9C2-4AF9-9373-8D2D7FA4CFE1}" type="presOf" srcId="{D302995F-C06A-44B9-9152-38405DFA6236}" destId="{A5A4A323-2BCA-4552-9A79-7004E34A4F15}" srcOrd="0" destOrd="0" presId="urn:microsoft.com/office/officeart/2005/8/layout/hierarchy2"/>
    <dgm:cxn modelId="{4E621EFE-66F8-4303-8C7A-A72F32755A3B}" srcId="{305D5472-1845-42C8-8F25-490977AB102C}" destId="{E511B143-877E-4B3F-ACC7-CF3D1143D5A7}" srcOrd="2" destOrd="0" parTransId="{3CE7AE4B-1383-452A-A4DF-28C1430CB713}" sibTransId="{97F79CF7-E603-40D3-909B-67CF22E00B41}"/>
    <dgm:cxn modelId="{20C04E4D-FC31-4262-9633-5C36007B471C}" type="presOf" srcId="{C284E42E-D811-4615-ABE0-37C216B2F685}" destId="{AAB2B0A2-F642-4C81-9818-1F0C35CEC0EE}" srcOrd="1" destOrd="0" presId="urn:microsoft.com/office/officeart/2005/8/layout/hierarchy2"/>
    <dgm:cxn modelId="{51EF0CDA-BAB7-48CF-869B-0898AF72C0C5}" type="presOf" srcId="{4DFE2A31-FC40-47BD-98BF-150012A4EE94}" destId="{6EC27C0A-7C8F-4870-B432-EB3C5C53F12B}" srcOrd="0" destOrd="0" presId="urn:microsoft.com/office/officeart/2005/8/layout/hierarchy2"/>
    <dgm:cxn modelId="{537D995F-DD42-430E-958D-5690CD8D1B26}" srcId="{305D5472-1845-42C8-8F25-490977AB102C}" destId="{6C4FEAAB-CE52-4E12-A1EF-CEE7D83E2608}" srcOrd="1" destOrd="0" parTransId="{759685A0-B984-4F35-9315-BCA73B5F5941}" sibTransId="{14D44B09-CA64-4BE7-96BD-EAAC18349C87}"/>
    <dgm:cxn modelId="{043381F9-3921-40B5-B613-72B891B91BAE}" srcId="{C90358B6-89FD-45C2-82CE-B3E0C0B4C41E}" destId="{3442F14D-36DC-4ED5-8D23-04C32D76022F}" srcOrd="0" destOrd="0" parTransId="{4DFE2A31-FC40-47BD-98BF-150012A4EE94}" sibTransId="{9BE8EEE6-67E7-4611-BD78-3F06947F3EDC}"/>
    <dgm:cxn modelId="{B5054F90-9D4D-4814-98EE-36DACCE682BE}" srcId="{C90358B6-89FD-45C2-82CE-B3E0C0B4C41E}" destId="{305D5472-1845-42C8-8F25-490977AB102C}" srcOrd="1" destOrd="0" parTransId="{C284E42E-D811-4615-ABE0-37C216B2F685}" sibTransId="{F0A5CD39-699B-4B7F-9D88-9CEF11E32E1C}"/>
    <dgm:cxn modelId="{73513292-B1C9-4BF1-B03D-C15520A62068}" type="presOf" srcId="{7A31490E-1887-4537-8613-B7CEBF56CE18}" destId="{79E45C21-C5A5-49C6-A888-0D8FB62719EE}" srcOrd="0" destOrd="0" presId="urn:microsoft.com/office/officeart/2005/8/layout/hierarchy2"/>
    <dgm:cxn modelId="{080CC0A3-CE2C-4247-9A22-620780A4084D}" type="presOf" srcId="{C284E42E-D811-4615-ABE0-37C216B2F685}" destId="{6040AF78-2701-4697-A8DC-556E0DB37A64}" srcOrd="0" destOrd="0" presId="urn:microsoft.com/office/officeart/2005/8/layout/hierarchy2"/>
    <dgm:cxn modelId="{D3B8A267-CB42-4132-90D8-790968D319D3}" srcId="{305D5472-1845-42C8-8F25-490977AB102C}" destId="{EC42D72F-2DE5-408B-A21B-C52B8D79FDBA}" srcOrd="0" destOrd="0" parTransId="{798AFE74-E7BF-4D18-BDED-0DC1B13F44A5}" sibTransId="{7BDC9DC6-F773-4896-B286-DDC02D39A7BD}"/>
    <dgm:cxn modelId="{34733496-42D1-41EE-AE1B-3D45D2366FE8}" srcId="{3442F14D-36DC-4ED5-8D23-04C32D76022F}" destId="{7A31490E-1887-4537-8613-B7CEBF56CE18}" srcOrd="0" destOrd="0" parTransId="{81B9FE39-C657-4D00-BD68-18264AEBCFC9}" sibTransId="{7FCBC28D-76AC-4B6E-AF50-4CF03643052B}"/>
    <dgm:cxn modelId="{0BE57A4B-6F9F-4918-B3A6-F89EA83E7117}" srcId="{C75BEC55-A431-422B-BE38-9E273A8E81CF}" destId="{C90358B6-89FD-45C2-82CE-B3E0C0B4C41E}" srcOrd="0" destOrd="0" parTransId="{10D0E58F-5355-417E-B825-9F737D7B6EB9}" sibTransId="{62B4E74C-B6AB-46D5-B3A0-363419BD8BE5}"/>
    <dgm:cxn modelId="{D596B132-E2B5-4365-96CD-6429A155CCB9}" type="presOf" srcId="{E511B143-877E-4B3F-ACC7-CF3D1143D5A7}" destId="{64A3847D-00E1-48FB-A5A4-3F92D2C674DD}" srcOrd="0" destOrd="0" presId="urn:microsoft.com/office/officeart/2005/8/layout/hierarchy2"/>
    <dgm:cxn modelId="{F97A4410-652A-4AAF-882A-4969F3AE9A53}" type="presOf" srcId="{305D5472-1845-42C8-8F25-490977AB102C}" destId="{909E25CA-6CD2-44FB-866A-17AF78720FB0}" srcOrd="0" destOrd="0" presId="urn:microsoft.com/office/officeart/2005/8/layout/hierarchy2"/>
    <dgm:cxn modelId="{16210319-978D-4B9D-8490-A46898A89C8C}" type="presOf" srcId="{798AFE74-E7BF-4D18-BDED-0DC1B13F44A5}" destId="{B8D17EDD-92F4-4341-99F3-E59FED69F8ED}" srcOrd="1" destOrd="0" presId="urn:microsoft.com/office/officeart/2005/8/layout/hierarchy2"/>
    <dgm:cxn modelId="{C3210C42-C552-4AC4-903E-A3D07DACA0E3}" type="presOf" srcId="{3CE7AE4B-1383-452A-A4DF-28C1430CB713}" destId="{3788CF10-2542-4042-86C9-B8CFF40808C2}" srcOrd="1" destOrd="0" presId="urn:microsoft.com/office/officeart/2005/8/layout/hierarchy2"/>
    <dgm:cxn modelId="{341A5D01-B2DD-4E66-B455-F294FC680E79}" type="presOf" srcId="{C90358B6-89FD-45C2-82CE-B3E0C0B4C41E}" destId="{E4D28BD2-118D-4D9D-A9B1-741A99C1273C}" srcOrd="0" destOrd="0" presId="urn:microsoft.com/office/officeart/2005/8/layout/hierarchy2"/>
    <dgm:cxn modelId="{EC03F786-F1CB-468E-8AED-45D17A543470}" type="presOf" srcId="{C75BEC55-A431-422B-BE38-9E273A8E81CF}" destId="{5B669F28-4410-4FBF-8740-D7899C8F6BC8}" srcOrd="0" destOrd="0" presId="urn:microsoft.com/office/officeart/2005/8/layout/hierarchy2"/>
    <dgm:cxn modelId="{220C09AC-84CB-42AF-85D6-E635B8A3F14E}" type="presParOf" srcId="{5B669F28-4410-4FBF-8740-D7899C8F6BC8}" destId="{3825C8A9-87C6-4F45-9A65-17276FFB53A0}" srcOrd="0" destOrd="0" presId="urn:microsoft.com/office/officeart/2005/8/layout/hierarchy2"/>
    <dgm:cxn modelId="{95CB8587-A4E3-4B94-9DDD-45EC837109AB}" type="presParOf" srcId="{3825C8A9-87C6-4F45-9A65-17276FFB53A0}" destId="{E4D28BD2-118D-4D9D-A9B1-741A99C1273C}" srcOrd="0" destOrd="0" presId="urn:microsoft.com/office/officeart/2005/8/layout/hierarchy2"/>
    <dgm:cxn modelId="{A7E3984A-B7F1-436D-9D1C-1AEEC78D52CE}" type="presParOf" srcId="{3825C8A9-87C6-4F45-9A65-17276FFB53A0}" destId="{C8D02D12-5284-4013-8B00-904E5BC95A20}" srcOrd="1" destOrd="0" presId="urn:microsoft.com/office/officeart/2005/8/layout/hierarchy2"/>
    <dgm:cxn modelId="{F693C082-86C8-485C-B83C-2BE0C4D0CDE8}" type="presParOf" srcId="{C8D02D12-5284-4013-8B00-904E5BC95A20}" destId="{6EC27C0A-7C8F-4870-B432-EB3C5C53F12B}" srcOrd="0" destOrd="0" presId="urn:microsoft.com/office/officeart/2005/8/layout/hierarchy2"/>
    <dgm:cxn modelId="{246404DB-9D89-4D60-9AA4-5DC35E4CDF3F}" type="presParOf" srcId="{6EC27C0A-7C8F-4870-B432-EB3C5C53F12B}" destId="{DE61EA59-2953-4695-98B4-ACB7D41BDC47}" srcOrd="0" destOrd="0" presId="urn:microsoft.com/office/officeart/2005/8/layout/hierarchy2"/>
    <dgm:cxn modelId="{7135530F-5861-454A-9EDA-F2D384BBF49B}" type="presParOf" srcId="{C8D02D12-5284-4013-8B00-904E5BC95A20}" destId="{FC1C3395-1681-40C7-BBB5-96BF73DB64EE}" srcOrd="1" destOrd="0" presId="urn:microsoft.com/office/officeart/2005/8/layout/hierarchy2"/>
    <dgm:cxn modelId="{7AEDF39D-F217-4F95-A498-EBAD00210846}" type="presParOf" srcId="{FC1C3395-1681-40C7-BBB5-96BF73DB64EE}" destId="{C99C90F7-728E-42BE-9FA3-D7C2820A5DCD}" srcOrd="0" destOrd="0" presId="urn:microsoft.com/office/officeart/2005/8/layout/hierarchy2"/>
    <dgm:cxn modelId="{8F89ED5D-A1B0-46E2-A43B-AF3F8ACA9DA2}" type="presParOf" srcId="{FC1C3395-1681-40C7-BBB5-96BF73DB64EE}" destId="{35A7BC32-806B-4C66-AE2A-7269C493A111}" srcOrd="1" destOrd="0" presId="urn:microsoft.com/office/officeart/2005/8/layout/hierarchy2"/>
    <dgm:cxn modelId="{D1348A67-DFB6-4E28-BCA2-EFEFEA37932D}" type="presParOf" srcId="{35A7BC32-806B-4C66-AE2A-7269C493A111}" destId="{DA4F1991-1DB2-431F-AB73-80801AC9E115}" srcOrd="0" destOrd="0" presId="urn:microsoft.com/office/officeart/2005/8/layout/hierarchy2"/>
    <dgm:cxn modelId="{9BAD0C58-DD91-4822-8205-F421E7FEAF21}" type="presParOf" srcId="{DA4F1991-1DB2-431F-AB73-80801AC9E115}" destId="{D9F5A35A-B093-4FE3-9AF3-C5FC2BCEA791}" srcOrd="0" destOrd="0" presId="urn:microsoft.com/office/officeart/2005/8/layout/hierarchy2"/>
    <dgm:cxn modelId="{D6DE5820-D458-4D8C-9DA1-91F15640CC2D}" type="presParOf" srcId="{35A7BC32-806B-4C66-AE2A-7269C493A111}" destId="{1EC2DCD3-20A7-40C3-9B41-2FF76FC14897}" srcOrd="1" destOrd="0" presId="urn:microsoft.com/office/officeart/2005/8/layout/hierarchy2"/>
    <dgm:cxn modelId="{DA3825F4-86D8-4542-AC86-3F5F62971AAC}" type="presParOf" srcId="{1EC2DCD3-20A7-40C3-9B41-2FF76FC14897}" destId="{79E45C21-C5A5-49C6-A888-0D8FB62719EE}" srcOrd="0" destOrd="0" presId="urn:microsoft.com/office/officeart/2005/8/layout/hierarchy2"/>
    <dgm:cxn modelId="{CE44BF31-48D0-46A7-8CBE-CADCBCDE099A}" type="presParOf" srcId="{1EC2DCD3-20A7-40C3-9B41-2FF76FC14897}" destId="{3970E30F-ABD2-456B-8614-99739C1506C1}" srcOrd="1" destOrd="0" presId="urn:microsoft.com/office/officeart/2005/8/layout/hierarchy2"/>
    <dgm:cxn modelId="{776566B7-ED71-4718-AE73-86C25C893AAD}" type="presParOf" srcId="{35A7BC32-806B-4C66-AE2A-7269C493A111}" destId="{A5A4A323-2BCA-4552-9A79-7004E34A4F15}" srcOrd="2" destOrd="0" presId="urn:microsoft.com/office/officeart/2005/8/layout/hierarchy2"/>
    <dgm:cxn modelId="{F1745121-DA7A-4F4E-AED7-25277A4584C0}" type="presParOf" srcId="{A5A4A323-2BCA-4552-9A79-7004E34A4F15}" destId="{A051A74B-F6F8-4093-94E4-10DC35BDC70B}" srcOrd="0" destOrd="0" presId="urn:microsoft.com/office/officeart/2005/8/layout/hierarchy2"/>
    <dgm:cxn modelId="{5338B970-1C12-4761-A2F9-8E304B5784F6}" type="presParOf" srcId="{35A7BC32-806B-4C66-AE2A-7269C493A111}" destId="{EDCE8B43-FA19-4599-9989-CD1B59073303}" srcOrd="3" destOrd="0" presId="urn:microsoft.com/office/officeart/2005/8/layout/hierarchy2"/>
    <dgm:cxn modelId="{645657C6-37C4-45F2-A9E9-12012CD6E589}" type="presParOf" srcId="{EDCE8B43-FA19-4599-9989-CD1B59073303}" destId="{72115201-CECD-4720-90BC-D7C1A5F05DA3}" srcOrd="0" destOrd="0" presId="urn:microsoft.com/office/officeart/2005/8/layout/hierarchy2"/>
    <dgm:cxn modelId="{0F4D2D49-2DD9-4BED-9F4B-35A113AD45E8}" type="presParOf" srcId="{EDCE8B43-FA19-4599-9989-CD1B59073303}" destId="{43386C29-71F1-4FAB-B29C-60526F0400F7}" srcOrd="1" destOrd="0" presId="urn:microsoft.com/office/officeart/2005/8/layout/hierarchy2"/>
    <dgm:cxn modelId="{3697442F-0BA3-4F21-A305-9CB0B0DEFB4C}" type="presParOf" srcId="{C8D02D12-5284-4013-8B00-904E5BC95A20}" destId="{6040AF78-2701-4697-A8DC-556E0DB37A64}" srcOrd="2" destOrd="0" presId="urn:microsoft.com/office/officeart/2005/8/layout/hierarchy2"/>
    <dgm:cxn modelId="{24D7278E-9E78-4E09-803C-8035334BC556}" type="presParOf" srcId="{6040AF78-2701-4697-A8DC-556E0DB37A64}" destId="{AAB2B0A2-F642-4C81-9818-1F0C35CEC0EE}" srcOrd="0" destOrd="0" presId="urn:microsoft.com/office/officeart/2005/8/layout/hierarchy2"/>
    <dgm:cxn modelId="{557533F9-EEB2-41A5-8F36-6C772D01B085}" type="presParOf" srcId="{C8D02D12-5284-4013-8B00-904E5BC95A20}" destId="{DFC55A01-D4BC-4987-B4C0-34041380A144}" srcOrd="3" destOrd="0" presId="urn:microsoft.com/office/officeart/2005/8/layout/hierarchy2"/>
    <dgm:cxn modelId="{D41406D7-9B8E-40BE-B192-B79600214445}" type="presParOf" srcId="{DFC55A01-D4BC-4987-B4C0-34041380A144}" destId="{909E25CA-6CD2-44FB-866A-17AF78720FB0}" srcOrd="0" destOrd="0" presId="urn:microsoft.com/office/officeart/2005/8/layout/hierarchy2"/>
    <dgm:cxn modelId="{1EA720A8-F6C7-43B9-8256-3DFBCF41CB7F}" type="presParOf" srcId="{DFC55A01-D4BC-4987-B4C0-34041380A144}" destId="{97520503-4374-4480-A27C-3CFCAFA842B2}" srcOrd="1" destOrd="0" presId="urn:microsoft.com/office/officeart/2005/8/layout/hierarchy2"/>
    <dgm:cxn modelId="{CFBCFC2B-2352-4D5E-8F86-EEE6A3C0B364}" type="presParOf" srcId="{97520503-4374-4480-A27C-3CFCAFA842B2}" destId="{A6EDFA9A-579C-4293-9A49-84D0201FDDE7}" srcOrd="0" destOrd="0" presId="urn:microsoft.com/office/officeart/2005/8/layout/hierarchy2"/>
    <dgm:cxn modelId="{90107434-5A78-4E0A-94EA-F76F670DF919}" type="presParOf" srcId="{A6EDFA9A-579C-4293-9A49-84D0201FDDE7}" destId="{B8D17EDD-92F4-4341-99F3-E59FED69F8ED}" srcOrd="0" destOrd="0" presId="urn:microsoft.com/office/officeart/2005/8/layout/hierarchy2"/>
    <dgm:cxn modelId="{C5D1FC52-E7BA-4325-ADF1-9D5F3EBB23CD}" type="presParOf" srcId="{97520503-4374-4480-A27C-3CFCAFA842B2}" destId="{1ACDC005-DCB7-4CDB-BF42-3A0814D8D86E}" srcOrd="1" destOrd="0" presId="urn:microsoft.com/office/officeart/2005/8/layout/hierarchy2"/>
    <dgm:cxn modelId="{576E5C80-3B21-454A-A749-5E80EAC722DC}" type="presParOf" srcId="{1ACDC005-DCB7-4CDB-BF42-3A0814D8D86E}" destId="{F177DDAB-47E5-4C20-8731-F8F30A1C62BC}" srcOrd="0" destOrd="0" presId="urn:microsoft.com/office/officeart/2005/8/layout/hierarchy2"/>
    <dgm:cxn modelId="{91DE4A49-D459-4842-8775-3A37C242944D}" type="presParOf" srcId="{1ACDC005-DCB7-4CDB-BF42-3A0814D8D86E}" destId="{EA2E6242-6B6B-47B2-81CC-B19B6EC06111}" srcOrd="1" destOrd="0" presId="urn:microsoft.com/office/officeart/2005/8/layout/hierarchy2"/>
    <dgm:cxn modelId="{2D605C69-DA2E-4033-B906-38286833C1B6}" type="presParOf" srcId="{97520503-4374-4480-A27C-3CFCAFA842B2}" destId="{DF8B59CC-0025-49DA-80DF-8ABE4025AD95}" srcOrd="2" destOrd="0" presId="urn:microsoft.com/office/officeart/2005/8/layout/hierarchy2"/>
    <dgm:cxn modelId="{E0309365-A77A-4C45-9C7E-486548867638}" type="presParOf" srcId="{DF8B59CC-0025-49DA-80DF-8ABE4025AD95}" destId="{F06EEAAD-BA44-4C3A-B40D-FAE25A8B683F}" srcOrd="0" destOrd="0" presId="urn:microsoft.com/office/officeart/2005/8/layout/hierarchy2"/>
    <dgm:cxn modelId="{0FE3AF12-A554-4FEF-8750-7F1126EB14EF}" type="presParOf" srcId="{97520503-4374-4480-A27C-3CFCAFA842B2}" destId="{86A8E62B-A4C1-43A3-8D9A-9729BEA810BF}" srcOrd="3" destOrd="0" presId="urn:microsoft.com/office/officeart/2005/8/layout/hierarchy2"/>
    <dgm:cxn modelId="{B7A70155-16C6-459B-B376-1FD74821B7F9}" type="presParOf" srcId="{86A8E62B-A4C1-43A3-8D9A-9729BEA810BF}" destId="{3C31C20B-6D1E-4049-81A4-64609E0220AB}" srcOrd="0" destOrd="0" presId="urn:microsoft.com/office/officeart/2005/8/layout/hierarchy2"/>
    <dgm:cxn modelId="{6B05B00E-99C8-47D2-82D6-9CAB22706954}" type="presParOf" srcId="{86A8E62B-A4C1-43A3-8D9A-9729BEA810BF}" destId="{94F43DC0-A3AB-4EFB-AD4A-BE3B9657CC86}" srcOrd="1" destOrd="0" presId="urn:microsoft.com/office/officeart/2005/8/layout/hierarchy2"/>
    <dgm:cxn modelId="{DF51C46F-DD44-421D-9714-534F70AF16AB}" type="presParOf" srcId="{97520503-4374-4480-A27C-3CFCAFA842B2}" destId="{0312CC18-F299-40C5-A297-0385444D4127}" srcOrd="4" destOrd="0" presId="urn:microsoft.com/office/officeart/2005/8/layout/hierarchy2"/>
    <dgm:cxn modelId="{BF5B7A4E-7759-42D6-ABFC-B4B41D4636E7}" type="presParOf" srcId="{0312CC18-F299-40C5-A297-0385444D4127}" destId="{3788CF10-2542-4042-86C9-B8CFF40808C2}" srcOrd="0" destOrd="0" presId="urn:microsoft.com/office/officeart/2005/8/layout/hierarchy2"/>
    <dgm:cxn modelId="{A4365A24-2231-481E-848C-EA295CDD45ED}" type="presParOf" srcId="{97520503-4374-4480-A27C-3CFCAFA842B2}" destId="{52EB453B-2920-424F-9491-7B8E0B97248D}" srcOrd="5" destOrd="0" presId="urn:microsoft.com/office/officeart/2005/8/layout/hierarchy2"/>
    <dgm:cxn modelId="{4257C080-CA52-42CC-926B-FA07113F2E54}" type="presParOf" srcId="{52EB453B-2920-424F-9491-7B8E0B97248D}" destId="{64A3847D-00E1-48FB-A5A4-3F92D2C674DD}" srcOrd="0" destOrd="0" presId="urn:microsoft.com/office/officeart/2005/8/layout/hierarchy2"/>
    <dgm:cxn modelId="{8C83DF76-2505-40F2-817F-013385767C5E}" type="presParOf" srcId="{52EB453B-2920-424F-9491-7B8E0B97248D}" destId="{017DFA1C-AFC5-42FD-BE50-21A2FBAC8E5B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A9506B-2E5E-419E-A222-68792776E739}" type="doc">
      <dgm:prSet loTypeId="urn:microsoft.com/office/officeart/2005/8/layout/hierarchy2" loCatId="hierarchy" qsTypeId="urn:microsoft.com/office/officeart/2005/8/quickstyle/simple2" qsCatId="simple" csTypeId="urn:microsoft.com/office/officeart/2005/8/colors/colorful1" csCatId="colorful" phldr="0"/>
      <dgm:spPr/>
      <dgm:t>
        <a:bodyPr/>
        <a:lstStyle/>
        <a:p>
          <a:endParaRPr lang="fr-FR"/>
        </a:p>
      </dgm:t>
    </dgm:pt>
    <dgm:pt modelId="{F88940F0-356F-4CDE-9D91-36E6776BBC81}" type="pres">
      <dgm:prSet presAssocID="{D1A9506B-2E5E-419E-A222-68792776E7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C6EB4D42-D50F-4A4C-88A7-36239DAC3329}" type="presOf" srcId="{D1A9506B-2E5E-419E-A222-68792776E739}" destId="{F88940F0-356F-4CDE-9D91-36E6776BBC81}" srcOrd="0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1A675F-CD98-4C9C-BC78-83C69895499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A0E7979-0A92-4CE9-B030-4830BCB6803B}">
      <dgm:prSet phldrT="[Texte]" custT="1"/>
      <dgm:spPr/>
      <dgm:t>
        <a:bodyPr/>
        <a:lstStyle/>
        <a:p>
          <a:r>
            <a:rPr lang="fr-FR" sz="1800" b="1" dirty="0" smtClean="0"/>
            <a:t>Concernant l’athlète</a:t>
          </a:r>
          <a:endParaRPr lang="fr-FR" sz="1800" b="1" dirty="0"/>
        </a:p>
      </dgm:t>
    </dgm:pt>
    <dgm:pt modelId="{812C559D-806E-41CB-90B0-6953C7F13D18}" type="parTrans" cxnId="{40C89EDB-2B22-4D2D-BDF3-E63444D4BBF6}">
      <dgm:prSet/>
      <dgm:spPr/>
      <dgm:t>
        <a:bodyPr/>
        <a:lstStyle/>
        <a:p>
          <a:endParaRPr lang="fr-FR"/>
        </a:p>
      </dgm:t>
    </dgm:pt>
    <dgm:pt modelId="{CA32FF0D-CAB5-4093-BC36-73A2FADC9778}" type="sibTrans" cxnId="{40C89EDB-2B22-4D2D-BDF3-E63444D4BBF6}">
      <dgm:prSet/>
      <dgm:spPr/>
      <dgm:t>
        <a:bodyPr/>
        <a:lstStyle/>
        <a:p>
          <a:endParaRPr lang="fr-FR"/>
        </a:p>
      </dgm:t>
    </dgm:pt>
    <dgm:pt modelId="{D7F5E9F0-5C31-4344-93B1-D03F123A3706}">
      <dgm:prSet phldrT="[Texte]"/>
      <dgm:spPr/>
      <dgm:t>
        <a:bodyPr/>
        <a:lstStyle/>
        <a:p>
          <a:r>
            <a:rPr lang="fr-FR" dirty="0" smtClean="0"/>
            <a:t>Points forts </a:t>
          </a:r>
          <a:endParaRPr lang="fr-FR" dirty="0"/>
        </a:p>
      </dgm:t>
    </dgm:pt>
    <dgm:pt modelId="{6E8B13BC-3AEF-4A7B-848F-71131B4F86F4}" type="parTrans" cxnId="{FADAA262-8330-4CA0-BE4D-DEB9866A4AC7}">
      <dgm:prSet/>
      <dgm:spPr/>
      <dgm:t>
        <a:bodyPr/>
        <a:lstStyle/>
        <a:p>
          <a:endParaRPr lang="fr-FR"/>
        </a:p>
      </dgm:t>
    </dgm:pt>
    <dgm:pt modelId="{AE2BE737-D395-4659-B455-539725F4B547}" type="sibTrans" cxnId="{FADAA262-8330-4CA0-BE4D-DEB9866A4AC7}">
      <dgm:prSet/>
      <dgm:spPr/>
      <dgm:t>
        <a:bodyPr/>
        <a:lstStyle/>
        <a:p>
          <a:endParaRPr lang="fr-FR"/>
        </a:p>
      </dgm:t>
    </dgm:pt>
    <dgm:pt modelId="{1EBC9041-13B8-4EC0-B942-6AD90969DD5F}">
      <dgm:prSet phldrT="[Texte]"/>
      <dgm:spPr/>
      <dgm:t>
        <a:bodyPr/>
        <a:lstStyle/>
        <a:p>
          <a:r>
            <a:rPr lang="fr-FR" dirty="0" smtClean="0"/>
            <a:t>Points faibles</a:t>
          </a:r>
          <a:endParaRPr lang="fr-FR" dirty="0"/>
        </a:p>
      </dgm:t>
    </dgm:pt>
    <dgm:pt modelId="{92E85630-1A2E-4FA1-BD5D-5EDAEC299D27}" type="parTrans" cxnId="{A8653F64-8DFC-4A4A-9F60-42DC96E8E5FE}">
      <dgm:prSet/>
      <dgm:spPr/>
      <dgm:t>
        <a:bodyPr/>
        <a:lstStyle/>
        <a:p>
          <a:endParaRPr lang="fr-FR"/>
        </a:p>
      </dgm:t>
    </dgm:pt>
    <dgm:pt modelId="{26CC7307-A53F-477B-91A5-692360645DAB}" type="sibTrans" cxnId="{A8653F64-8DFC-4A4A-9F60-42DC96E8E5FE}">
      <dgm:prSet/>
      <dgm:spPr/>
      <dgm:t>
        <a:bodyPr/>
        <a:lstStyle/>
        <a:p>
          <a:endParaRPr lang="fr-FR"/>
        </a:p>
      </dgm:t>
    </dgm:pt>
    <dgm:pt modelId="{45EF5C38-99A0-446F-A823-E94CB64608EF}">
      <dgm:prSet phldrT="[Texte]"/>
      <dgm:spPr/>
      <dgm:t>
        <a:bodyPr/>
        <a:lstStyle/>
        <a:p>
          <a:r>
            <a:rPr lang="fr-FR" b="1" dirty="0" smtClean="0"/>
            <a:t>Concernant son programme d’</a:t>
          </a:r>
          <a:r>
            <a:rPr lang="fr-FR" b="1" dirty="0" err="1" smtClean="0"/>
            <a:t>entr</a:t>
          </a:r>
          <a:endParaRPr lang="fr-FR" b="1" dirty="0"/>
        </a:p>
      </dgm:t>
    </dgm:pt>
    <dgm:pt modelId="{A80841CD-1CE7-42A9-A1ED-0AEED62F329B}" type="parTrans" cxnId="{6B5C6BF2-078B-4443-8C69-F2A0100A36F0}">
      <dgm:prSet/>
      <dgm:spPr/>
      <dgm:t>
        <a:bodyPr/>
        <a:lstStyle/>
        <a:p>
          <a:endParaRPr lang="fr-FR"/>
        </a:p>
      </dgm:t>
    </dgm:pt>
    <dgm:pt modelId="{FAFC6F75-A7F2-49D2-B934-EE728A1832E2}" type="sibTrans" cxnId="{6B5C6BF2-078B-4443-8C69-F2A0100A36F0}">
      <dgm:prSet/>
      <dgm:spPr/>
      <dgm:t>
        <a:bodyPr/>
        <a:lstStyle/>
        <a:p>
          <a:endParaRPr lang="fr-FR"/>
        </a:p>
      </dgm:t>
    </dgm:pt>
    <dgm:pt modelId="{68D4A0B1-D080-4D97-B5DE-A0ABFB12383E}">
      <dgm:prSet phldrT="[Texte]"/>
      <dgm:spPr/>
      <dgm:t>
        <a:bodyPr/>
        <a:lstStyle/>
        <a:p>
          <a:r>
            <a:rPr lang="fr-FR" dirty="0" smtClean="0"/>
            <a:t>Optimisation des intensités d’</a:t>
          </a:r>
          <a:r>
            <a:rPr lang="fr-FR" dirty="0" err="1" smtClean="0"/>
            <a:t>entr</a:t>
          </a:r>
          <a:endParaRPr lang="fr-FR" dirty="0"/>
        </a:p>
      </dgm:t>
    </dgm:pt>
    <dgm:pt modelId="{99441292-1041-4656-9D67-0D44B0F5762B}" type="parTrans" cxnId="{D06A7012-9565-4446-97F1-5425B34F1750}">
      <dgm:prSet/>
      <dgm:spPr/>
      <dgm:t>
        <a:bodyPr/>
        <a:lstStyle/>
        <a:p>
          <a:endParaRPr lang="fr-FR"/>
        </a:p>
      </dgm:t>
    </dgm:pt>
    <dgm:pt modelId="{AFF4D043-C90E-4E0D-9D96-BAB20F6C0852}" type="sibTrans" cxnId="{D06A7012-9565-4446-97F1-5425B34F1750}">
      <dgm:prSet/>
      <dgm:spPr/>
      <dgm:t>
        <a:bodyPr/>
        <a:lstStyle/>
        <a:p>
          <a:endParaRPr lang="fr-FR"/>
        </a:p>
      </dgm:t>
    </dgm:pt>
    <dgm:pt modelId="{E47FBE53-745D-4FE6-8764-B45DEB49BA1D}">
      <dgm:prSet phldrT="[Texte]"/>
      <dgm:spPr/>
      <dgm:t>
        <a:bodyPr/>
        <a:lstStyle/>
        <a:p>
          <a:r>
            <a:rPr lang="fr-FR" dirty="0" smtClean="0"/>
            <a:t>Evaluation de son efficacité</a:t>
          </a:r>
          <a:endParaRPr lang="fr-FR" dirty="0"/>
        </a:p>
      </dgm:t>
    </dgm:pt>
    <dgm:pt modelId="{BEF70EFE-F51C-486D-8E34-D74EC5F6C102}" type="parTrans" cxnId="{0DC77B3A-BB3F-45B9-B196-9E740D0EA2D0}">
      <dgm:prSet/>
      <dgm:spPr/>
      <dgm:t>
        <a:bodyPr/>
        <a:lstStyle/>
        <a:p>
          <a:endParaRPr lang="fr-FR"/>
        </a:p>
      </dgm:t>
    </dgm:pt>
    <dgm:pt modelId="{728D0D07-C3D7-4C4F-B87E-3853E84DD546}" type="sibTrans" cxnId="{0DC77B3A-BB3F-45B9-B196-9E740D0EA2D0}">
      <dgm:prSet/>
      <dgm:spPr/>
      <dgm:t>
        <a:bodyPr/>
        <a:lstStyle/>
        <a:p>
          <a:endParaRPr lang="fr-FR"/>
        </a:p>
      </dgm:t>
    </dgm:pt>
    <dgm:pt modelId="{98299139-068E-4362-B50F-B2EF9250989D}">
      <dgm:prSet phldrT="[Texte]" custT="1"/>
      <dgm:spPr/>
      <dgm:t>
        <a:bodyPr/>
        <a:lstStyle/>
        <a:p>
          <a:r>
            <a:rPr lang="fr-FR" sz="1800" b="1" dirty="0" smtClean="0"/>
            <a:t>Etat de santé</a:t>
          </a:r>
          <a:endParaRPr lang="fr-FR" sz="1800" b="1" dirty="0"/>
        </a:p>
      </dgm:t>
    </dgm:pt>
    <dgm:pt modelId="{E6EF34D3-7B19-4A5B-9778-D8B99AE61542}" type="parTrans" cxnId="{1AFABED8-D239-43EA-B82A-9158339A8736}">
      <dgm:prSet/>
      <dgm:spPr/>
      <dgm:t>
        <a:bodyPr/>
        <a:lstStyle/>
        <a:p>
          <a:endParaRPr lang="fr-FR"/>
        </a:p>
      </dgm:t>
    </dgm:pt>
    <dgm:pt modelId="{6D2740AE-2E5D-4DC9-A352-3864FEC565AB}" type="sibTrans" cxnId="{1AFABED8-D239-43EA-B82A-9158339A8736}">
      <dgm:prSet/>
      <dgm:spPr/>
      <dgm:t>
        <a:bodyPr/>
        <a:lstStyle/>
        <a:p>
          <a:endParaRPr lang="fr-FR"/>
        </a:p>
      </dgm:t>
    </dgm:pt>
    <dgm:pt modelId="{FAA76F83-F0A6-4971-9D31-B02BC1E78E5F}">
      <dgm:prSet phldrT="[Texte]"/>
      <dgm:spPr/>
      <dgm:t>
        <a:bodyPr/>
        <a:lstStyle/>
        <a:p>
          <a:r>
            <a:rPr lang="fr-FR" dirty="0" smtClean="0"/>
            <a:t>Objectifs de D</a:t>
          </a:r>
          <a:endParaRPr lang="fr-FR" dirty="0"/>
        </a:p>
      </dgm:t>
    </dgm:pt>
    <dgm:pt modelId="{3574252F-F333-4DCA-8F0A-B3B9A47E7947}" type="parTrans" cxnId="{1FBA99B0-EB93-4DE5-A8C8-0FEFC6965CBF}">
      <dgm:prSet/>
      <dgm:spPr/>
      <dgm:t>
        <a:bodyPr/>
        <a:lstStyle/>
        <a:p>
          <a:endParaRPr lang="fr-FR"/>
        </a:p>
      </dgm:t>
    </dgm:pt>
    <dgm:pt modelId="{4E7A697C-B05C-440F-AD85-CB8109CA0928}" type="sibTrans" cxnId="{1FBA99B0-EB93-4DE5-A8C8-0FEFC6965CBF}">
      <dgm:prSet/>
      <dgm:spPr/>
      <dgm:t>
        <a:bodyPr/>
        <a:lstStyle/>
        <a:p>
          <a:endParaRPr lang="fr-FR"/>
        </a:p>
      </dgm:t>
    </dgm:pt>
    <dgm:pt modelId="{933F1560-8433-4E11-9FED-C0406391A4BE}">
      <dgm:prSet phldrT="[Texte]" custT="1"/>
      <dgm:spPr/>
      <dgm:t>
        <a:bodyPr/>
        <a:lstStyle/>
        <a:p>
          <a:r>
            <a:rPr lang="fr-FR" sz="1800" b="1" dirty="0" smtClean="0"/>
            <a:t>Réponses à la charge d’</a:t>
          </a:r>
          <a:r>
            <a:rPr lang="fr-FR" sz="1800" b="1" dirty="0" err="1" smtClean="0"/>
            <a:t>entr</a:t>
          </a:r>
          <a:endParaRPr lang="fr-FR" sz="1800" b="1" dirty="0"/>
        </a:p>
      </dgm:t>
    </dgm:pt>
    <dgm:pt modelId="{67475CE3-8165-44E5-9FA2-DB981F7CDD93}" type="parTrans" cxnId="{95E5C4A0-3A6A-4A5C-A00A-6AF84EBFA307}">
      <dgm:prSet/>
      <dgm:spPr/>
      <dgm:t>
        <a:bodyPr/>
        <a:lstStyle/>
        <a:p>
          <a:endParaRPr lang="fr-FR"/>
        </a:p>
      </dgm:t>
    </dgm:pt>
    <dgm:pt modelId="{7CCE6CA4-F70C-4F26-B9F3-0FFE39998523}" type="sibTrans" cxnId="{95E5C4A0-3A6A-4A5C-A00A-6AF84EBFA307}">
      <dgm:prSet/>
      <dgm:spPr/>
      <dgm:t>
        <a:bodyPr/>
        <a:lstStyle/>
        <a:p>
          <a:endParaRPr lang="fr-FR"/>
        </a:p>
      </dgm:t>
    </dgm:pt>
    <dgm:pt modelId="{0CB6A213-73FA-4E8A-A08D-BD214D9C291A}">
      <dgm:prSet phldrT="[Texte]"/>
      <dgm:spPr/>
      <dgm:t>
        <a:bodyPr/>
        <a:lstStyle/>
        <a:p>
          <a:r>
            <a:rPr lang="fr-FR" smtClean="0"/>
            <a:t>Contrôles médicaux sportifs</a:t>
          </a:r>
          <a:endParaRPr lang="fr-FR"/>
        </a:p>
      </dgm:t>
    </dgm:pt>
    <dgm:pt modelId="{54B57DA3-BD65-402F-B4BB-AEEA43C0F328}" type="parTrans" cxnId="{4E3A0C76-D5AA-4844-A324-0BC0D71B2F82}">
      <dgm:prSet/>
      <dgm:spPr/>
      <dgm:t>
        <a:bodyPr/>
        <a:lstStyle/>
        <a:p>
          <a:endParaRPr lang="fr-FR"/>
        </a:p>
      </dgm:t>
    </dgm:pt>
    <dgm:pt modelId="{A54CD333-7105-4D75-9646-22E518F1039D}" type="sibTrans" cxnId="{4E3A0C76-D5AA-4844-A324-0BC0D71B2F82}">
      <dgm:prSet/>
      <dgm:spPr/>
      <dgm:t>
        <a:bodyPr/>
        <a:lstStyle/>
        <a:p>
          <a:endParaRPr lang="fr-FR"/>
        </a:p>
      </dgm:t>
    </dgm:pt>
    <dgm:pt modelId="{85B8D312-8838-408E-870E-25FD6BEEE388}">
      <dgm:prSet/>
      <dgm:spPr/>
      <dgm:t>
        <a:bodyPr/>
        <a:lstStyle/>
        <a:p>
          <a:r>
            <a:rPr lang="fr-FR" dirty="0" smtClean="0"/>
            <a:t>Prévention du surentrainement</a:t>
          </a:r>
          <a:endParaRPr lang="fr-FR" dirty="0"/>
        </a:p>
      </dgm:t>
    </dgm:pt>
    <dgm:pt modelId="{4936627B-117F-4749-AE88-84B873958A1A}" type="parTrans" cxnId="{E7B84B50-C952-4549-B921-C17A5CCB435A}">
      <dgm:prSet/>
      <dgm:spPr/>
      <dgm:t>
        <a:bodyPr/>
        <a:lstStyle/>
        <a:p>
          <a:endParaRPr lang="fr-FR"/>
        </a:p>
      </dgm:t>
    </dgm:pt>
    <dgm:pt modelId="{79422297-0895-48F1-8324-A29E95A452A4}" type="sibTrans" cxnId="{E7B84B50-C952-4549-B921-C17A5CCB435A}">
      <dgm:prSet/>
      <dgm:spPr/>
      <dgm:t>
        <a:bodyPr/>
        <a:lstStyle/>
        <a:p>
          <a:endParaRPr lang="fr-FR"/>
        </a:p>
      </dgm:t>
    </dgm:pt>
    <dgm:pt modelId="{926681FD-9E7C-4FF3-9C8B-B9A4AE637C24}" type="pres">
      <dgm:prSet presAssocID="{151A675F-CD98-4C9C-BC78-83C6989549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AFEC3C5-558C-4DDA-A1A7-7A1E258393B6}" type="pres">
      <dgm:prSet presAssocID="{8A0E7979-0A92-4CE9-B030-4830BCB6803B}" presName="composite" presStyleCnt="0"/>
      <dgm:spPr/>
    </dgm:pt>
    <dgm:pt modelId="{779E0944-C229-4869-8B1D-889F4A5A5B0A}" type="pres">
      <dgm:prSet presAssocID="{8A0E7979-0A92-4CE9-B030-4830BCB6803B}" presName="parTx" presStyleLbl="alignNode1" presStyleIdx="0" presStyleCnt="4" custScaleY="1087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394E23-9580-4479-AA74-A7AC8C4CDEF3}" type="pres">
      <dgm:prSet presAssocID="{8A0E7979-0A92-4CE9-B030-4830BCB6803B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9EFE57-5C14-4C8D-BBFB-F84966A4C61C}" type="pres">
      <dgm:prSet presAssocID="{CA32FF0D-CAB5-4093-BC36-73A2FADC9778}" presName="space" presStyleCnt="0"/>
      <dgm:spPr/>
    </dgm:pt>
    <dgm:pt modelId="{19C4F33E-096A-4FB9-9831-48E024AFAA6F}" type="pres">
      <dgm:prSet presAssocID="{45EF5C38-99A0-446F-A823-E94CB64608EF}" presName="composite" presStyleCnt="0"/>
      <dgm:spPr/>
    </dgm:pt>
    <dgm:pt modelId="{0DA0D3AA-29EE-444F-9046-D2684ACDA3AB}" type="pres">
      <dgm:prSet presAssocID="{45EF5C38-99A0-446F-A823-E94CB64608E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0B2CC0-EEFA-434E-8027-9F2E65DD1F4F}" type="pres">
      <dgm:prSet presAssocID="{45EF5C38-99A0-446F-A823-E94CB64608EF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08AC2F-ED2A-4161-8B04-4944B55AA55D}" type="pres">
      <dgm:prSet presAssocID="{FAFC6F75-A7F2-49D2-B934-EE728A1832E2}" presName="space" presStyleCnt="0"/>
      <dgm:spPr/>
    </dgm:pt>
    <dgm:pt modelId="{34324D2E-6EF7-4B78-A67C-AEECA94F7D16}" type="pres">
      <dgm:prSet presAssocID="{98299139-068E-4362-B50F-B2EF9250989D}" presName="composite" presStyleCnt="0"/>
      <dgm:spPr/>
    </dgm:pt>
    <dgm:pt modelId="{19860D7F-FC02-4018-985B-BCF1F1880194}" type="pres">
      <dgm:prSet presAssocID="{98299139-068E-4362-B50F-B2EF9250989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5E5A60-FA31-4E2E-A0FC-BF4E04926975}" type="pres">
      <dgm:prSet presAssocID="{98299139-068E-4362-B50F-B2EF9250989D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74A32D-52FB-4DCE-A3E5-1D58CC6A48DE}" type="pres">
      <dgm:prSet presAssocID="{6D2740AE-2E5D-4DC9-A352-3864FEC565AB}" presName="space" presStyleCnt="0"/>
      <dgm:spPr/>
    </dgm:pt>
    <dgm:pt modelId="{DB7C11A8-3475-4D82-9362-999A788A296B}" type="pres">
      <dgm:prSet presAssocID="{933F1560-8433-4E11-9FED-C0406391A4BE}" presName="composite" presStyleCnt="0"/>
      <dgm:spPr/>
    </dgm:pt>
    <dgm:pt modelId="{28E1A336-AD84-4DC8-AA08-A120FE5E02E4}" type="pres">
      <dgm:prSet presAssocID="{933F1560-8433-4E11-9FED-C0406391A4BE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5B82DA-D8AB-4689-A664-868CCFFE0967}" type="pres">
      <dgm:prSet presAssocID="{933F1560-8433-4E11-9FED-C0406391A4BE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25E958-9C06-40B2-BAD0-0B0B10FF7E3D}" type="presOf" srcId="{98299139-068E-4362-B50F-B2EF9250989D}" destId="{19860D7F-FC02-4018-985B-BCF1F1880194}" srcOrd="0" destOrd="0" presId="urn:microsoft.com/office/officeart/2005/8/layout/hList1"/>
    <dgm:cxn modelId="{6B5C6BF2-078B-4443-8C69-F2A0100A36F0}" srcId="{151A675F-CD98-4C9C-BC78-83C69895499D}" destId="{45EF5C38-99A0-446F-A823-E94CB64608EF}" srcOrd="1" destOrd="0" parTransId="{A80841CD-1CE7-42A9-A1ED-0AEED62F329B}" sibTransId="{FAFC6F75-A7F2-49D2-B934-EE728A1832E2}"/>
    <dgm:cxn modelId="{33A46A62-BF54-4C38-8EC9-5CF7D304D673}" type="presOf" srcId="{D7F5E9F0-5C31-4344-93B1-D03F123A3706}" destId="{7B394E23-9580-4479-AA74-A7AC8C4CDEF3}" srcOrd="0" destOrd="0" presId="urn:microsoft.com/office/officeart/2005/8/layout/hList1"/>
    <dgm:cxn modelId="{E36FBCF6-41AE-4E5C-B8BB-3052FA229167}" type="presOf" srcId="{8A0E7979-0A92-4CE9-B030-4830BCB6803B}" destId="{779E0944-C229-4869-8B1D-889F4A5A5B0A}" srcOrd="0" destOrd="0" presId="urn:microsoft.com/office/officeart/2005/8/layout/hList1"/>
    <dgm:cxn modelId="{E7B84B50-C952-4549-B921-C17A5CCB435A}" srcId="{933F1560-8433-4E11-9FED-C0406391A4BE}" destId="{85B8D312-8838-408E-870E-25FD6BEEE388}" srcOrd="0" destOrd="0" parTransId="{4936627B-117F-4749-AE88-84B873958A1A}" sibTransId="{79422297-0895-48F1-8324-A29E95A452A4}"/>
    <dgm:cxn modelId="{FADAA262-8330-4CA0-BE4D-DEB9866A4AC7}" srcId="{8A0E7979-0A92-4CE9-B030-4830BCB6803B}" destId="{D7F5E9F0-5C31-4344-93B1-D03F123A3706}" srcOrd="0" destOrd="0" parTransId="{6E8B13BC-3AEF-4A7B-848F-71131B4F86F4}" sibTransId="{AE2BE737-D395-4659-B455-539725F4B547}"/>
    <dgm:cxn modelId="{C6159FCB-9C47-4E39-BE6E-BEFB4696F98A}" type="presOf" srcId="{933F1560-8433-4E11-9FED-C0406391A4BE}" destId="{28E1A336-AD84-4DC8-AA08-A120FE5E02E4}" srcOrd="0" destOrd="0" presId="urn:microsoft.com/office/officeart/2005/8/layout/hList1"/>
    <dgm:cxn modelId="{F78A55E3-E477-4F6F-8A51-078991EB94C3}" type="presOf" srcId="{85B8D312-8838-408E-870E-25FD6BEEE388}" destId="{EA5B82DA-D8AB-4689-A664-868CCFFE0967}" srcOrd="0" destOrd="0" presId="urn:microsoft.com/office/officeart/2005/8/layout/hList1"/>
    <dgm:cxn modelId="{2B10FD74-1EBB-495B-9FA6-79EE25BE3443}" type="presOf" srcId="{0CB6A213-73FA-4E8A-A08D-BD214D9C291A}" destId="{155E5A60-FA31-4E2E-A0FC-BF4E04926975}" srcOrd="0" destOrd="0" presId="urn:microsoft.com/office/officeart/2005/8/layout/hList1"/>
    <dgm:cxn modelId="{A8E98A9E-5EE4-44AF-BD3C-B81D7B00BEC9}" type="presOf" srcId="{45EF5C38-99A0-446F-A823-E94CB64608EF}" destId="{0DA0D3AA-29EE-444F-9046-D2684ACDA3AB}" srcOrd="0" destOrd="0" presId="urn:microsoft.com/office/officeart/2005/8/layout/hList1"/>
    <dgm:cxn modelId="{1FBA99B0-EB93-4DE5-A8C8-0FEFC6965CBF}" srcId="{8A0E7979-0A92-4CE9-B030-4830BCB6803B}" destId="{FAA76F83-F0A6-4971-9D31-B02BC1E78E5F}" srcOrd="2" destOrd="0" parTransId="{3574252F-F333-4DCA-8F0A-B3B9A47E7947}" sibTransId="{4E7A697C-B05C-440F-AD85-CB8109CA0928}"/>
    <dgm:cxn modelId="{95E5C4A0-3A6A-4A5C-A00A-6AF84EBFA307}" srcId="{151A675F-CD98-4C9C-BC78-83C69895499D}" destId="{933F1560-8433-4E11-9FED-C0406391A4BE}" srcOrd="3" destOrd="0" parTransId="{67475CE3-8165-44E5-9FA2-DB981F7CDD93}" sibTransId="{7CCE6CA4-F70C-4F26-B9F3-0FFE39998523}"/>
    <dgm:cxn modelId="{D06A7012-9565-4446-97F1-5425B34F1750}" srcId="{45EF5C38-99A0-446F-A823-E94CB64608EF}" destId="{68D4A0B1-D080-4D97-B5DE-A0ABFB12383E}" srcOrd="0" destOrd="0" parTransId="{99441292-1041-4656-9D67-0D44B0F5762B}" sibTransId="{AFF4D043-C90E-4E0D-9D96-BAB20F6C0852}"/>
    <dgm:cxn modelId="{1AFABED8-D239-43EA-B82A-9158339A8736}" srcId="{151A675F-CD98-4C9C-BC78-83C69895499D}" destId="{98299139-068E-4362-B50F-B2EF9250989D}" srcOrd="2" destOrd="0" parTransId="{E6EF34D3-7B19-4A5B-9778-D8B99AE61542}" sibTransId="{6D2740AE-2E5D-4DC9-A352-3864FEC565AB}"/>
    <dgm:cxn modelId="{ACECDE46-9EF5-4CB5-89F4-94F945B66E69}" type="presOf" srcId="{1EBC9041-13B8-4EC0-B942-6AD90969DD5F}" destId="{7B394E23-9580-4479-AA74-A7AC8C4CDEF3}" srcOrd="0" destOrd="1" presId="urn:microsoft.com/office/officeart/2005/8/layout/hList1"/>
    <dgm:cxn modelId="{40C89EDB-2B22-4D2D-BDF3-E63444D4BBF6}" srcId="{151A675F-CD98-4C9C-BC78-83C69895499D}" destId="{8A0E7979-0A92-4CE9-B030-4830BCB6803B}" srcOrd="0" destOrd="0" parTransId="{812C559D-806E-41CB-90B0-6953C7F13D18}" sibTransId="{CA32FF0D-CAB5-4093-BC36-73A2FADC9778}"/>
    <dgm:cxn modelId="{A8653F64-8DFC-4A4A-9F60-42DC96E8E5FE}" srcId="{8A0E7979-0A92-4CE9-B030-4830BCB6803B}" destId="{1EBC9041-13B8-4EC0-B942-6AD90969DD5F}" srcOrd="1" destOrd="0" parTransId="{92E85630-1A2E-4FA1-BD5D-5EDAEC299D27}" sibTransId="{26CC7307-A53F-477B-91A5-692360645DAB}"/>
    <dgm:cxn modelId="{4E3A0C76-D5AA-4844-A324-0BC0D71B2F82}" srcId="{98299139-068E-4362-B50F-B2EF9250989D}" destId="{0CB6A213-73FA-4E8A-A08D-BD214D9C291A}" srcOrd="0" destOrd="0" parTransId="{54B57DA3-BD65-402F-B4BB-AEEA43C0F328}" sibTransId="{A54CD333-7105-4D75-9646-22E518F1039D}"/>
    <dgm:cxn modelId="{EBB7CAB8-A4D9-42D5-9AED-C788607B03C8}" type="presOf" srcId="{FAA76F83-F0A6-4971-9D31-B02BC1E78E5F}" destId="{7B394E23-9580-4479-AA74-A7AC8C4CDEF3}" srcOrd="0" destOrd="2" presId="urn:microsoft.com/office/officeart/2005/8/layout/hList1"/>
    <dgm:cxn modelId="{6ED5B55C-7BAC-47F4-B555-1FEF104BB6FD}" type="presOf" srcId="{68D4A0B1-D080-4D97-B5DE-A0ABFB12383E}" destId="{A80B2CC0-EEFA-434E-8027-9F2E65DD1F4F}" srcOrd="0" destOrd="0" presId="urn:microsoft.com/office/officeart/2005/8/layout/hList1"/>
    <dgm:cxn modelId="{0DC77B3A-BB3F-45B9-B196-9E740D0EA2D0}" srcId="{45EF5C38-99A0-446F-A823-E94CB64608EF}" destId="{E47FBE53-745D-4FE6-8764-B45DEB49BA1D}" srcOrd="1" destOrd="0" parTransId="{BEF70EFE-F51C-486D-8E34-D74EC5F6C102}" sibTransId="{728D0D07-C3D7-4C4F-B87E-3853E84DD546}"/>
    <dgm:cxn modelId="{A68E375F-2FA2-49E7-9A20-E6DB61348D60}" type="presOf" srcId="{151A675F-CD98-4C9C-BC78-83C69895499D}" destId="{926681FD-9E7C-4FF3-9C8B-B9A4AE637C24}" srcOrd="0" destOrd="0" presId="urn:microsoft.com/office/officeart/2005/8/layout/hList1"/>
    <dgm:cxn modelId="{E6A51AB6-3178-41A3-8618-53DE5507429A}" type="presOf" srcId="{E47FBE53-745D-4FE6-8764-B45DEB49BA1D}" destId="{A80B2CC0-EEFA-434E-8027-9F2E65DD1F4F}" srcOrd="0" destOrd="1" presId="urn:microsoft.com/office/officeart/2005/8/layout/hList1"/>
    <dgm:cxn modelId="{9D25BB63-5B33-40BD-8D4E-8DEA66D7A841}" type="presParOf" srcId="{926681FD-9E7C-4FF3-9C8B-B9A4AE637C24}" destId="{4AFEC3C5-558C-4DDA-A1A7-7A1E258393B6}" srcOrd="0" destOrd="0" presId="urn:microsoft.com/office/officeart/2005/8/layout/hList1"/>
    <dgm:cxn modelId="{03A95360-B16D-4819-84B8-9E36C389BA91}" type="presParOf" srcId="{4AFEC3C5-558C-4DDA-A1A7-7A1E258393B6}" destId="{779E0944-C229-4869-8B1D-889F4A5A5B0A}" srcOrd="0" destOrd="0" presId="urn:microsoft.com/office/officeart/2005/8/layout/hList1"/>
    <dgm:cxn modelId="{97228124-49F4-4FC6-BC82-844D504C5B2C}" type="presParOf" srcId="{4AFEC3C5-558C-4DDA-A1A7-7A1E258393B6}" destId="{7B394E23-9580-4479-AA74-A7AC8C4CDEF3}" srcOrd="1" destOrd="0" presId="urn:microsoft.com/office/officeart/2005/8/layout/hList1"/>
    <dgm:cxn modelId="{DF6A30E8-EE75-49D7-8C60-50E3C4B7A85D}" type="presParOf" srcId="{926681FD-9E7C-4FF3-9C8B-B9A4AE637C24}" destId="{B39EFE57-5C14-4C8D-BBFB-F84966A4C61C}" srcOrd="1" destOrd="0" presId="urn:microsoft.com/office/officeart/2005/8/layout/hList1"/>
    <dgm:cxn modelId="{948B19AD-7E90-4F68-9B09-A24FCC6AF908}" type="presParOf" srcId="{926681FD-9E7C-4FF3-9C8B-B9A4AE637C24}" destId="{19C4F33E-096A-4FB9-9831-48E024AFAA6F}" srcOrd="2" destOrd="0" presId="urn:microsoft.com/office/officeart/2005/8/layout/hList1"/>
    <dgm:cxn modelId="{7D8C554A-2066-496A-8FAD-9250BFDE9281}" type="presParOf" srcId="{19C4F33E-096A-4FB9-9831-48E024AFAA6F}" destId="{0DA0D3AA-29EE-444F-9046-D2684ACDA3AB}" srcOrd="0" destOrd="0" presId="urn:microsoft.com/office/officeart/2005/8/layout/hList1"/>
    <dgm:cxn modelId="{AEBC12A8-C516-407E-A3AD-6E33DF40945E}" type="presParOf" srcId="{19C4F33E-096A-4FB9-9831-48E024AFAA6F}" destId="{A80B2CC0-EEFA-434E-8027-9F2E65DD1F4F}" srcOrd="1" destOrd="0" presId="urn:microsoft.com/office/officeart/2005/8/layout/hList1"/>
    <dgm:cxn modelId="{28D4ECB4-9A4A-400A-9FC3-9B4E9BFD002A}" type="presParOf" srcId="{926681FD-9E7C-4FF3-9C8B-B9A4AE637C24}" destId="{8008AC2F-ED2A-4161-8B04-4944B55AA55D}" srcOrd="3" destOrd="0" presId="urn:microsoft.com/office/officeart/2005/8/layout/hList1"/>
    <dgm:cxn modelId="{4CE4B001-4963-4413-A986-7CFC68EFBBA0}" type="presParOf" srcId="{926681FD-9E7C-4FF3-9C8B-B9A4AE637C24}" destId="{34324D2E-6EF7-4B78-A67C-AEECA94F7D16}" srcOrd="4" destOrd="0" presId="urn:microsoft.com/office/officeart/2005/8/layout/hList1"/>
    <dgm:cxn modelId="{7E511CB9-EA93-4089-A907-0741236A9D9B}" type="presParOf" srcId="{34324D2E-6EF7-4B78-A67C-AEECA94F7D16}" destId="{19860D7F-FC02-4018-985B-BCF1F1880194}" srcOrd="0" destOrd="0" presId="urn:microsoft.com/office/officeart/2005/8/layout/hList1"/>
    <dgm:cxn modelId="{00C1B6D7-795A-4E6A-BF5D-3E8C65FE08C3}" type="presParOf" srcId="{34324D2E-6EF7-4B78-A67C-AEECA94F7D16}" destId="{155E5A60-FA31-4E2E-A0FC-BF4E04926975}" srcOrd="1" destOrd="0" presId="urn:microsoft.com/office/officeart/2005/8/layout/hList1"/>
    <dgm:cxn modelId="{8AB76993-E422-4EF5-9C69-5799C2685A42}" type="presParOf" srcId="{926681FD-9E7C-4FF3-9C8B-B9A4AE637C24}" destId="{9174A32D-52FB-4DCE-A3E5-1D58CC6A48DE}" srcOrd="5" destOrd="0" presId="urn:microsoft.com/office/officeart/2005/8/layout/hList1"/>
    <dgm:cxn modelId="{848EC954-348E-4E2E-8288-B0289294F157}" type="presParOf" srcId="{926681FD-9E7C-4FF3-9C8B-B9A4AE637C24}" destId="{DB7C11A8-3475-4D82-9362-999A788A296B}" srcOrd="6" destOrd="0" presId="urn:microsoft.com/office/officeart/2005/8/layout/hList1"/>
    <dgm:cxn modelId="{8CEE55AA-2146-4013-8BEC-801DFCCDDC9D}" type="presParOf" srcId="{DB7C11A8-3475-4D82-9362-999A788A296B}" destId="{28E1A336-AD84-4DC8-AA08-A120FE5E02E4}" srcOrd="0" destOrd="0" presId="urn:microsoft.com/office/officeart/2005/8/layout/hList1"/>
    <dgm:cxn modelId="{EAD8E16A-06AC-49A8-B388-3B652E687AE9}" type="presParOf" srcId="{DB7C11A8-3475-4D82-9362-999A788A296B}" destId="{EA5B82DA-D8AB-4689-A664-868CCFFE0967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EEBB00-6056-4856-A25A-A222AB3D9761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5E5860A8-8107-45EF-8A49-5B95311FBB00}">
      <dgm:prSet phldrT="[Texte]" custT="1"/>
      <dgm:spPr/>
      <dgm:t>
        <a:bodyPr/>
        <a:lstStyle/>
        <a:p>
          <a:r>
            <a:rPr lang="fr-FR" sz="1800" b="1" dirty="0" smtClean="0"/>
            <a:t>Choisir les méthodes d’</a:t>
          </a:r>
          <a:r>
            <a:rPr lang="fr-FR" sz="1800" b="1" dirty="0" err="1" smtClean="0"/>
            <a:t>entr</a:t>
          </a:r>
          <a:endParaRPr lang="fr-FR" sz="1800" b="1" dirty="0" smtClean="0"/>
        </a:p>
        <a:p>
          <a:r>
            <a:rPr lang="fr-FR" sz="1800" dirty="0" smtClean="0"/>
            <a:t>- Type d’adaptation recherchée</a:t>
          </a:r>
        </a:p>
        <a:p>
          <a:endParaRPr lang="fr-FR" sz="1400" dirty="0"/>
        </a:p>
      </dgm:t>
    </dgm:pt>
    <dgm:pt modelId="{C0995B1C-C09F-46A3-A083-B772F31EE413}" type="parTrans" cxnId="{A5215169-5E8A-4521-8BDA-C036E9EC780C}">
      <dgm:prSet/>
      <dgm:spPr/>
      <dgm:t>
        <a:bodyPr/>
        <a:lstStyle/>
        <a:p>
          <a:endParaRPr lang="fr-FR"/>
        </a:p>
      </dgm:t>
    </dgm:pt>
    <dgm:pt modelId="{4E743638-5673-4A99-A636-9EA8E139D16B}" type="sibTrans" cxnId="{A5215169-5E8A-4521-8BDA-C036E9EC780C}">
      <dgm:prSet/>
      <dgm:spPr/>
      <dgm:t>
        <a:bodyPr/>
        <a:lstStyle/>
        <a:p>
          <a:endParaRPr lang="fr-FR"/>
        </a:p>
      </dgm:t>
    </dgm:pt>
    <dgm:pt modelId="{D431B794-9259-4571-B2FB-20FC2655AE17}">
      <dgm:prSet phldrT="[Texte]" custT="1"/>
      <dgm:spPr/>
      <dgm:t>
        <a:bodyPr/>
        <a:lstStyle/>
        <a:p>
          <a:r>
            <a:rPr lang="fr-FR" sz="1800" b="1" dirty="0" smtClean="0"/>
            <a:t>Planifier le processus d’</a:t>
          </a:r>
          <a:r>
            <a:rPr lang="fr-FR" sz="1800" b="1" dirty="0" err="1" smtClean="0"/>
            <a:t>ent</a:t>
          </a:r>
          <a:r>
            <a:rPr lang="fr-FR" sz="1800" b="1" dirty="0" smtClean="0"/>
            <a:t>  à court, moyen et long terme</a:t>
          </a:r>
          <a:endParaRPr lang="fr-FR" sz="1800" b="1" dirty="0"/>
        </a:p>
      </dgm:t>
    </dgm:pt>
    <dgm:pt modelId="{5D2F1D00-37EF-4A4A-AC91-55115ED09A9B}" type="parTrans" cxnId="{124B6AFC-89CF-4ECD-96A9-F0B338D04DFC}">
      <dgm:prSet/>
      <dgm:spPr/>
      <dgm:t>
        <a:bodyPr/>
        <a:lstStyle/>
        <a:p>
          <a:endParaRPr lang="fr-FR"/>
        </a:p>
      </dgm:t>
    </dgm:pt>
    <dgm:pt modelId="{0AA606D1-64F9-45BA-B033-C97DF9BFBF61}" type="sibTrans" cxnId="{124B6AFC-89CF-4ECD-96A9-F0B338D04DFC}">
      <dgm:prSet/>
      <dgm:spPr/>
      <dgm:t>
        <a:bodyPr/>
        <a:lstStyle/>
        <a:p>
          <a:endParaRPr lang="fr-FR"/>
        </a:p>
      </dgm:t>
    </dgm:pt>
    <dgm:pt modelId="{71922388-7FAF-4B42-B834-0EC986997D98}">
      <dgm:prSet phldrT="[Texte]"/>
      <dgm:spPr/>
      <dgm:t>
        <a:bodyPr/>
        <a:lstStyle/>
        <a:p>
          <a:r>
            <a:rPr lang="fr-FR" dirty="0" smtClean="0"/>
            <a:t>Suivre l’athlète au quotidien </a:t>
          </a:r>
          <a:endParaRPr lang="fr-FR" dirty="0"/>
        </a:p>
      </dgm:t>
    </dgm:pt>
    <dgm:pt modelId="{62BF4B76-6236-4966-906F-AE5BE2C35B9D}" type="parTrans" cxnId="{C1008712-57A4-4D1F-A5F7-DFDAB0573CE0}">
      <dgm:prSet/>
      <dgm:spPr/>
      <dgm:t>
        <a:bodyPr/>
        <a:lstStyle/>
        <a:p>
          <a:endParaRPr lang="fr-FR"/>
        </a:p>
      </dgm:t>
    </dgm:pt>
    <dgm:pt modelId="{7D419D9D-616B-49D7-BC0B-D3585557AA82}" type="sibTrans" cxnId="{C1008712-57A4-4D1F-A5F7-DFDAB0573CE0}">
      <dgm:prSet/>
      <dgm:spPr/>
      <dgm:t>
        <a:bodyPr/>
        <a:lstStyle/>
        <a:p>
          <a:endParaRPr lang="fr-FR"/>
        </a:p>
      </dgm:t>
    </dgm:pt>
    <dgm:pt modelId="{7FA8395F-C875-4A78-94B8-708D022F3A20}">
      <dgm:prSet phldrT="[Texte]" custT="1"/>
      <dgm:spPr/>
      <dgm:t>
        <a:bodyPr/>
        <a:lstStyle/>
        <a:p>
          <a:r>
            <a:rPr lang="fr-FR" sz="1800" b="1" dirty="0" smtClean="0"/>
            <a:t>Etablir un bilan </a:t>
          </a:r>
        </a:p>
        <a:p>
          <a:r>
            <a:rPr lang="fr-FR" sz="1400" dirty="0" smtClean="0"/>
            <a:t>-vérifier la validité du modèle (analyse des exigences, les méthodes d’évaluation et de d  des qualités , système de planification</a:t>
          </a:r>
        </a:p>
        <a:p>
          <a:endParaRPr lang="fr-FR" sz="1400" dirty="0"/>
        </a:p>
      </dgm:t>
    </dgm:pt>
    <dgm:pt modelId="{9DCB4C7E-BCBC-4C71-9583-18BD41FE84A7}" type="parTrans" cxnId="{00E38237-E5F0-4940-A07C-57734787D7C5}">
      <dgm:prSet/>
      <dgm:spPr/>
      <dgm:t>
        <a:bodyPr/>
        <a:lstStyle/>
        <a:p>
          <a:endParaRPr lang="fr-FR"/>
        </a:p>
      </dgm:t>
    </dgm:pt>
    <dgm:pt modelId="{13A77EFA-3022-49F8-91CA-EA727BF90032}" type="sibTrans" cxnId="{00E38237-E5F0-4940-A07C-57734787D7C5}">
      <dgm:prSet/>
      <dgm:spPr/>
      <dgm:t>
        <a:bodyPr/>
        <a:lstStyle/>
        <a:p>
          <a:endParaRPr lang="fr-FR"/>
        </a:p>
      </dgm:t>
    </dgm:pt>
    <dgm:pt modelId="{68BFF43A-5EE7-4EB2-B580-C712BDC1DC21}" type="pres">
      <dgm:prSet presAssocID="{8EEEBB00-6056-4856-A25A-A222AB3D97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6AE8960-A25E-460E-81C4-762F1D6F7075}" type="pres">
      <dgm:prSet presAssocID="{5E5860A8-8107-45EF-8A49-5B95311FBB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1D3CE1-4989-4482-8FED-5A84473223C1}" type="pres">
      <dgm:prSet presAssocID="{4E743638-5673-4A99-A636-9EA8E139D16B}" presName="sibTrans" presStyleLbl="sibTrans2D1" presStyleIdx="0" presStyleCnt="3"/>
      <dgm:spPr/>
      <dgm:t>
        <a:bodyPr/>
        <a:lstStyle/>
        <a:p>
          <a:endParaRPr lang="fr-FR"/>
        </a:p>
      </dgm:t>
    </dgm:pt>
    <dgm:pt modelId="{E35689EA-A507-4E93-9220-B0B1EBA6D11F}" type="pres">
      <dgm:prSet presAssocID="{4E743638-5673-4A99-A636-9EA8E139D16B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D3A814D9-AEAC-434E-9EF3-2AE2020DBD83}" type="pres">
      <dgm:prSet presAssocID="{D431B794-9259-4571-B2FB-20FC2655AE1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EADAD1-DC80-41CD-98D6-E87A53C134BE}" type="pres">
      <dgm:prSet presAssocID="{0AA606D1-64F9-45BA-B033-C97DF9BFBF6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84F7AD2-157D-497F-BB30-A775DD75753B}" type="pres">
      <dgm:prSet presAssocID="{0AA606D1-64F9-45BA-B033-C97DF9BFBF6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14A80F08-481D-462B-B29B-6B9E52E19180}" type="pres">
      <dgm:prSet presAssocID="{71922388-7FAF-4B42-B834-0EC986997D9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1345DD-453F-48B9-8AE2-074723250D91}" type="pres">
      <dgm:prSet presAssocID="{7D419D9D-616B-49D7-BC0B-D3585557AA82}" presName="sibTrans" presStyleLbl="sibTrans2D1" presStyleIdx="2" presStyleCnt="3"/>
      <dgm:spPr/>
      <dgm:t>
        <a:bodyPr/>
        <a:lstStyle/>
        <a:p>
          <a:endParaRPr lang="fr-FR"/>
        </a:p>
      </dgm:t>
    </dgm:pt>
    <dgm:pt modelId="{5C8F0D66-F23F-4823-B6E6-2864FDEEFE28}" type="pres">
      <dgm:prSet presAssocID="{7D419D9D-616B-49D7-BC0B-D3585557AA82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074B42B8-0B11-4DCD-9665-3FFCDD3B9127}" type="pres">
      <dgm:prSet presAssocID="{7FA8395F-C875-4A78-94B8-708D022F3A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D9EF60B-B080-432A-81FC-612EF66A1E14}" type="presOf" srcId="{D431B794-9259-4571-B2FB-20FC2655AE17}" destId="{D3A814D9-AEAC-434E-9EF3-2AE2020DBD83}" srcOrd="0" destOrd="0" presId="urn:microsoft.com/office/officeart/2005/8/layout/process5"/>
    <dgm:cxn modelId="{D831BDAE-9F35-4D10-B2B6-10E41376758C}" type="presOf" srcId="{7D419D9D-616B-49D7-BC0B-D3585557AA82}" destId="{A11345DD-453F-48B9-8AE2-074723250D91}" srcOrd="0" destOrd="0" presId="urn:microsoft.com/office/officeart/2005/8/layout/process5"/>
    <dgm:cxn modelId="{A5215169-5E8A-4521-8BDA-C036E9EC780C}" srcId="{8EEEBB00-6056-4856-A25A-A222AB3D9761}" destId="{5E5860A8-8107-45EF-8A49-5B95311FBB00}" srcOrd="0" destOrd="0" parTransId="{C0995B1C-C09F-46A3-A083-B772F31EE413}" sibTransId="{4E743638-5673-4A99-A636-9EA8E139D16B}"/>
    <dgm:cxn modelId="{A4DC19ED-A26A-4000-B40F-116063735B52}" type="presOf" srcId="{0AA606D1-64F9-45BA-B033-C97DF9BFBF61}" destId="{AEEADAD1-DC80-41CD-98D6-E87A53C134BE}" srcOrd="0" destOrd="0" presId="urn:microsoft.com/office/officeart/2005/8/layout/process5"/>
    <dgm:cxn modelId="{602DA1CC-5A1E-48A3-B25D-991BAC7987F5}" type="presOf" srcId="{7FA8395F-C875-4A78-94B8-708D022F3A20}" destId="{074B42B8-0B11-4DCD-9665-3FFCDD3B9127}" srcOrd="0" destOrd="0" presId="urn:microsoft.com/office/officeart/2005/8/layout/process5"/>
    <dgm:cxn modelId="{C09D9BEF-C1E7-444F-850A-5BAD1EA0FB8A}" type="presOf" srcId="{4E743638-5673-4A99-A636-9EA8E139D16B}" destId="{0B1D3CE1-4989-4482-8FED-5A84473223C1}" srcOrd="0" destOrd="0" presId="urn:microsoft.com/office/officeart/2005/8/layout/process5"/>
    <dgm:cxn modelId="{0FF01A27-20D1-4E57-AAAF-8D0865667598}" type="presOf" srcId="{0AA606D1-64F9-45BA-B033-C97DF9BFBF61}" destId="{584F7AD2-157D-497F-BB30-A775DD75753B}" srcOrd="1" destOrd="0" presId="urn:microsoft.com/office/officeart/2005/8/layout/process5"/>
    <dgm:cxn modelId="{1738B455-021F-4E96-ACDA-2517A55F3E55}" type="presOf" srcId="{7D419D9D-616B-49D7-BC0B-D3585557AA82}" destId="{5C8F0D66-F23F-4823-B6E6-2864FDEEFE28}" srcOrd="1" destOrd="0" presId="urn:microsoft.com/office/officeart/2005/8/layout/process5"/>
    <dgm:cxn modelId="{C1008712-57A4-4D1F-A5F7-DFDAB0573CE0}" srcId="{8EEEBB00-6056-4856-A25A-A222AB3D9761}" destId="{71922388-7FAF-4B42-B834-0EC986997D98}" srcOrd="2" destOrd="0" parTransId="{62BF4B76-6236-4966-906F-AE5BE2C35B9D}" sibTransId="{7D419D9D-616B-49D7-BC0B-D3585557AA82}"/>
    <dgm:cxn modelId="{00E38237-E5F0-4940-A07C-57734787D7C5}" srcId="{8EEEBB00-6056-4856-A25A-A222AB3D9761}" destId="{7FA8395F-C875-4A78-94B8-708D022F3A20}" srcOrd="3" destOrd="0" parTransId="{9DCB4C7E-BCBC-4C71-9583-18BD41FE84A7}" sibTransId="{13A77EFA-3022-49F8-91CA-EA727BF90032}"/>
    <dgm:cxn modelId="{962DB27B-4341-4683-9556-B529B9B5F27B}" type="presOf" srcId="{71922388-7FAF-4B42-B834-0EC986997D98}" destId="{14A80F08-481D-462B-B29B-6B9E52E19180}" srcOrd="0" destOrd="0" presId="urn:microsoft.com/office/officeart/2005/8/layout/process5"/>
    <dgm:cxn modelId="{93AEAD4D-E32F-4714-8EC6-575FED48D736}" type="presOf" srcId="{8EEEBB00-6056-4856-A25A-A222AB3D9761}" destId="{68BFF43A-5EE7-4EB2-B580-C712BDC1DC21}" srcOrd="0" destOrd="0" presId="urn:microsoft.com/office/officeart/2005/8/layout/process5"/>
    <dgm:cxn modelId="{76D5F991-DF82-49C2-9DE0-934A006C2310}" type="presOf" srcId="{4E743638-5673-4A99-A636-9EA8E139D16B}" destId="{E35689EA-A507-4E93-9220-B0B1EBA6D11F}" srcOrd="1" destOrd="0" presId="urn:microsoft.com/office/officeart/2005/8/layout/process5"/>
    <dgm:cxn modelId="{99907E0A-435D-43CE-9962-B2FE5380DAA1}" type="presOf" srcId="{5E5860A8-8107-45EF-8A49-5B95311FBB00}" destId="{46AE8960-A25E-460E-81C4-762F1D6F7075}" srcOrd="0" destOrd="0" presId="urn:microsoft.com/office/officeart/2005/8/layout/process5"/>
    <dgm:cxn modelId="{124B6AFC-89CF-4ECD-96A9-F0B338D04DFC}" srcId="{8EEEBB00-6056-4856-A25A-A222AB3D9761}" destId="{D431B794-9259-4571-B2FB-20FC2655AE17}" srcOrd="1" destOrd="0" parTransId="{5D2F1D00-37EF-4A4A-AC91-55115ED09A9B}" sibTransId="{0AA606D1-64F9-45BA-B033-C97DF9BFBF61}"/>
    <dgm:cxn modelId="{611CFC22-8AF4-4627-8F0C-E30EB23A21A4}" type="presParOf" srcId="{68BFF43A-5EE7-4EB2-B580-C712BDC1DC21}" destId="{46AE8960-A25E-460E-81C4-762F1D6F7075}" srcOrd="0" destOrd="0" presId="urn:microsoft.com/office/officeart/2005/8/layout/process5"/>
    <dgm:cxn modelId="{97263202-3CD6-4970-B133-FE129B786682}" type="presParOf" srcId="{68BFF43A-5EE7-4EB2-B580-C712BDC1DC21}" destId="{0B1D3CE1-4989-4482-8FED-5A84473223C1}" srcOrd="1" destOrd="0" presId="urn:microsoft.com/office/officeart/2005/8/layout/process5"/>
    <dgm:cxn modelId="{DAC47134-23E3-472D-BCCB-035578F15B3D}" type="presParOf" srcId="{0B1D3CE1-4989-4482-8FED-5A84473223C1}" destId="{E35689EA-A507-4E93-9220-B0B1EBA6D11F}" srcOrd="0" destOrd="0" presId="urn:microsoft.com/office/officeart/2005/8/layout/process5"/>
    <dgm:cxn modelId="{E85B637E-216E-4E0C-9688-0AA0DEC1A027}" type="presParOf" srcId="{68BFF43A-5EE7-4EB2-B580-C712BDC1DC21}" destId="{D3A814D9-AEAC-434E-9EF3-2AE2020DBD83}" srcOrd="2" destOrd="0" presId="urn:microsoft.com/office/officeart/2005/8/layout/process5"/>
    <dgm:cxn modelId="{6367F1CE-19BD-4DC3-99A3-545217FCA1C9}" type="presParOf" srcId="{68BFF43A-5EE7-4EB2-B580-C712BDC1DC21}" destId="{AEEADAD1-DC80-41CD-98D6-E87A53C134BE}" srcOrd="3" destOrd="0" presId="urn:microsoft.com/office/officeart/2005/8/layout/process5"/>
    <dgm:cxn modelId="{F4FC85E1-4252-43B8-A077-EEFDC7085F1B}" type="presParOf" srcId="{AEEADAD1-DC80-41CD-98D6-E87A53C134BE}" destId="{584F7AD2-157D-497F-BB30-A775DD75753B}" srcOrd="0" destOrd="0" presId="urn:microsoft.com/office/officeart/2005/8/layout/process5"/>
    <dgm:cxn modelId="{126CE68F-DA3E-4001-9036-490EFE4DACDA}" type="presParOf" srcId="{68BFF43A-5EE7-4EB2-B580-C712BDC1DC21}" destId="{14A80F08-481D-462B-B29B-6B9E52E19180}" srcOrd="4" destOrd="0" presId="urn:microsoft.com/office/officeart/2005/8/layout/process5"/>
    <dgm:cxn modelId="{BE8FDCC7-F8AE-411B-9F81-2DCFD588A6D6}" type="presParOf" srcId="{68BFF43A-5EE7-4EB2-B580-C712BDC1DC21}" destId="{A11345DD-453F-48B9-8AE2-074723250D91}" srcOrd="5" destOrd="0" presId="urn:microsoft.com/office/officeart/2005/8/layout/process5"/>
    <dgm:cxn modelId="{21E52686-6244-4CCC-BEAA-49FCA902064E}" type="presParOf" srcId="{A11345DD-453F-48B9-8AE2-074723250D91}" destId="{5C8F0D66-F23F-4823-B6E6-2864FDEEFE28}" srcOrd="0" destOrd="0" presId="urn:microsoft.com/office/officeart/2005/8/layout/process5"/>
    <dgm:cxn modelId="{48D5CD1B-8B21-41F7-AE8B-4CDE1F46008F}" type="presParOf" srcId="{68BFF43A-5EE7-4EB2-B580-C712BDC1DC21}" destId="{074B42B8-0B11-4DCD-9665-3FFCDD3B9127}" srcOrd="6" destOrd="0" presId="urn:microsoft.com/office/officeart/2005/8/layout/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D72A85-9B6D-40D9-9324-386F703DEC99}" type="doc">
      <dgm:prSet loTypeId="urn:microsoft.com/office/officeart/2005/8/layout/hList6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E9BAD6C-4B45-4B0B-96E7-3A3D695E4728}">
      <dgm:prSet phldrT="[Texte]"/>
      <dgm:spPr/>
      <dgm:t>
        <a:bodyPr/>
        <a:lstStyle/>
        <a:p>
          <a:r>
            <a:rPr lang="fr-FR" b="1" u="sng" dirty="0" smtClean="0"/>
            <a:t>individuel</a:t>
          </a:r>
          <a:endParaRPr lang="fr-FR" b="1" u="sng" dirty="0"/>
        </a:p>
      </dgm:t>
    </dgm:pt>
    <dgm:pt modelId="{0CAEFA45-2934-480F-ACE3-8C049368E768}" type="parTrans" cxnId="{C6840881-31B2-43F9-80FA-7CAA850991A4}">
      <dgm:prSet/>
      <dgm:spPr/>
      <dgm:t>
        <a:bodyPr/>
        <a:lstStyle/>
        <a:p>
          <a:endParaRPr lang="fr-FR"/>
        </a:p>
      </dgm:t>
    </dgm:pt>
    <dgm:pt modelId="{CEBC45A9-5725-4138-ABCF-6048EB62B810}" type="sibTrans" cxnId="{C6840881-31B2-43F9-80FA-7CAA850991A4}">
      <dgm:prSet/>
      <dgm:spPr/>
      <dgm:t>
        <a:bodyPr/>
        <a:lstStyle/>
        <a:p>
          <a:endParaRPr lang="fr-FR"/>
        </a:p>
      </dgm:t>
    </dgm:pt>
    <dgm:pt modelId="{B4742FFE-8C6A-47A2-B50F-E2CFD9A09B3E}">
      <dgm:prSet phldrT="[Texte]"/>
      <dgm:spPr/>
      <dgm:t>
        <a:bodyPr/>
        <a:lstStyle/>
        <a:p>
          <a:r>
            <a:rPr lang="fr-FR" dirty="0" smtClean="0"/>
            <a:t>Suivi médicale</a:t>
          </a:r>
          <a:endParaRPr lang="fr-FR" dirty="0"/>
        </a:p>
      </dgm:t>
    </dgm:pt>
    <dgm:pt modelId="{518EF1C8-F8BD-4ABC-88C8-2B519C5AB943}" type="parTrans" cxnId="{90851DDD-BD40-4E27-A71E-3280FD102D73}">
      <dgm:prSet/>
      <dgm:spPr/>
      <dgm:t>
        <a:bodyPr/>
        <a:lstStyle/>
        <a:p>
          <a:endParaRPr lang="fr-FR"/>
        </a:p>
      </dgm:t>
    </dgm:pt>
    <dgm:pt modelId="{88B7DF9A-45EC-43C3-A337-3DC19B5E1EE9}" type="sibTrans" cxnId="{90851DDD-BD40-4E27-A71E-3280FD102D73}">
      <dgm:prSet/>
      <dgm:spPr/>
      <dgm:t>
        <a:bodyPr/>
        <a:lstStyle/>
        <a:p>
          <a:endParaRPr lang="fr-FR"/>
        </a:p>
      </dgm:t>
    </dgm:pt>
    <dgm:pt modelId="{46063E64-D59C-4655-A77B-25246A574C57}">
      <dgm:prSet phldrT="[Texte]"/>
      <dgm:spPr/>
      <dgm:t>
        <a:bodyPr/>
        <a:lstStyle/>
        <a:p>
          <a:r>
            <a:rPr lang="fr-FR" b="1" u="sng" dirty="0" smtClean="0"/>
            <a:t>matériel</a:t>
          </a:r>
          <a:r>
            <a:rPr lang="fr-FR" u="sng" dirty="0" smtClean="0"/>
            <a:t> </a:t>
          </a:r>
          <a:endParaRPr lang="fr-FR" u="sng" dirty="0"/>
        </a:p>
      </dgm:t>
    </dgm:pt>
    <dgm:pt modelId="{F49D770E-D0B4-4B6A-98C6-165B93D1DB6D}" type="parTrans" cxnId="{660218C4-E0B5-4CC1-BE93-CA4CBA54287F}">
      <dgm:prSet/>
      <dgm:spPr/>
      <dgm:t>
        <a:bodyPr/>
        <a:lstStyle/>
        <a:p>
          <a:endParaRPr lang="fr-FR"/>
        </a:p>
      </dgm:t>
    </dgm:pt>
    <dgm:pt modelId="{52144892-1EDD-476B-B4E3-6F97EC8CC7F0}" type="sibTrans" cxnId="{660218C4-E0B5-4CC1-BE93-CA4CBA54287F}">
      <dgm:prSet/>
      <dgm:spPr/>
      <dgm:t>
        <a:bodyPr/>
        <a:lstStyle/>
        <a:p>
          <a:endParaRPr lang="fr-FR"/>
        </a:p>
      </dgm:t>
    </dgm:pt>
    <dgm:pt modelId="{418DAC03-48A7-4C3E-B853-4774B9393EC6}">
      <dgm:prSet phldrT="[Texte]"/>
      <dgm:spPr/>
      <dgm:t>
        <a:bodyPr/>
        <a:lstStyle/>
        <a:p>
          <a:r>
            <a:rPr lang="fr-FR" dirty="0" smtClean="0"/>
            <a:t>Ressources de financières</a:t>
          </a:r>
          <a:endParaRPr lang="fr-FR" dirty="0"/>
        </a:p>
      </dgm:t>
    </dgm:pt>
    <dgm:pt modelId="{488081BE-13EE-4203-83C1-9E347541A861}" type="parTrans" cxnId="{6FFAD63E-7C68-446C-ADC0-FCC81F8F2137}">
      <dgm:prSet/>
      <dgm:spPr/>
      <dgm:t>
        <a:bodyPr/>
        <a:lstStyle/>
        <a:p>
          <a:endParaRPr lang="fr-FR"/>
        </a:p>
      </dgm:t>
    </dgm:pt>
    <dgm:pt modelId="{B3515F65-6A5C-4353-9CD6-1AD807653D49}" type="sibTrans" cxnId="{6FFAD63E-7C68-446C-ADC0-FCC81F8F2137}">
      <dgm:prSet/>
      <dgm:spPr/>
      <dgm:t>
        <a:bodyPr/>
        <a:lstStyle/>
        <a:p>
          <a:endParaRPr lang="fr-FR"/>
        </a:p>
      </dgm:t>
    </dgm:pt>
    <dgm:pt modelId="{9518FED2-3502-49F3-85AE-BAF67D217681}">
      <dgm:prSet phldrT="[Texte]"/>
      <dgm:spPr/>
      <dgm:t>
        <a:bodyPr/>
        <a:lstStyle/>
        <a:p>
          <a:r>
            <a:rPr lang="fr-FR" b="1" u="sng" dirty="0" smtClean="0"/>
            <a:t>sociale</a:t>
          </a:r>
          <a:endParaRPr lang="fr-FR" b="1" u="sng" dirty="0"/>
        </a:p>
      </dgm:t>
    </dgm:pt>
    <dgm:pt modelId="{D4C0AC34-5BE6-4A82-99FB-3E8BF71930D0}" type="parTrans" cxnId="{1583DCE0-19FE-4C8E-8DC2-D12D7E9A5896}">
      <dgm:prSet/>
      <dgm:spPr/>
      <dgm:t>
        <a:bodyPr/>
        <a:lstStyle/>
        <a:p>
          <a:endParaRPr lang="fr-FR"/>
        </a:p>
      </dgm:t>
    </dgm:pt>
    <dgm:pt modelId="{68A7A17A-5088-4686-BD5D-19C52EA2288C}" type="sibTrans" cxnId="{1583DCE0-19FE-4C8E-8DC2-D12D7E9A5896}">
      <dgm:prSet/>
      <dgm:spPr/>
      <dgm:t>
        <a:bodyPr/>
        <a:lstStyle/>
        <a:p>
          <a:endParaRPr lang="fr-FR"/>
        </a:p>
      </dgm:t>
    </dgm:pt>
    <dgm:pt modelId="{939FEEAF-663C-463C-A104-E5A6D20FBB1E}">
      <dgm:prSet phldrT="[Texte]"/>
      <dgm:spPr/>
      <dgm:t>
        <a:bodyPr/>
        <a:lstStyle/>
        <a:p>
          <a:r>
            <a:rPr lang="fr-FR" dirty="0" smtClean="0"/>
            <a:t>Groupes d’</a:t>
          </a:r>
          <a:r>
            <a:rPr lang="fr-FR" dirty="0" err="1" smtClean="0"/>
            <a:t>entr</a:t>
          </a:r>
          <a:endParaRPr lang="fr-FR" dirty="0"/>
        </a:p>
      </dgm:t>
    </dgm:pt>
    <dgm:pt modelId="{BEBE7217-D333-41BD-8041-D63F930268AE}" type="parTrans" cxnId="{D671AC4B-0E67-4C3F-AB7C-F693A5DF378A}">
      <dgm:prSet/>
      <dgm:spPr/>
      <dgm:t>
        <a:bodyPr/>
        <a:lstStyle/>
        <a:p>
          <a:endParaRPr lang="fr-FR"/>
        </a:p>
      </dgm:t>
    </dgm:pt>
    <dgm:pt modelId="{A5B94D19-9BB5-47B5-A046-8C8E7BABDFFE}" type="sibTrans" cxnId="{D671AC4B-0E67-4C3F-AB7C-F693A5DF378A}">
      <dgm:prSet/>
      <dgm:spPr/>
      <dgm:t>
        <a:bodyPr/>
        <a:lstStyle/>
        <a:p>
          <a:endParaRPr lang="fr-FR"/>
        </a:p>
      </dgm:t>
    </dgm:pt>
    <dgm:pt modelId="{48CD558B-2FEA-42FD-B763-0718574BC746}">
      <dgm:prSet phldrT="[Texte]"/>
      <dgm:spPr/>
      <dgm:t>
        <a:bodyPr/>
        <a:lstStyle/>
        <a:p>
          <a:endParaRPr lang="fr-FR" dirty="0"/>
        </a:p>
      </dgm:t>
    </dgm:pt>
    <dgm:pt modelId="{5D2A2A8C-F0D7-4581-94AA-8A8EB98220E9}" type="parTrans" cxnId="{FABF8E61-67D3-4C4A-8974-5FF116A355F3}">
      <dgm:prSet/>
      <dgm:spPr/>
      <dgm:t>
        <a:bodyPr/>
        <a:lstStyle/>
        <a:p>
          <a:endParaRPr lang="fr-FR"/>
        </a:p>
      </dgm:t>
    </dgm:pt>
    <dgm:pt modelId="{0D1D1B39-F6E3-4A8D-B3EB-4F25B55E30A3}" type="sibTrans" cxnId="{FABF8E61-67D3-4C4A-8974-5FF116A355F3}">
      <dgm:prSet/>
      <dgm:spPr/>
      <dgm:t>
        <a:bodyPr/>
        <a:lstStyle/>
        <a:p>
          <a:endParaRPr lang="fr-FR"/>
        </a:p>
      </dgm:t>
    </dgm:pt>
    <dgm:pt modelId="{B3AEBF73-1769-4E1D-AA1E-CADE810B1B89}">
      <dgm:prSet phldrT="[Texte]"/>
      <dgm:spPr/>
      <dgm:t>
        <a:bodyPr/>
        <a:lstStyle/>
        <a:p>
          <a:r>
            <a:rPr lang="fr-FR" dirty="0" smtClean="0"/>
            <a:t>Infrastructures</a:t>
          </a:r>
          <a:endParaRPr lang="fr-FR" dirty="0"/>
        </a:p>
      </dgm:t>
    </dgm:pt>
    <dgm:pt modelId="{AEC17DAF-D7EF-45BC-A7CF-A5113587C62A}" type="parTrans" cxnId="{3A9E11AB-C724-414D-89C1-E278E4C063F3}">
      <dgm:prSet/>
      <dgm:spPr/>
      <dgm:t>
        <a:bodyPr/>
        <a:lstStyle/>
        <a:p>
          <a:endParaRPr lang="fr-FR"/>
        </a:p>
      </dgm:t>
    </dgm:pt>
    <dgm:pt modelId="{D0B63E10-5C7A-4453-AED8-C9ADAE8AD7F1}" type="sibTrans" cxnId="{3A9E11AB-C724-414D-89C1-E278E4C063F3}">
      <dgm:prSet/>
      <dgm:spPr/>
      <dgm:t>
        <a:bodyPr/>
        <a:lstStyle/>
        <a:p>
          <a:endParaRPr lang="fr-FR"/>
        </a:p>
      </dgm:t>
    </dgm:pt>
    <dgm:pt modelId="{B05231C4-D822-4297-A560-9DEFA4DD7018}">
      <dgm:prSet phldrT="[Texte]"/>
      <dgm:spPr/>
      <dgm:t>
        <a:bodyPr/>
        <a:lstStyle/>
        <a:p>
          <a:r>
            <a:rPr lang="fr-FR" dirty="0" smtClean="0"/>
            <a:t>Contexte scolaire contexte familial</a:t>
          </a:r>
          <a:endParaRPr lang="fr-FR" dirty="0"/>
        </a:p>
      </dgm:t>
    </dgm:pt>
    <dgm:pt modelId="{15B2F7E0-956B-4920-B024-412ECC37A5B0}" type="parTrans" cxnId="{3CAA74FA-D63C-48A1-BD9C-69830C363ED4}">
      <dgm:prSet/>
      <dgm:spPr/>
      <dgm:t>
        <a:bodyPr/>
        <a:lstStyle/>
        <a:p>
          <a:endParaRPr lang="fr-FR"/>
        </a:p>
      </dgm:t>
    </dgm:pt>
    <dgm:pt modelId="{B38F8100-E367-4B60-A6D9-B27EF6E3759D}" type="sibTrans" cxnId="{3CAA74FA-D63C-48A1-BD9C-69830C363ED4}">
      <dgm:prSet/>
      <dgm:spPr/>
      <dgm:t>
        <a:bodyPr/>
        <a:lstStyle/>
        <a:p>
          <a:endParaRPr lang="fr-FR"/>
        </a:p>
      </dgm:t>
    </dgm:pt>
    <dgm:pt modelId="{A97DA42F-38E2-4F22-AAF6-BDE0862543A2}" type="pres">
      <dgm:prSet presAssocID="{AED72A85-9B6D-40D9-9324-386F703DEC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F1582F1-EDA3-4EC4-B804-0CC5DE2CCAFB}" type="pres">
      <dgm:prSet presAssocID="{AE9BAD6C-4B45-4B0B-96E7-3A3D695E472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B7109D-BDA9-4C29-89CF-F3280EC9E885}" type="pres">
      <dgm:prSet presAssocID="{CEBC45A9-5725-4138-ABCF-6048EB62B810}" presName="sibTrans" presStyleCnt="0"/>
      <dgm:spPr/>
    </dgm:pt>
    <dgm:pt modelId="{939321A9-020D-48F6-B268-24FE66B73336}" type="pres">
      <dgm:prSet presAssocID="{46063E64-D59C-4655-A77B-25246A574C5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5E2149-8911-420C-9239-AAFDCEA34253}" type="pres">
      <dgm:prSet presAssocID="{52144892-1EDD-476B-B4E3-6F97EC8CC7F0}" presName="sibTrans" presStyleCnt="0"/>
      <dgm:spPr/>
    </dgm:pt>
    <dgm:pt modelId="{07A3340C-A46E-4818-9476-357D2E388DE7}" type="pres">
      <dgm:prSet presAssocID="{9518FED2-3502-49F3-85AE-BAF67D2176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671AC4B-0E67-4C3F-AB7C-F693A5DF378A}" srcId="{9518FED2-3502-49F3-85AE-BAF67D217681}" destId="{939FEEAF-663C-463C-A104-E5A6D20FBB1E}" srcOrd="0" destOrd="0" parTransId="{BEBE7217-D333-41BD-8041-D63F930268AE}" sibTransId="{A5B94D19-9BB5-47B5-A046-8C8E7BABDFFE}"/>
    <dgm:cxn modelId="{660218C4-E0B5-4CC1-BE93-CA4CBA54287F}" srcId="{AED72A85-9B6D-40D9-9324-386F703DEC99}" destId="{46063E64-D59C-4655-A77B-25246A574C57}" srcOrd="1" destOrd="0" parTransId="{F49D770E-D0B4-4B6A-98C6-165B93D1DB6D}" sibTransId="{52144892-1EDD-476B-B4E3-6F97EC8CC7F0}"/>
    <dgm:cxn modelId="{1583DCE0-19FE-4C8E-8DC2-D12D7E9A5896}" srcId="{AED72A85-9B6D-40D9-9324-386F703DEC99}" destId="{9518FED2-3502-49F3-85AE-BAF67D217681}" srcOrd="2" destOrd="0" parTransId="{D4C0AC34-5BE6-4A82-99FB-3E8BF71930D0}" sibTransId="{68A7A17A-5088-4686-BD5D-19C52EA2288C}"/>
    <dgm:cxn modelId="{D89FC8F2-9E1C-431E-A533-3D62BABA15AE}" type="presOf" srcId="{B05231C4-D822-4297-A560-9DEFA4DD7018}" destId="{07A3340C-A46E-4818-9476-357D2E388DE7}" srcOrd="0" destOrd="2" presId="urn:microsoft.com/office/officeart/2005/8/layout/hList6"/>
    <dgm:cxn modelId="{D48F5340-36D9-4323-932B-9EA9325B1312}" type="presOf" srcId="{418DAC03-48A7-4C3E-B853-4774B9393EC6}" destId="{939321A9-020D-48F6-B268-24FE66B73336}" srcOrd="0" destOrd="1" presId="urn:microsoft.com/office/officeart/2005/8/layout/hList6"/>
    <dgm:cxn modelId="{90851DDD-BD40-4E27-A71E-3280FD102D73}" srcId="{AE9BAD6C-4B45-4B0B-96E7-3A3D695E4728}" destId="{B4742FFE-8C6A-47A2-B50F-E2CFD9A09B3E}" srcOrd="0" destOrd="0" parTransId="{518EF1C8-F8BD-4ABC-88C8-2B519C5AB943}" sibTransId="{88B7DF9A-45EC-43C3-A337-3DC19B5E1EE9}"/>
    <dgm:cxn modelId="{3A9E11AB-C724-414D-89C1-E278E4C063F3}" srcId="{46063E64-D59C-4655-A77B-25246A574C57}" destId="{B3AEBF73-1769-4E1D-AA1E-CADE810B1B89}" srcOrd="1" destOrd="0" parTransId="{AEC17DAF-D7EF-45BC-A7CF-A5113587C62A}" sibTransId="{D0B63E10-5C7A-4453-AED8-C9ADAE8AD7F1}"/>
    <dgm:cxn modelId="{20C6C3E9-53D2-4A04-8FD8-4F81757301C2}" type="presOf" srcId="{B3AEBF73-1769-4E1D-AA1E-CADE810B1B89}" destId="{939321A9-020D-48F6-B268-24FE66B73336}" srcOrd="0" destOrd="2" presId="urn:microsoft.com/office/officeart/2005/8/layout/hList6"/>
    <dgm:cxn modelId="{5DB3DED9-78A3-42D8-8798-82C2F6AC11D4}" type="presOf" srcId="{B4742FFE-8C6A-47A2-B50F-E2CFD9A09B3E}" destId="{1F1582F1-EDA3-4EC4-B804-0CC5DE2CCAFB}" srcOrd="0" destOrd="1" presId="urn:microsoft.com/office/officeart/2005/8/layout/hList6"/>
    <dgm:cxn modelId="{F54A7C15-9B5A-449D-909E-68D6AA2FA597}" type="presOf" srcId="{939FEEAF-663C-463C-A104-E5A6D20FBB1E}" destId="{07A3340C-A46E-4818-9476-357D2E388DE7}" srcOrd="0" destOrd="1" presId="urn:microsoft.com/office/officeart/2005/8/layout/hList6"/>
    <dgm:cxn modelId="{9B07649F-A082-4490-8F35-BCAC3C408526}" type="presOf" srcId="{9518FED2-3502-49F3-85AE-BAF67D217681}" destId="{07A3340C-A46E-4818-9476-357D2E388DE7}" srcOrd="0" destOrd="0" presId="urn:microsoft.com/office/officeart/2005/8/layout/hList6"/>
    <dgm:cxn modelId="{6FFAD63E-7C68-446C-ADC0-FCC81F8F2137}" srcId="{46063E64-D59C-4655-A77B-25246A574C57}" destId="{418DAC03-48A7-4C3E-B853-4774B9393EC6}" srcOrd="0" destOrd="0" parTransId="{488081BE-13EE-4203-83C1-9E347541A861}" sibTransId="{B3515F65-6A5C-4353-9CD6-1AD807653D49}"/>
    <dgm:cxn modelId="{C6840881-31B2-43F9-80FA-7CAA850991A4}" srcId="{AED72A85-9B6D-40D9-9324-386F703DEC99}" destId="{AE9BAD6C-4B45-4B0B-96E7-3A3D695E4728}" srcOrd="0" destOrd="0" parTransId="{0CAEFA45-2934-480F-ACE3-8C049368E768}" sibTransId="{CEBC45A9-5725-4138-ABCF-6048EB62B810}"/>
    <dgm:cxn modelId="{D322E9C1-F799-4C2B-9DAC-2FAC057927C9}" type="presOf" srcId="{AE9BAD6C-4B45-4B0B-96E7-3A3D695E4728}" destId="{1F1582F1-EDA3-4EC4-B804-0CC5DE2CCAFB}" srcOrd="0" destOrd="0" presId="urn:microsoft.com/office/officeart/2005/8/layout/hList6"/>
    <dgm:cxn modelId="{427280A4-CB5C-41AC-8553-4E6DED961B61}" type="presOf" srcId="{46063E64-D59C-4655-A77B-25246A574C57}" destId="{939321A9-020D-48F6-B268-24FE66B73336}" srcOrd="0" destOrd="0" presId="urn:microsoft.com/office/officeart/2005/8/layout/hList6"/>
    <dgm:cxn modelId="{BE7E8BAB-9DC5-4732-A89B-C52F3AE855C4}" type="presOf" srcId="{AED72A85-9B6D-40D9-9324-386F703DEC99}" destId="{A97DA42F-38E2-4F22-AAF6-BDE0862543A2}" srcOrd="0" destOrd="0" presId="urn:microsoft.com/office/officeart/2005/8/layout/hList6"/>
    <dgm:cxn modelId="{3CAA74FA-D63C-48A1-BD9C-69830C363ED4}" srcId="{9518FED2-3502-49F3-85AE-BAF67D217681}" destId="{B05231C4-D822-4297-A560-9DEFA4DD7018}" srcOrd="1" destOrd="0" parTransId="{15B2F7E0-956B-4920-B024-412ECC37A5B0}" sibTransId="{B38F8100-E367-4B60-A6D9-B27EF6E3759D}"/>
    <dgm:cxn modelId="{706FF03F-AB74-4657-8CBE-2C62F1673D85}" type="presOf" srcId="{48CD558B-2FEA-42FD-B763-0718574BC746}" destId="{939321A9-020D-48F6-B268-24FE66B73336}" srcOrd="0" destOrd="3" presId="urn:microsoft.com/office/officeart/2005/8/layout/hList6"/>
    <dgm:cxn modelId="{FABF8E61-67D3-4C4A-8974-5FF116A355F3}" srcId="{46063E64-D59C-4655-A77B-25246A574C57}" destId="{48CD558B-2FEA-42FD-B763-0718574BC746}" srcOrd="2" destOrd="0" parTransId="{5D2A2A8C-F0D7-4581-94AA-8A8EB98220E9}" sibTransId="{0D1D1B39-F6E3-4A8D-B3EB-4F25B55E30A3}"/>
    <dgm:cxn modelId="{5D22891A-2B1D-473E-AC63-23DFAF825818}" type="presParOf" srcId="{A97DA42F-38E2-4F22-AAF6-BDE0862543A2}" destId="{1F1582F1-EDA3-4EC4-B804-0CC5DE2CCAFB}" srcOrd="0" destOrd="0" presId="urn:microsoft.com/office/officeart/2005/8/layout/hList6"/>
    <dgm:cxn modelId="{A2456403-8D08-4482-AA4B-818B80F66D98}" type="presParOf" srcId="{A97DA42F-38E2-4F22-AAF6-BDE0862543A2}" destId="{7DB7109D-BDA9-4C29-89CF-F3280EC9E885}" srcOrd="1" destOrd="0" presId="urn:microsoft.com/office/officeart/2005/8/layout/hList6"/>
    <dgm:cxn modelId="{795972B9-FC89-4A1C-A949-100957F6AF9F}" type="presParOf" srcId="{A97DA42F-38E2-4F22-AAF6-BDE0862543A2}" destId="{939321A9-020D-48F6-B268-24FE66B73336}" srcOrd="2" destOrd="0" presId="urn:microsoft.com/office/officeart/2005/8/layout/hList6"/>
    <dgm:cxn modelId="{CBFC0B0B-7767-4415-B841-5BF99909A022}" type="presParOf" srcId="{A97DA42F-38E2-4F22-AAF6-BDE0862543A2}" destId="{515E2149-8911-420C-9239-AAFDCEA34253}" srcOrd="3" destOrd="0" presId="urn:microsoft.com/office/officeart/2005/8/layout/hList6"/>
    <dgm:cxn modelId="{FDC355DB-69E1-4A73-8F84-6B43CBBDDEDB}" type="presParOf" srcId="{A97DA42F-38E2-4F22-AAF6-BDE0862543A2}" destId="{07A3340C-A46E-4818-9476-357D2E388DE7}" srcOrd="4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132806-2040-45D4-A09C-43C37DD52C45}" type="doc">
      <dgm:prSet loTypeId="urn:microsoft.com/office/officeart/2005/8/layout/hList3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178D9FD-CEA0-4EF8-9164-62D309EFB5DF}">
      <dgm:prSet phldrT="[Texte]"/>
      <dgm:spPr/>
      <dgm:t>
        <a:bodyPr/>
        <a:lstStyle/>
        <a:p>
          <a:r>
            <a:rPr lang="fr-FR" dirty="0" smtClean="0"/>
            <a:t>Développement des ≠ qualités</a:t>
          </a:r>
          <a:endParaRPr lang="fr-FR" dirty="0"/>
        </a:p>
      </dgm:t>
    </dgm:pt>
    <dgm:pt modelId="{98AC253A-303A-4F3C-90C8-2D3060423388}" type="parTrans" cxnId="{6494E660-EC6B-467D-8A83-4FA4C32C965A}">
      <dgm:prSet/>
      <dgm:spPr/>
      <dgm:t>
        <a:bodyPr/>
        <a:lstStyle/>
        <a:p>
          <a:endParaRPr lang="fr-FR"/>
        </a:p>
      </dgm:t>
    </dgm:pt>
    <dgm:pt modelId="{34545FCA-26E8-4A0E-B3D3-D7E998BAF10C}" type="sibTrans" cxnId="{6494E660-EC6B-467D-8A83-4FA4C32C965A}">
      <dgm:prSet/>
      <dgm:spPr/>
      <dgm:t>
        <a:bodyPr/>
        <a:lstStyle/>
        <a:p>
          <a:endParaRPr lang="fr-FR"/>
        </a:p>
      </dgm:t>
    </dgm:pt>
    <dgm:pt modelId="{098EAABA-2709-44EF-BAD1-C7AC71BF5DD4}">
      <dgm:prSet phldrT="[Texte]"/>
      <dgm:spPr/>
      <dgm:t>
        <a:bodyPr/>
        <a:lstStyle/>
        <a:p>
          <a:r>
            <a:rPr lang="fr-FR" dirty="0" smtClean="0"/>
            <a:t>physiques</a:t>
          </a:r>
          <a:endParaRPr lang="fr-FR" dirty="0"/>
        </a:p>
      </dgm:t>
    </dgm:pt>
    <dgm:pt modelId="{C6D4BCAA-285C-4AD8-AE4F-ECBCA2FFAEA5}" type="parTrans" cxnId="{D8795A9D-A65D-4F39-BBDF-32637AFCED78}">
      <dgm:prSet/>
      <dgm:spPr/>
      <dgm:t>
        <a:bodyPr/>
        <a:lstStyle/>
        <a:p>
          <a:endParaRPr lang="fr-FR"/>
        </a:p>
      </dgm:t>
    </dgm:pt>
    <dgm:pt modelId="{1078ECE5-95EA-42FF-A77D-71FDD968D220}" type="sibTrans" cxnId="{D8795A9D-A65D-4F39-BBDF-32637AFCED78}">
      <dgm:prSet/>
      <dgm:spPr/>
      <dgm:t>
        <a:bodyPr/>
        <a:lstStyle/>
        <a:p>
          <a:endParaRPr lang="fr-FR"/>
        </a:p>
      </dgm:t>
    </dgm:pt>
    <dgm:pt modelId="{DCBB265B-F090-4AB2-B009-9F73E7D14B5A}">
      <dgm:prSet phldrT="[Texte]"/>
      <dgm:spPr/>
      <dgm:t>
        <a:bodyPr/>
        <a:lstStyle/>
        <a:p>
          <a:r>
            <a:rPr lang="fr-FR" dirty="0" smtClean="0"/>
            <a:t>Technico-tactique</a:t>
          </a:r>
          <a:endParaRPr lang="fr-FR" dirty="0"/>
        </a:p>
      </dgm:t>
    </dgm:pt>
    <dgm:pt modelId="{4B49B965-7464-4266-AA7E-0BA122687639}" type="parTrans" cxnId="{3D8E7101-109C-4D39-89EB-78643AF6B29D}">
      <dgm:prSet/>
      <dgm:spPr/>
      <dgm:t>
        <a:bodyPr/>
        <a:lstStyle/>
        <a:p>
          <a:endParaRPr lang="fr-FR"/>
        </a:p>
      </dgm:t>
    </dgm:pt>
    <dgm:pt modelId="{16FB699F-453B-4A10-80CB-9523FE99DE4B}" type="sibTrans" cxnId="{3D8E7101-109C-4D39-89EB-78643AF6B29D}">
      <dgm:prSet/>
      <dgm:spPr/>
      <dgm:t>
        <a:bodyPr/>
        <a:lstStyle/>
        <a:p>
          <a:endParaRPr lang="fr-FR"/>
        </a:p>
      </dgm:t>
    </dgm:pt>
    <dgm:pt modelId="{0587BDF5-CBFE-4CCD-92DA-30910AFBDE9D}">
      <dgm:prSet phldrT="[Texte]"/>
      <dgm:spPr/>
      <dgm:t>
        <a:bodyPr/>
        <a:lstStyle/>
        <a:p>
          <a:r>
            <a:rPr lang="fr-FR" dirty="0" smtClean="0"/>
            <a:t>mentales</a:t>
          </a:r>
          <a:endParaRPr lang="fr-FR" dirty="0"/>
        </a:p>
      </dgm:t>
    </dgm:pt>
    <dgm:pt modelId="{F167F558-2220-4D81-903D-B0BD8D61B3AB}" type="parTrans" cxnId="{9A1FE23A-A767-417E-B2BC-A73741EC4553}">
      <dgm:prSet/>
      <dgm:spPr/>
      <dgm:t>
        <a:bodyPr/>
        <a:lstStyle/>
        <a:p>
          <a:endParaRPr lang="fr-FR"/>
        </a:p>
      </dgm:t>
    </dgm:pt>
    <dgm:pt modelId="{1D1D087C-0371-4964-AA1E-2B46B4575952}" type="sibTrans" cxnId="{9A1FE23A-A767-417E-B2BC-A73741EC4553}">
      <dgm:prSet/>
      <dgm:spPr/>
      <dgm:t>
        <a:bodyPr/>
        <a:lstStyle/>
        <a:p>
          <a:endParaRPr lang="fr-FR"/>
        </a:p>
      </dgm:t>
    </dgm:pt>
    <dgm:pt modelId="{0D9E3A6B-1418-4942-8C6D-A4583F2E4AA7}" type="pres">
      <dgm:prSet presAssocID="{74132806-2040-45D4-A09C-43C37DD52C4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FB03C02-DA2C-4E0F-BA28-30228F853B4B}" type="pres">
      <dgm:prSet presAssocID="{8178D9FD-CEA0-4EF8-9164-62D309EFB5DF}" presName="roof" presStyleLbl="dkBgShp" presStyleIdx="0" presStyleCnt="2" custLinFactNeighborX="-15105" custLinFactNeighborY="-33674"/>
      <dgm:spPr/>
      <dgm:t>
        <a:bodyPr/>
        <a:lstStyle/>
        <a:p>
          <a:endParaRPr lang="fr-FR"/>
        </a:p>
      </dgm:t>
    </dgm:pt>
    <dgm:pt modelId="{AA9A21FA-6B5F-443B-A0AB-D57815965148}" type="pres">
      <dgm:prSet presAssocID="{8178D9FD-CEA0-4EF8-9164-62D309EFB5DF}" presName="pillars" presStyleCnt="0"/>
      <dgm:spPr/>
    </dgm:pt>
    <dgm:pt modelId="{12A85306-C43D-493D-B8D1-AB0BA3D85813}" type="pres">
      <dgm:prSet presAssocID="{8178D9FD-CEA0-4EF8-9164-62D309EFB5D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EAD77A-1755-4FC3-9F10-839F9B331083}" type="pres">
      <dgm:prSet presAssocID="{DCBB265B-F090-4AB2-B009-9F73E7D14B5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7A485D-5A83-4A4D-8E92-0197CDF10C8B}" type="pres">
      <dgm:prSet presAssocID="{0587BDF5-CBFE-4CCD-92DA-30910AFBDE9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C22AA-F4B9-4B07-9807-59A39C26540D}" type="pres">
      <dgm:prSet presAssocID="{8178D9FD-CEA0-4EF8-9164-62D309EFB5DF}" presName="base" presStyleLbl="dkBgShp" presStyleIdx="1" presStyleCnt="2"/>
      <dgm:spPr/>
    </dgm:pt>
  </dgm:ptLst>
  <dgm:cxnLst>
    <dgm:cxn modelId="{7610E54F-E5ED-4DE1-B8D4-C978F97681C7}" type="presOf" srcId="{8178D9FD-CEA0-4EF8-9164-62D309EFB5DF}" destId="{4FB03C02-DA2C-4E0F-BA28-30228F853B4B}" srcOrd="0" destOrd="0" presId="urn:microsoft.com/office/officeart/2005/8/layout/hList3"/>
    <dgm:cxn modelId="{347F9A35-3F2C-4466-83B1-C88988571E32}" type="presOf" srcId="{74132806-2040-45D4-A09C-43C37DD52C45}" destId="{0D9E3A6B-1418-4942-8C6D-A4583F2E4AA7}" srcOrd="0" destOrd="0" presId="urn:microsoft.com/office/officeart/2005/8/layout/hList3"/>
    <dgm:cxn modelId="{CDB5DB02-997E-4D3D-9891-689064F1D250}" type="presOf" srcId="{0587BDF5-CBFE-4CCD-92DA-30910AFBDE9D}" destId="{477A485D-5A83-4A4D-8E92-0197CDF10C8B}" srcOrd="0" destOrd="0" presId="urn:microsoft.com/office/officeart/2005/8/layout/hList3"/>
    <dgm:cxn modelId="{2AC933E0-CB1B-46F6-95FF-72C83ADB63A0}" type="presOf" srcId="{098EAABA-2709-44EF-BAD1-C7AC71BF5DD4}" destId="{12A85306-C43D-493D-B8D1-AB0BA3D85813}" srcOrd="0" destOrd="0" presId="urn:microsoft.com/office/officeart/2005/8/layout/hList3"/>
    <dgm:cxn modelId="{D8795A9D-A65D-4F39-BBDF-32637AFCED78}" srcId="{8178D9FD-CEA0-4EF8-9164-62D309EFB5DF}" destId="{098EAABA-2709-44EF-BAD1-C7AC71BF5DD4}" srcOrd="0" destOrd="0" parTransId="{C6D4BCAA-285C-4AD8-AE4F-ECBCA2FFAEA5}" sibTransId="{1078ECE5-95EA-42FF-A77D-71FDD968D220}"/>
    <dgm:cxn modelId="{6494E660-EC6B-467D-8A83-4FA4C32C965A}" srcId="{74132806-2040-45D4-A09C-43C37DD52C45}" destId="{8178D9FD-CEA0-4EF8-9164-62D309EFB5DF}" srcOrd="0" destOrd="0" parTransId="{98AC253A-303A-4F3C-90C8-2D3060423388}" sibTransId="{34545FCA-26E8-4A0E-B3D3-D7E998BAF10C}"/>
    <dgm:cxn modelId="{BADE1768-84DC-4B0D-8DB3-F7E1FB7F4118}" type="presOf" srcId="{DCBB265B-F090-4AB2-B009-9F73E7D14B5A}" destId="{3BEAD77A-1755-4FC3-9F10-839F9B331083}" srcOrd="0" destOrd="0" presId="urn:microsoft.com/office/officeart/2005/8/layout/hList3"/>
    <dgm:cxn modelId="{9A1FE23A-A767-417E-B2BC-A73741EC4553}" srcId="{8178D9FD-CEA0-4EF8-9164-62D309EFB5DF}" destId="{0587BDF5-CBFE-4CCD-92DA-30910AFBDE9D}" srcOrd="2" destOrd="0" parTransId="{F167F558-2220-4D81-903D-B0BD8D61B3AB}" sibTransId="{1D1D087C-0371-4964-AA1E-2B46B4575952}"/>
    <dgm:cxn modelId="{3D8E7101-109C-4D39-89EB-78643AF6B29D}" srcId="{8178D9FD-CEA0-4EF8-9164-62D309EFB5DF}" destId="{DCBB265B-F090-4AB2-B009-9F73E7D14B5A}" srcOrd="1" destOrd="0" parTransId="{4B49B965-7464-4266-AA7E-0BA122687639}" sibTransId="{16FB699F-453B-4A10-80CB-9523FE99DE4B}"/>
    <dgm:cxn modelId="{83B5E775-1C3C-49EE-B1C7-517B7E5C45C4}" type="presParOf" srcId="{0D9E3A6B-1418-4942-8C6D-A4583F2E4AA7}" destId="{4FB03C02-DA2C-4E0F-BA28-30228F853B4B}" srcOrd="0" destOrd="0" presId="urn:microsoft.com/office/officeart/2005/8/layout/hList3"/>
    <dgm:cxn modelId="{235B0564-E782-4CB8-9B0D-433D72D2491F}" type="presParOf" srcId="{0D9E3A6B-1418-4942-8C6D-A4583F2E4AA7}" destId="{AA9A21FA-6B5F-443B-A0AB-D57815965148}" srcOrd="1" destOrd="0" presId="urn:microsoft.com/office/officeart/2005/8/layout/hList3"/>
    <dgm:cxn modelId="{CB092CC5-E307-411F-92E0-4648807D6037}" type="presParOf" srcId="{AA9A21FA-6B5F-443B-A0AB-D57815965148}" destId="{12A85306-C43D-493D-B8D1-AB0BA3D85813}" srcOrd="0" destOrd="0" presId="urn:microsoft.com/office/officeart/2005/8/layout/hList3"/>
    <dgm:cxn modelId="{385E7271-BEB0-4A76-8C11-51BCD93940AC}" type="presParOf" srcId="{AA9A21FA-6B5F-443B-A0AB-D57815965148}" destId="{3BEAD77A-1755-4FC3-9F10-839F9B331083}" srcOrd="1" destOrd="0" presId="urn:microsoft.com/office/officeart/2005/8/layout/hList3"/>
    <dgm:cxn modelId="{1CA165AC-0C60-416F-AAA4-E1B233470516}" type="presParOf" srcId="{AA9A21FA-6B5F-443B-A0AB-D57815965148}" destId="{477A485D-5A83-4A4D-8E92-0197CDF10C8B}" srcOrd="2" destOrd="0" presId="urn:microsoft.com/office/officeart/2005/8/layout/hList3"/>
    <dgm:cxn modelId="{94660DF2-080A-4424-9640-205D58D2B736}" type="presParOf" srcId="{0D9E3A6B-1418-4942-8C6D-A4583F2E4AA7}" destId="{E2DC22AA-F4B9-4B07-9807-59A39C26540D}" srcOrd="2" destOrd="0" presId="urn:microsoft.com/office/officeart/2005/8/layout/hLis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97145B-8ADF-43BE-9B82-ED63C353EB2E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E23F9C1-1923-449F-B232-8DD346B29979}">
      <dgm:prSet phldrT="[Texte]"/>
      <dgm:spPr/>
      <dgm:t>
        <a:bodyPr/>
        <a:lstStyle/>
        <a:p>
          <a:r>
            <a:rPr lang="fr-FR" dirty="0" smtClean="0"/>
            <a:t>spécifique</a:t>
          </a:r>
          <a:endParaRPr lang="fr-FR" dirty="0"/>
        </a:p>
      </dgm:t>
    </dgm:pt>
    <dgm:pt modelId="{14D57A82-34A8-4471-B072-03D894E7838E}" type="parTrans" cxnId="{DACA789C-56A8-4CF3-8FCA-DEBB60778B40}">
      <dgm:prSet/>
      <dgm:spPr/>
      <dgm:t>
        <a:bodyPr/>
        <a:lstStyle/>
        <a:p>
          <a:endParaRPr lang="fr-FR"/>
        </a:p>
      </dgm:t>
    </dgm:pt>
    <dgm:pt modelId="{26D79C74-AC5B-4303-801D-4429AB3FC3A8}" type="sibTrans" cxnId="{DACA789C-56A8-4CF3-8FCA-DEBB60778B40}">
      <dgm:prSet/>
      <dgm:spPr/>
      <dgm:t>
        <a:bodyPr/>
        <a:lstStyle/>
        <a:p>
          <a:endParaRPr lang="fr-FR"/>
        </a:p>
      </dgm:t>
    </dgm:pt>
    <dgm:pt modelId="{206EC9A1-9502-4EA7-8DE8-521689C50AC8}">
      <dgm:prSet phldrT="[Texte]"/>
      <dgm:spPr/>
      <dgm:t>
        <a:bodyPr/>
        <a:lstStyle/>
        <a:p>
          <a:r>
            <a:rPr lang="fr-FR" dirty="0" smtClean="0"/>
            <a:t>forces</a:t>
          </a:r>
          <a:endParaRPr lang="fr-FR" dirty="0"/>
        </a:p>
      </dgm:t>
    </dgm:pt>
    <dgm:pt modelId="{BB4FB5FA-21F3-4FA8-8915-15456A909D84}" type="parTrans" cxnId="{C8898FDA-0E24-401D-8A1B-D1AADE14DD07}">
      <dgm:prSet/>
      <dgm:spPr/>
      <dgm:t>
        <a:bodyPr/>
        <a:lstStyle/>
        <a:p>
          <a:endParaRPr lang="fr-FR"/>
        </a:p>
      </dgm:t>
    </dgm:pt>
    <dgm:pt modelId="{52F0390C-8F1F-4849-8D4B-E04872612BC5}" type="sibTrans" cxnId="{C8898FDA-0E24-401D-8A1B-D1AADE14DD07}">
      <dgm:prSet/>
      <dgm:spPr/>
      <dgm:t>
        <a:bodyPr/>
        <a:lstStyle/>
        <a:p>
          <a:endParaRPr lang="fr-FR"/>
        </a:p>
      </dgm:t>
    </dgm:pt>
    <dgm:pt modelId="{A314B1EA-A098-4116-8F9A-C791E668A135}">
      <dgm:prSet phldrT="[Texte]"/>
      <dgm:spPr/>
      <dgm:t>
        <a:bodyPr/>
        <a:lstStyle/>
        <a:p>
          <a:r>
            <a:rPr lang="fr-FR" dirty="0" smtClean="0"/>
            <a:t>Aptitudes aérobies</a:t>
          </a:r>
          <a:endParaRPr lang="fr-FR" dirty="0"/>
        </a:p>
      </dgm:t>
    </dgm:pt>
    <dgm:pt modelId="{131E8D61-9396-4E02-B3B7-4ACA8141AA18}" type="parTrans" cxnId="{82185115-84A4-49AB-9DD7-624BFBEC027E}">
      <dgm:prSet/>
      <dgm:spPr/>
      <dgm:t>
        <a:bodyPr/>
        <a:lstStyle/>
        <a:p>
          <a:endParaRPr lang="fr-FR"/>
        </a:p>
      </dgm:t>
    </dgm:pt>
    <dgm:pt modelId="{411548F4-C6CF-48CE-B026-E5CB7D085097}" type="sibTrans" cxnId="{82185115-84A4-49AB-9DD7-624BFBEC027E}">
      <dgm:prSet/>
      <dgm:spPr/>
      <dgm:t>
        <a:bodyPr/>
        <a:lstStyle/>
        <a:p>
          <a:endParaRPr lang="fr-FR"/>
        </a:p>
      </dgm:t>
    </dgm:pt>
    <dgm:pt modelId="{6D166F55-110F-4A21-AA56-80AA5579E02F}">
      <dgm:prSet phldrT="[Texte]"/>
      <dgm:spPr/>
      <dgm:t>
        <a:bodyPr/>
        <a:lstStyle/>
        <a:p>
          <a:r>
            <a:rPr lang="fr-FR" dirty="0" smtClean="0"/>
            <a:t>Combiné des qualités physiques</a:t>
          </a:r>
          <a:endParaRPr lang="fr-FR" dirty="0"/>
        </a:p>
      </dgm:t>
    </dgm:pt>
    <dgm:pt modelId="{374AAEF2-3256-486E-BD39-8A4892EB7748}" type="parTrans" cxnId="{25941AD9-D7BD-4F3F-A11E-9E14C295DCBF}">
      <dgm:prSet/>
      <dgm:spPr/>
      <dgm:t>
        <a:bodyPr/>
        <a:lstStyle/>
        <a:p>
          <a:endParaRPr lang="fr-FR"/>
        </a:p>
      </dgm:t>
    </dgm:pt>
    <dgm:pt modelId="{08DB2A7C-20A4-4080-BB0B-2CACBCA53319}" type="sibTrans" cxnId="{25941AD9-D7BD-4F3F-A11E-9E14C295DCBF}">
      <dgm:prSet/>
      <dgm:spPr/>
      <dgm:t>
        <a:bodyPr/>
        <a:lstStyle/>
        <a:p>
          <a:endParaRPr lang="fr-FR"/>
        </a:p>
      </dgm:t>
    </dgm:pt>
    <dgm:pt modelId="{2DA74899-9119-4731-9846-7FED82EB505C}">
      <dgm:prSet phldrT="[Texte]"/>
      <dgm:spPr/>
      <dgm:t>
        <a:bodyPr/>
        <a:lstStyle/>
        <a:p>
          <a:r>
            <a:rPr lang="fr-FR" dirty="0" smtClean="0"/>
            <a:t>Force vitesse </a:t>
          </a:r>
          <a:endParaRPr lang="fr-FR" dirty="0"/>
        </a:p>
      </dgm:t>
    </dgm:pt>
    <dgm:pt modelId="{8DC13D80-F537-4BE3-BAD8-8DE43A97691F}" type="parTrans" cxnId="{DD2804E0-34B6-4F17-BEA0-599ADF07A476}">
      <dgm:prSet/>
      <dgm:spPr/>
      <dgm:t>
        <a:bodyPr/>
        <a:lstStyle/>
        <a:p>
          <a:endParaRPr lang="fr-FR"/>
        </a:p>
      </dgm:t>
    </dgm:pt>
    <dgm:pt modelId="{579AEAD8-0ACC-4602-A8C1-20A7D143A941}" type="sibTrans" cxnId="{DD2804E0-34B6-4F17-BEA0-599ADF07A476}">
      <dgm:prSet/>
      <dgm:spPr/>
      <dgm:t>
        <a:bodyPr/>
        <a:lstStyle/>
        <a:p>
          <a:endParaRPr lang="fr-FR"/>
        </a:p>
      </dgm:t>
    </dgm:pt>
    <dgm:pt modelId="{E21792BE-6731-46C4-8147-90F283EFCBCE}">
      <dgm:prSet phldrT="[Texte]"/>
      <dgm:spPr/>
      <dgm:t>
        <a:bodyPr/>
        <a:lstStyle/>
        <a:p>
          <a:r>
            <a:rPr lang="fr-FR" dirty="0" smtClean="0"/>
            <a:t>Aptitudes anaérobies</a:t>
          </a:r>
          <a:endParaRPr lang="fr-FR" dirty="0"/>
        </a:p>
      </dgm:t>
    </dgm:pt>
    <dgm:pt modelId="{207745D7-EFD7-4A66-8B63-9A691D481A0D}" type="parTrans" cxnId="{DC28A448-54EF-460D-AA86-9FE100A60BDA}">
      <dgm:prSet/>
      <dgm:spPr/>
      <dgm:t>
        <a:bodyPr/>
        <a:lstStyle/>
        <a:p>
          <a:endParaRPr lang="fr-FR"/>
        </a:p>
      </dgm:t>
    </dgm:pt>
    <dgm:pt modelId="{CDCC41E9-E89C-4440-B0D7-0F54BD6F54D0}" type="sibTrans" cxnId="{DC28A448-54EF-460D-AA86-9FE100A60BDA}">
      <dgm:prSet/>
      <dgm:spPr/>
      <dgm:t>
        <a:bodyPr/>
        <a:lstStyle/>
        <a:p>
          <a:endParaRPr lang="fr-FR"/>
        </a:p>
      </dgm:t>
    </dgm:pt>
    <dgm:pt modelId="{B00375D1-3D16-4731-90E3-F1C6466AC7C9}">
      <dgm:prSet phldrT="[Texte]"/>
      <dgm:spPr/>
      <dgm:t>
        <a:bodyPr/>
        <a:lstStyle/>
        <a:p>
          <a:r>
            <a:rPr lang="fr-FR" dirty="0" smtClean="0"/>
            <a:t>Force endurance</a:t>
          </a:r>
          <a:endParaRPr lang="fr-FR" dirty="0"/>
        </a:p>
      </dgm:t>
    </dgm:pt>
    <dgm:pt modelId="{B8469E97-C9FD-4B15-A36D-27AB84A0FC34}" type="parTrans" cxnId="{B82784AF-FF2E-4132-B5AB-AEACA762EA8A}">
      <dgm:prSet/>
      <dgm:spPr/>
      <dgm:t>
        <a:bodyPr/>
        <a:lstStyle/>
        <a:p>
          <a:endParaRPr lang="fr-FR"/>
        </a:p>
      </dgm:t>
    </dgm:pt>
    <dgm:pt modelId="{130A9C00-5A6A-4148-AFC1-B66DB8179A02}" type="sibTrans" cxnId="{B82784AF-FF2E-4132-B5AB-AEACA762EA8A}">
      <dgm:prSet/>
      <dgm:spPr/>
      <dgm:t>
        <a:bodyPr/>
        <a:lstStyle/>
        <a:p>
          <a:endParaRPr lang="fr-FR"/>
        </a:p>
      </dgm:t>
    </dgm:pt>
    <dgm:pt modelId="{907C59DD-21FF-47FA-88B0-26D1C7B6EA4A}">
      <dgm:prSet phldrT="[Texte]"/>
      <dgm:spPr/>
      <dgm:t>
        <a:bodyPr/>
        <a:lstStyle/>
        <a:p>
          <a:r>
            <a:rPr lang="fr-FR" dirty="0" smtClean="0"/>
            <a:t>Vitesse endurance</a:t>
          </a:r>
          <a:endParaRPr lang="fr-FR" dirty="0"/>
        </a:p>
      </dgm:t>
    </dgm:pt>
    <dgm:pt modelId="{76B03747-9DF5-4D85-81C3-48F7B5693626}" type="parTrans" cxnId="{10DA5D29-CDAD-4D3F-96D9-4AFC34CDF47E}">
      <dgm:prSet/>
      <dgm:spPr/>
      <dgm:t>
        <a:bodyPr/>
        <a:lstStyle/>
        <a:p>
          <a:endParaRPr lang="fr-FR"/>
        </a:p>
      </dgm:t>
    </dgm:pt>
    <dgm:pt modelId="{A3AFB9BE-0FF5-4824-B77F-F0B08D540641}" type="sibTrans" cxnId="{10DA5D29-CDAD-4D3F-96D9-4AFC34CDF47E}">
      <dgm:prSet/>
      <dgm:spPr/>
      <dgm:t>
        <a:bodyPr/>
        <a:lstStyle/>
        <a:p>
          <a:endParaRPr lang="fr-FR"/>
        </a:p>
      </dgm:t>
    </dgm:pt>
    <dgm:pt modelId="{0A264416-E91D-460C-93B6-10A1A7530302}" type="pres">
      <dgm:prSet presAssocID="{5897145B-8ADF-43BE-9B82-ED63C353EB2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0451EDA-9C68-413C-95E8-711F17BC2739}" type="pres">
      <dgm:prSet presAssocID="{0E23F9C1-1923-449F-B232-8DD346B29979}" presName="linNode" presStyleCnt="0"/>
      <dgm:spPr/>
    </dgm:pt>
    <dgm:pt modelId="{13721C85-2978-400C-9400-D5B580BF2771}" type="pres">
      <dgm:prSet presAssocID="{0E23F9C1-1923-449F-B232-8DD346B2997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5B51AE-E69C-46B9-81F5-28C5048438AE}" type="pres">
      <dgm:prSet presAssocID="{0E23F9C1-1923-449F-B232-8DD346B2997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2FC9C-D32C-4878-9ED7-FC24B2139AB5}" type="pres">
      <dgm:prSet presAssocID="{26D79C74-AC5B-4303-801D-4429AB3FC3A8}" presName="spacing" presStyleCnt="0"/>
      <dgm:spPr/>
    </dgm:pt>
    <dgm:pt modelId="{E2D49F30-FA2F-4B4E-9E37-20D1B682BCFB}" type="pres">
      <dgm:prSet presAssocID="{6D166F55-110F-4A21-AA56-80AA5579E02F}" presName="linNode" presStyleCnt="0"/>
      <dgm:spPr/>
    </dgm:pt>
    <dgm:pt modelId="{91507695-E04C-4C1C-A2B9-B66448269183}" type="pres">
      <dgm:prSet presAssocID="{6D166F55-110F-4A21-AA56-80AA5579E02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B6593C-64AB-46A4-B28E-2A65CF6F251A}" type="pres">
      <dgm:prSet presAssocID="{6D166F55-110F-4A21-AA56-80AA5579E02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941AD9-D7BD-4F3F-A11E-9E14C295DCBF}" srcId="{5897145B-8ADF-43BE-9B82-ED63C353EB2E}" destId="{6D166F55-110F-4A21-AA56-80AA5579E02F}" srcOrd="1" destOrd="0" parTransId="{374AAEF2-3256-486E-BD39-8A4892EB7748}" sibTransId="{08DB2A7C-20A4-4080-BB0B-2CACBCA53319}"/>
    <dgm:cxn modelId="{741EC04A-B28B-41BD-8FAE-A11768464FEC}" type="presOf" srcId="{2DA74899-9119-4731-9846-7FED82EB505C}" destId="{7BB6593C-64AB-46A4-B28E-2A65CF6F251A}" srcOrd="0" destOrd="0" presId="urn:microsoft.com/office/officeart/2005/8/layout/vList6"/>
    <dgm:cxn modelId="{733123D4-065C-4A02-AB09-6C0DEBD5478B}" type="presOf" srcId="{E21792BE-6731-46C4-8147-90F283EFCBCE}" destId="{685B51AE-E69C-46B9-81F5-28C5048438AE}" srcOrd="0" destOrd="2" presId="urn:microsoft.com/office/officeart/2005/8/layout/vList6"/>
    <dgm:cxn modelId="{BFE76D41-E102-4DB3-9478-0D05FA13A145}" type="presOf" srcId="{0E23F9C1-1923-449F-B232-8DD346B29979}" destId="{13721C85-2978-400C-9400-D5B580BF2771}" srcOrd="0" destOrd="0" presId="urn:microsoft.com/office/officeart/2005/8/layout/vList6"/>
    <dgm:cxn modelId="{DC28A448-54EF-460D-AA86-9FE100A60BDA}" srcId="{0E23F9C1-1923-449F-B232-8DD346B29979}" destId="{E21792BE-6731-46C4-8147-90F283EFCBCE}" srcOrd="2" destOrd="0" parTransId="{207745D7-EFD7-4A66-8B63-9A691D481A0D}" sibTransId="{CDCC41E9-E89C-4440-B0D7-0F54BD6F54D0}"/>
    <dgm:cxn modelId="{44889F07-12F6-4173-80D4-0BD99B239B72}" type="presOf" srcId="{5897145B-8ADF-43BE-9B82-ED63C353EB2E}" destId="{0A264416-E91D-460C-93B6-10A1A7530302}" srcOrd="0" destOrd="0" presId="urn:microsoft.com/office/officeart/2005/8/layout/vList6"/>
    <dgm:cxn modelId="{DF5C9097-D950-4437-8492-F1ED8B7E3E0B}" type="presOf" srcId="{6D166F55-110F-4A21-AA56-80AA5579E02F}" destId="{91507695-E04C-4C1C-A2B9-B66448269183}" srcOrd="0" destOrd="0" presId="urn:microsoft.com/office/officeart/2005/8/layout/vList6"/>
    <dgm:cxn modelId="{DD2804E0-34B6-4F17-BEA0-599ADF07A476}" srcId="{6D166F55-110F-4A21-AA56-80AA5579E02F}" destId="{2DA74899-9119-4731-9846-7FED82EB505C}" srcOrd="0" destOrd="0" parTransId="{8DC13D80-F537-4BE3-BAD8-8DE43A97691F}" sibTransId="{579AEAD8-0ACC-4602-A8C1-20A7D143A941}"/>
    <dgm:cxn modelId="{BCA476D2-91B6-4141-9002-463439473AF7}" type="presOf" srcId="{B00375D1-3D16-4731-90E3-F1C6466AC7C9}" destId="{7BB6593C-64AB-46A4-B28E-2A65CF6F251A}" srcOrd="0" destOrd="1" presId="urn:microsoft.com/office/officeart/2005/8/layout/vList6"/>
    <dgm:cxn modelId="{C02BA3C2-306B-4A18-9F11-D16C8D92D0B4}" type="presOf" srcId="{A314B1EA-A098-4116-8F9A-C791E668A135}" destId="{685B51AE-E69C-46B9-81F5-28C5048438AE}" srcOrd="0" destOrd="1" presId="urn:microsoft.com/office/officeart/2005/8/layout/vList6"/>
    <dgm:cxn modelId="{B82784AF-FF2E-4132-B5AB-AEACA762EA8A}" srcId="{6D166F55-110F-4A21-AA56-80AA5579E02F}" destId="{B00375D1-3D16-4731-90E3-F1C6466AC7C9}" srcOrd="1" destOrd="0" parTransId="{B8469E97-C9FD-4B15-A36D-27AB84A0FC34}" sibTransId="{130A9C00-5A6A-4148-AFC1-B66DB8179A02}"/>
    <dgm:cxn modelId="{C8898FDA-0E24-401D-8A1B-D1AADE14DD07}" srcId="{0E23F9C1-1923-449F-B232-8DD346B29979}" destId="{206EC9A1-9502-4EA7-8DE8-521689C50AC8}" srcOrd="0" destOrd="0" parTransId="{BB4FB5FA-21F3-4FA8-8915-15456A909D84}" sibTransId="{52F0390C-8F1F-4849-8D4B-E04872612BC5}"/>
    <dgm:cxn modelId="{82185115-84A4-49AB-9DD7-624BFBEC027E}" srcId="{0E23F9C1-1923-449F-B232-8DD346B29979}" destId="{A314B1EA-A098-4116-8F9A-C791E668A135}" srcOrd="1" destOrd="0" parTransId="{131E8D61-9396-4E02-B3B7-4ACA8141AA18}" sibTransId="{411548F4-C6CF-48CE-B026-E5CB7D085097}"/>
    <dgm:cxn modelId="{10DA5D29-CDAD-4D3F-96D9-4AFC34CDF47E}" srcId="{6D166F55-110F-4A21-AA56-80AA5579E02F}" destId="{907C59DD-21FF-47FA-88B0-26D1C7B6EA4A}" srcOrd="2" destOrd="0" parTransId="{76B03747-9DF5-4D85-81C3-48F7B5693626}" sibTransId="{A3AFB9BE-0FF5-4824-B77F-F0B08D540641}"/>
    <dgm:cxn modelId="{378A0472-B4F4-4AA3-89B4-391ACCDFF831}" type="presOf" srcId="{907C59DD-21FF-47FA-88B0-26D1C7B6EA4A}" destId="{7BB6593C-64AB-46A4-B28E-2A65CF6F251A}" srcOrd="0" destOrd="2" presId="urn:microsoft.com/office/officeart/2005/8/layout/vList6"/>
    <dgm:cxn modelId="{DACA789C-56A8-4CF3-8FCA-DEBB60778B40}" srcId="{5897145B-8ADF-43BE-9B82-ED63C353EB2E}" destId="{0E23F9C1-1923-449F-B232-8DD346B29979}" srcOrd="0" destOrd="0" parTransId="{14D57A82-34A8-4471-B072-03D894E7838E}" sibTransId="{26D79C74-AC5B-4303-801D-4429AB3FC3A8}"/>
    <dgm:cxn modelId="{47EC158B-6933-4F55-9A52-13912C2FCBEC}" type="presOf" srcId="{206EC9A1-9502-4EA7-8DE8-521689C50AC8}" destId="{685B51AE-E69C-46B9-81F5-28C5048438AE}" srcOrd="0" destOrd="0" presId="urn:microsoft.com/office/officeart/2005/8/layout/vList6"/>
    <dgm:cxn modelId="{BD29DC8B-C325-49B3-A7F3-23DDA7E5B781}" type="presParOf" srcId="{0A264416-E91D-460C-93B6-10A1A7530302}" destId="{00451EDA-9C68-413C-95E8-711F17BC2739}" srcOrd="0" destOrd="0" presId="urn:microsoft.com/office/officeart/2005/8/layout/vList6"/>
    <dgm:cxn modelId="{00892D18-B3D2-4C1A-BA2B-2B9FFD0F0597}" type="presParOf" srcId="{00451EDA-9C68-413C-95E8-711F17BC2739}" destId="{13721C85-2978-400C-9400-D5B580BF2771}" srcOrd="0" destOrd="0" presId="urn:microsoft.com/office/officeart/2005/8/layout/vList6"/>
    <dgm:cxn modelId="{5173712A-8EBD-4E13-8097-843250049DBE}" type="presParOf" srcId="{00451EDA-9C68-413C-95E8-711F17BC2739}" destId="{685B51AE-E69C-46B9-81F5-28C5048438AE}" srcOrd="1" destOrd="0" presId="urn:microsoft.com/office/officeart/2005/8/layout/vList6"/>
    <dgm:cxn modelId="{B8B5C28A-EEC7-4E1C-BC4F-6E0C9D33AEEF}" type="presParOf" srcId="{0A264416-E91D-460C-93B6-10A1A7530302}" destId="{8C72FC9C-D32C-4878-9ED7-FC24B2139AB5}" srcOrd="1" destOrd="0" presId="urn:microsoft.com/office/officeart/2005/8/layout/vList6"/>
    <dgm:cxn modelId="{A118698B-3249-4552-AD81-BCEB6C52D363}" type="presParOf" srcId="{0A264416-E91D-460C-93B6-10A1A7530302}" destId="{E2D49F30-FA2F-4B4E-9E37-20D1B682BCFB}" srcOrd="2" destOrd="0" presId="urn:microsoft.com/office/officeart/2005/8/layout/vList6"/>
    <dgm:cxn modelId="{D1AA55DC-08D2-4282-81C7-E8923D42E20F}" type="presParOf" srcId="{E2D49F30-FA2F-4B4E-9E37-20D1B682BCFB}" destId="{91507695-E04C-4C1C-A2B9-B66448269183}" srcOrd="0" destOrd="0" presId="urn:microsoft.com/office/officeart/2005/8/layout/vList6"/>
    <dgm:cxn modelId="{00EE88DD-9F39-4EAF-AE6A-53D09B68689B}" type="presParOf" srcId="{E2D49F30-FA2F-4B4E-9E37-20D1B682BCFB}" destId="{7BB6593C-64AB-46A4-B28E-2A65CF6F251A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2B4AD-AB81-4072-BB38-68DAD2A17D0B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14C79-BCE4-4AFE-9151-3DBB0BAC4C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14C79-BCE4-4AFE-9151-3DBB0BAC4C7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5C74-A532-4ED5-9309-D34BFD7B778A}" type="datetimeFigureOut">
              <a:rPr lang="fr-FR" smtClean="0"/>
              <a:pPr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028F-5FDF-4D50-979B-0409291C9F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478634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6600" b="1" dirty="0" smtClean="0"/>
              <a:t>Méthodes </a:t>
            </a:r>
            <a:r>
              <a:rPr lang="fr-FR" sz="6600" b="1" dirty="0" smtClean="0"/>
              <a:t>et moyens d’entrainement sportif  de haut niveau</a:t>
            </a:r>
            <a:endParaRPr lang="fr-FR" sz="6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43042" y="5105400"/>
            <a:ext cx="6400800" cy="1752600"/>
          </a:xfrm>
        </p:spPr>
        <p:txBody>
          <a:bodyPr/>
          <a:lstStyle/>
          <a:p>
            <a:r>
              <a:rPr lang="fr-FR" dirty="0" smtClean="0"/>
              <a:t>Réalisé par:</a:t>
            </a:r>
          </a:p>
          <a:p>
            <a:r>
              <a:rPr lang="fr-FR" dirty="0" smtClean="0"/>
              <a:t>Pr. Smail Sadek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Etapes du processus d’entrainement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Activité de compétition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Modèles des caractéristiques de l’athlète (tests)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e 6"/>
          <p:cNvGraphicFramePr/>
          <p:nvPr/>
        </p:nvGraphicFramePr>
        <p:xfrm>
          <a:off x="785786" y="1928802"/>
          <a:ext cx="764386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9" name="Connecteur droit avec flèche 8"/>
          <p:cNvCxnSpPr/>
          <p:nvPr/>
        </p:nvCxnSpPr>
        <p:spPr>
          <a:xfrm flipV="1">
            <a:off x="2071670" y="4501364"/>
            <a:ext cx="143670" cy="142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Processus d’</a:t>
            </a:r>
            <a:r>
              <a:rPr lang="fr-FR" b="1" dirty="0" err="1" smtClean="0"/>
              <a:t>entr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 flipH="1" flipV="1">
            <a:off x="3500430" y="5214950"/>
            <a:ext cx="14287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Autres éléments</a:t>
            </a:r>
            <a:endParaRPr lang="fr-FR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Méthodes d’entrainements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Développement des qualités physiques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199</Words>
  <Application>Microsoft Office PowerPoint</Application>
  <PresentationFormat>Affichage à l'écran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Méthodes et moyens d’entrainement sportif  de haut niveau</vt:lpstr>
      <vt:lpstr>Etapes du processus d’entrainement</vt:lpstr>
      <vt:lpstr>Activité de compétition</vt:lpstr>
      <vt:lpstr>Modèles des caractéristiques de l’athlète (tests)</vt:lpstr>
      <vt:lpstr>Processus d’entr</vt:lpstr>
      <vt:lpstr>Autres éléments</vt:lpstr>
      <vt:lpstr>Méthodes d’entrainements</vt:lpstr>
      <vt:lpstr>Développement des qualités physiques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Méthodes et moyens d’entrainement</dc:title>
  <dc:creator>ADMIN</dc:creator>
  <cp:lastModifiedBy>ADMIN</cp:lastModifiedBy>
  <cp:revision>33</cp:revision>
  <dcterms:created xsi:type="dcterms:W3CDTF">2018-01-17T19:19:12Z</dcterms:created>
  <dcterms:modified xsi:type="dcterms:W3CDTF">2020-04-04T10:28:47Z</dcterms:modified>
</cp:coreProperties>
</file>