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19A4-AFAE-4755-B755-DEE1F85F1E8E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F5B-9282-42F9-8C0C-AE88DBE220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19A4-AFAE-4755-B755-DEE1F85F1E8E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F5B-9282-42F9-8C0C-AE88DBE220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19A4-AFAE-4755-B755-DEE1F85F1E8E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F5B-9282-42F9-8C0C-AE88DBE220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19A4-AFAE-4755-B755-DEE1F85F1E8E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F5B-9282-42F9-8C0C-AE88DBE220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19A4-AFAE-4755-B755-DEE1F85F1E8E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F5B-9282-42F9-8C0C-AE88DBE220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19A4-AFAE-4755-B755-DEE1F85F1E8E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F5B-9282-42F9-8C0C-AE88DBE220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19A4-AFAE-4755-B755-DEE1F85F1E8E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F5B-9282-42F9-8C0C-AE88DBE220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19A4-AFAE-4755-B755-DEE1F85F1E8E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F5B-9282-42F9-8C0C-AE88DBE220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19A4-AFAE-4755-B755-DEE1F85F1E8E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F5B-9282-42F9-8C0C-AE88DBE220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19A4-AFAE-4755-B755-DEE1F85F1E8E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F5B-9282-42F9-8C0C-AE88DBE220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D19A4-AFAE-4755-B755-DEE1F85F1E8E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B0F5B-9282-42F9-8C0C-AE88DBE220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D19A4-AFAE-4755-B755-DEE1F85F1E8E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B0F5B-9282-42F9-8C0C-AE88DBE2206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-3071866" y="0"/>
            <a:ext cx="12215866" cy="971554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fr-FR" sz="2400" b="1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lecture03 ꞉ types of technology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400" dirty="0" smtClean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01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) Artificial intelligence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꞉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   </a:t>
            </a:r>
            <a:endParaRPr lang="fr-FR" sz="2400" dirty="0">
              <a:solidFill>
                <a:schemeClr val="tx1"/>
              </a:solidFill>
              <a:latin typeface="+mj-lt"/>
              <a:ea typeface="Calibri"/>
              <a:cs typeface="Aharoni" pitchFamily="2" charset="-79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     Is the simulation of human intelligence by computer systems   and other machines .</a:t>
            </a:r>
            <a:endParaRPr lang="fr-FR" sz="2400" dirty="0">
              <a:solidFill>
                <a:schemeClr val="tx1"/>
              </a:solidFill>
              <a:latin typeface="+mj-lt"/>
              <a:ea typeface="Calibri"/>
              <a:cs typeface="Aharoni" pitchFamily="2" charset="-79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02) Information technology 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꞉</a:t>
            </a:r>
            <a:endParaRPr lang="fr-FR" sz="2400" dirty="0">
              <a:solidFill>
                <a:schemeClr val="tx1"/>
              </a:solidFill>
              <a:latin typeface="+mj-lt"/>
              <a:ea typeface="Calibri"/>
              <a:cs typeface="Aharoni" pitchFamily="2" charset="-79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    Telecommunication for the purpose of storing sending and retrieving information.   </a:t>
            </a:r>
            <a:endParaRPr lang="fr-FR" sz="2400" dirty="0">
              <a:solidFill>
                <a:schemeClr val="tx1"/>
              </a:solidFill>
              <a:latin typeface="+mj-lt"/>
              <a:ea typeface="Calibri"/>
              <a:cs typeface="Aharoni" pitchFamily="2" charset="-79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03) Space technology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꞉</a:t>
            </a:r>
            <a:endParaRPr lang="fr-FR" sz="2400" dirty="0">
              <a:solidFill>
                <a:schemeClr val="tx1"/>
              </a:solidFill>
              <a:latin typeface="+mj-lt"/>
              <a:ea typeface="Calibri"/>
              <a:cs typeface="Aharoni" pitchFamily="2" charset="-79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       Is field that helps space scientists plan and execute space exploration. </a:t>
            </a:r>
            <a:endParaRPr lang="fr-FR" sz="2400" dirty="0">
              <a:solidFill>
                <a:schemeClr val="tx1"/>
              </a:solidFill>
              <a:latin typeface="+mj-lt"/>
              <a:ea typeface="Calibri"/>
              <a:cs typeface="Aharoni" pitchFamily="2" charset="-79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04) Entertainment technology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꞉</a:t>
            </a:r>
            <a:endParaRPr lang="fr-FR" sz="2400" dirty="0">
              <a:solidFill>
                <a:schemeClr val="tx1"/>
              </a:solidFill>
              <a:latin typeface="+mj-lt"/>
              <a:ea typeface="Calibri"/>
              <a:cs typeface="Aharoni" pitchFamily="2" charset="-79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    Such as television, gaming, animation, you tube, face book, messenger, Gmail, and video.</a:t>
            </a:r>
            <a:endParaRPr lang="fr-FR" sz="2400" dirty="0">
              <a:solidFill>
                <a:schemeClr val="tx1"/>
              </a:solidFill>
              <a:latin typeface="+mj-lt"/>
              <a:ea typeface="Calibri"/>
              <a:cs typeface="Aharoni" pitchFamily="2" charset="-79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05) Medical technology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꞉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 </a:t>
            </a:r>
            <a:endParaRPr lang="fr-FR" sz="2400" dirty="0">
              <a:solidFill>
                <a:schemeClr val="tx1"/>
              </a:solidFill>
              <a:latin typeface="+mj-lt"/>
              <a:ea typeface="Calibri"/>
              <a:cs typeface="Aharoni" pitchFamily="2" charset="-79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     Is aids in more efficient and accurate health assessments and ailments and treatment the field pharmacology .</a:t>
            </a:r>
            <a:endParaRPr lang="fr-FR" sz="2400" dirty="0">
              <a:solidFill>
                <a:schemeClr val="tx1"/>
              </a:solidFill>
              <a:latin typeface="+mj-lt"/>
              <a:ea typeface="Calibri"/>
              <a:cs typeface="Aharoni" pitchFamily="2" charset="-79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06) Operational technology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꞉</a:t>
            </a:r>
            <a:endParaRPr lang="fr-FR" sz="2400" dirty="0">
              <a:solidFill>
                <a:schemeClr val="tx1"/>
              </a:solidFill>
              <a:latin typeface="+mj-lt"/>
              <a:ea typeface="Calibri"/>
              <a:cs typeface="Aharoni" pitchFamily="2" charset="-79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     SOF ware and hard ware controlling industrial equipment of net works .</a:t>
            </a:r>
            <a:endParaRPr lang="fr-FR" sz="2400" dirty="0">
              <a:solidFill>
                <a:schemeClr val="tx1"/>
              </a:solidFill>
              <a:latin typeface="+mj-lt"/>
              <a:ea typeface="Calibri"/>
              <a:cs typeface="Aharoni" pitchFamily="2" charset="-79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07) Assistive technology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꞉</a:t>
            </a:r>
            <a:endParaRPr lang="fr-FR" sz="2400" dirty="0">
              <a:solidFill>
                <a:schemeClr val="tx1"/>
              </a:solidFill>
              <a:latin typeface="+mj-lt"/>
              <a:ea typeface="Calibri"/>
              <a:cs typeface="Aharoni" pitchFamily="2" charset="-79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  <a:ea typeface="Calibri"/>
                <a:cs typeface="Aharoni" pitchFamily="2" charset="-79"/>
              </a:rPr>
              <a:t>   Make various daily activities such a bathing walking   and hearing movement and climbing. </a:t>
            </a:r>
            <a:endParaRPr lang="fr-FR" sz="2400" dirty="0" smtClean="0">
              <a:solidFill>
                <a:schemeClr val="tx1"/>
              </a:solidFill>
              <a:latin typeface="+mj-lt"/>
              <a:cs typeface="Aharoni" pitchFamily="2" charset="-79"/>
            </a:endParaRPr>
          </a:p>
          <a:p>
            <a:pPr algn="l"/>
            <a:r>
              <a:rPr lang="fr-FR" sz="2400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                                                                                                                                                                                           </a:t>
            </a:r>
            <a:endParaRPr lang="fr-FR" sz="2400" dirty="0">
              <a:solidFill>
                <a:schemeClr val="tx1"/>
              </a:solidFill>
              <a:latin typeface="+mj-lt"/>
              <a:cs typeface="Aharoni" pitchFamily="2" charset="-79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148</Words>
  <Application>Microsoft Office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crash</dc:creator>
  <cp:lastModifiedBy>crash</cp:lastModifiedBy>
  <cp:revision>2</cp:revision>
  <dcterms:created xsi:type="dcterms:W3CDTF">2023-03-12T15:34:08Z</dcterms:created>
  <dcterms:modified xsi:type="dcterms:W3CDTF">2023-03-12T15:45:34Z</dcterms:modified>
</cp:coreProperties>
</file>