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0341-67A2-4706-8922-703CB671DFF8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37B4-30C3-4C63-A3AE-26C2C19237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0341-67A2-4706-8922-703CB671DFF8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37B4-30C3-4C63-A3AE-26C2C19237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0341-67A2-4706-8922-703CB671DFF8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37B4-30C3-4C63-A3AE-26C2C19237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0341-67A2-4706-8922-703CB671DFF8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37B4-30C3-4C63-A3AE-26C2C19237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0341-67A2-4706-8922-703CB671DFF8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37B4-30C3-4C63-A3AE-26C2C19237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0341-67A2-4706-8922-703CB671DFF8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37B4-30C3-4C63-A3AE-26C2C19237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0341-67A2-4706-8922-703CB671DFF8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37B4-30C3-4C63-A3AE-26C2C19237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0341-67A2-4706-8922-703CB671DFF8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37B4-30C3-4C63-A3AE-26C2C19237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0341-67A2-4706-8922-703CB671DFF8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37B4-30C3-4C63-A3AE-26C2C19237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0341-67A2-4706-8922-703CB671DFF8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37B4-30C3-4C63-A3AE-26C2C19237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0341-67A2-4706-8922-703CB671DFF8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37B4-30C3-4C63-A3AE-26C2C19237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90341-67A2-4706-8922-703CB671DFF8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337B4-30C3-4C63-A3AE-26C2C192371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400" dirty="0" smtClean="0">
                <a:solidFill>
                  <a:schemeClr val="tx1"/>
                </a:solidFill>
              </a:rPr>
              <a:t>L</a:t>
            </a:r>
            <a:r>
              <a:rPr lang="fr-FR" sz="2800" b="1" dirty="0" smtClean="0">
                <a:solidFill>
                  <a:schemeClr val="tx1"/>
                </a:solidFill>
              </a:rPr>
              <a:t>ecture04</a:t>
            </a:r>
            <a:r>
              <a:rPr lang="fr-FR" sz="2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꞉ the internet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 smtClean="0">
                <a:solidFill>
                  <a:schemeClr val="tx1"/>
                </a:solidFill>
                <a:ea typeface="Calibri"/>
                <a:cs typeface="Arial"/>
              </a:rPr>
              <a:t>The </a:t>
            </a:r>
            <a:r>
              <a:rPr lang="en-US" sz="2800" dirty="0">
                <a:solidFill>
                  <a:schemeClr val="tx1"/>
                </a:solidFill>
                <a:ea typeface="Calibri"/>
                <a:cs typeface="Arial"/>
              </a:rPr>
              <a:t>internet is a global communication system that links individual net work it allows exachange of information bet ween two or more computers on net work.   </a:t>
            </a:r>
            <a:endParaRPr lang="fr-FR" sz="2800" dirty="0">
              <a:solidFill>
                <a:schemeClr val="tx1"/>
              </a:solidFill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a typeface="Calibri"/>
                <a:cs typeface="Arial"/>
              </a:rPr>
              <a:t>   Internet was evolved in 1969 under the project called </a:t>
            </a:r>
            <a:r>
              <a:rPr lang="en-US" sz="2800" dirty="0">
                <a:solidFill>
                  <a:schemeClr val="tx1"/>
                </a:solidFill>
                <a:ea typeface="Calibri"/>
                <a:cs typeface="Calibri"/>
              </a:rPr>
              <a:t>different universities and u.s defence soon after the people from </a:t>
            </a:r>
            <a:r>
              <a:rPr lang="en-US" sz="2800" dirty="0" smtClean="0">
                <a:solidFill>
                  <a:schemeClr val="tx1"/>
                </a:solidFill>
                <a:ea typeface="Calibri"/>
                <a:cs typeface="Calibri"/>
              </a:rPr>
              <a:t>backgrounds </a:t>
            </a:r>
            <a:r>
              <a:rPr lang="en-US" sz="2800" dirty="0">
                <a:solidFill>
                  <a:schemeClr val="tx1"/>
                </a:solidFill>
                <a:ea typeface="Calibri"/>
                <a:cs typeface="Calibri"/>
              </a:rPr>
              <a:t>such as anginees scientists students and researchers started for exchanging information and massages.</a:t>
            </a:r>
            <a:endParaRPr lang="fr-FR" sz="2800" dirty="0">
              <a:solidFill>
                <a:schemeClr val="tx1"/>
              </a:solidFill>
              <a:ea typeface="Calibri"/>
              <a:cs typeface="Arial"/>
            </a:endParaRPr>
          </a:p>
          <a:p>
            <a:pPr algn="l"/>
            <a:endParaRPr lang="fr-FR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66</Words>
  <Application>Microsoft Office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crash</dc:creator>
  <cp:lastModifiedBy>crash</cp:lastModifiedBy>
  <cp:revision>3</cp:revision>
  <dcterms:created xsi:type="dcterms:W3CDTF">2023-03-12T15:46:26Z</dcterms:created>
  <dcterms:modified xsi:type="dcterms:W3CDTF">2023-03-12T16:06:35Z</dcterms:modified>
</cp:coreProperties>
</file>