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8" r:id="rId2"/>
  </p:sldIdLst>
  <p:sldSz cx="30243463" cy="42845038"/>
  <p:notesSz cx="7099300" cy="10234613"/>
  <p:defaultTextStyle>
    <a:defPPr>
      <a:defRPr lang="fr-FR"/>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95">
          <p15:clr>
            <a:srgbClr val="A4A3A4"/>
          </p15:clr>
        </p15:guide>
        <p15:guide id="2" pos="952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569" autoAdjust="0"/>
  </p:normalViewPr>
  <p:slideViewPr>
    <p:cSldViewPr>
      <p:cViewPr>
        <p:scale>
          <a:sx n="10" d="100"/>
          <a:sy n="10" d="100"/>
        </p:scale>
        <p:origin x="3012" y="504"/>
      </p:cViewPr>
      <p:guideLst>
        <p:guide orient="horz" pos="13495"/>
        <p:guide pos="952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fr-FR"/>
          </a:p>
        </p:txBody>
      </p:sp>
      <p:sp>
        <p:nvSpPr>
          <p:cNvPr id="3" name="Espace réservé de la date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94E4F034-19FF-4868-8FA2-870EA0BD3DE6}" type="datetimeFigureOut">
              <a:rPr lang="fr-FR" smtClean="0"/>
              <a:pPr/>
              <a:t>23/04/2022</a:t>
            </a:fld>
            <a:endParaRPr lang="fr-FR"/>
          </a:p>
        </p:txBody>
      </p:sp>
      <p:sp>
        <p:nvSpPr>
          <p:cNvPr id="4" name="Espace réservé de l'image des diapositives 3"/>
          <p:cNvSpPr>
            <a:spLocks noGrp="1" noRot="1" noChangeAspect="1"/>
          </p:cNvSpPr>
          <p:nvPr>
            <p:ph type="sldImg" idx="2"/>
          </p:nvPr>
        </p:nvSpPr>
        <p:spPr>
          <a:xfrm>
            <a:off x="2195513" y="768350"/>
            <a:ext cx="2708275" cy="3836988"/>
          </a:xfrm>
          <a:prstGeom prst="rect">
            <a:avLst/>
          </a:prstGeom>
          <a:noFill/>
          <a:ln w="12700">
            <a:solidFill>
              <a:prstClr val="black"/>
            </a:solidFill>
          </a:ln>
        </p:spPr>
        <p:txBody>
          <a:bodyPr vert="horz" lIns="99048" tIns="49524" rIns="99048" bIns="49524" rtlCol="0" anchor="ctr"/>
          <a:lstStyle/>
          <a:p>
            <a:endParaRPr lang="fr-FR"/>
          </a:p>
        </p:txBody>
      </p:sp>
      <p:sp>
        <p:nvSpPr>
          <p:cNvPr id="5" name="Espace réservé des commentaires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fr-FR"/>
          </a:p>
        </p:txBody>
      </p:sp>
      <p:sp>
        <p:nvSpPr>
          <p:cNvPr id="7" name="Espace réservé du numéro de diapositive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4C4FB657-B863-4838-A391-C6F3FFFB6A80}" type="slidenum">
              <a:rPr lang="fr-FR" smtClean="0"/>
              <a:pPr/>
              <a:t>‹N°›</a:t>
            </a:fld>
            <a:endParaRPr lang="fr-FR"/>
          </a:p>
        </p:txBody>
      </p:sp>
    </p:spTree>
    <p:extLst>
      <p:ext uri="{BB962C8B-B14F-4D97-AF65-F5344CB8AC3E}">
        <p14:creationId xmlns:p14="http://schemas.microsoft.com/office/powerpoint/2010/main" val="2351519316"/>
      </p:ext>
    </p:extLst>
  </p:cSld>
  <p:clrMap bg1="lt1" tx1="dk1" bg2="lt2" tx2="dk2" accent1="accent1" accent2="accent2" accent3="accent3" accent4="accent4" accent5="accent5" accent6="accent6" hlink="hlink" folHlink="folHlink"/>
  <p:notesStyle>
    <a:lvl1pPr marL="0" algn="l" defTabSz="4176431" rtl="0" eaLnBrk="1" latinLnBrk="0" hangingPunct="1">
      <a:defRPr sz="5500" kern="1200">
        <a:solidFill>
          <a:schemeClr val="tx1"/>
        </a:solidFill>
        <a:latin typeface="+mn-lt"/>
        <a:ea typeface="+mn-ea"/>
        <a:cs typeface="+mn-cs"/>
      </a:defRPr>
    </a:lvl1pPr>
    <a:lvl2pPr marL="2088215" algn="l" defTabSz="4176431" rtl="0" eaLnBrk="1" latinLnBrk="0" hangingPunct="1">
      <a:defRPr sz="5500" kern="1200">
        <a:solidFill>
          <a:schemeClr val="tx1"/>
        </a:solidFill>
        <a:latin typeface="+mn-lt"/>
        <a:ea typeface="+mn-ea"/>
        <a:cs typeface="+mn-cs"/>
      </a:defRPr>
    </a:lvl2pPr>
    <a:lvl3pPr marL="4176431" algn="l" defTabSz="4176431" rtl="0" eaLnBrk="1" latinLnBrk="0" hangingPunct="1">
      <a:defRPr sz="5500" kern="1200">
        <a:solidFill>
          <a:schemeClr val="tx1"/>
        </a:solidFill>
        <a:latin typeface="+mn-lt"/>
        <a:ea typeface="+mn-ea"/>
        <a:cs typeface="+mn-cs"/>
      </a:defRPr>
    </a:lvl3pPr>
    <a:lvl4pPr marL="6264646" algn="l" defTabSz="4176431" rtl="0" eaLnBrk="1" latinLnBrk="0" hangingPunct="1">
      <a:defRPr sz="5500" kern="1200">
        <a:solidFill>
          <a:schemeClr val="tx1"/>
        </a:solidFill>
        <a:latin typeface="+mn-lt"/>
        <a:ea typeface="+mn-ea"/>
        <a:cs typeface="+mn-cs"/>
      </a:defRPr>
    </a:lvl4pPr>
    <a:lvl5pPr marL="8352861" algn="l" defTabSz="4176431" rtl="0" eaLnBrk="1" latinLnBrk="0" hangingPunct="1">
      <a:defRPr sz="5500" kern="1200">
        <a:solidFill>
          <a:schemeClr val="tx1"/>
        </a:solidFill>
        <a:latin typeface="+mn-lt"/>
        <a:ea typeface="+mn-ea"/>
        <a:cs typeface="+mn-cs"/>
      </a:defRPr>
    </a:lvl5pPr>
    <a:lvl6pPr marL="10441076" algn="l" defTabSz="4176431" rtl="0" eaLnBrk="1" latinLnBrk="0" hangingPunct="1">
      <a:defRPr sz="5500" kern="1200">
        <a:solidFill>
          <a:schemeClr val="tx1"/>
        </a:solidFill>
        <a:latin typeface="+mn-lt"/>
        <a:ea typeface="+mn-ea"/>
        <a:cs typeface="+mn-cs"/>
      </a:defRPr>
    </a:lvl6pPr>
    <a:lvl7pPr marL="12529292" algn="l" defTabSz="4176431" rtl="0" eaLnBrk="1" latinLnBrk="0" hangingPunct="1">
      <a:defRPr sz="5500" kern="1200">
        <a:solidFill>
          <a:schemeClr val="tx1"/>
        </a:solidFill>
        <a:latin typeface="+mn-lt"/>
        <a:ea typeface="+mn-ea"/>
        <a:cs typeface="+mn-cs"/>
      </a:defRPr>
    </a:lvl7pPr>
    <a:lvl8pPr marL="14617507" algn="l" defTabSz="4176431" rtl="0" eaLnBrk="1" latinLnBrk="0" hangingPunct="1">
      <a:defRPr sz="5500" kern="1200">
        <a:solidFill>
          <a:schemeClr val="tx1"/>
        </a:solidFill>
        <a:latin typeface="+mn-lt"/>
        <a:ea typeface="+mn-ea"/>
        <a:cs typeface="+mn-cs"/>
      </a:defRPr>
    </a:lvl8pPr>
    <a:lvl9pPr marL="16705722" algn="l" defTabSz="4176431" rtl="0" eaLnBrk="1" latinLnBrk="0" hangingPunct="1">
      <a:defRPr sz="55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2268260" y="13309735"/>
            <a:ext cx="25706944" cy="9183913"/>
          </a:xfrm>
        </p:spPr>
        <p:txBody>
          <a:bodyPr/>
          <a:lstStyle/>
          <a:p>
            <a:r>
              <a:rPr lang="fr-FR"/>
              <a:t>Cliquez pour modifier le style du titre</a:t>
            </a:r>
            <a:endParaRPr lang="fr-BE"/>
          </a:p>
        </p:txBody>
      </p:sp>
      <p:sp>
        <p:nvSpPr>
          <p:cNvPr id="3" name="Sous-titre 2"/>
          <p:cNvSpPr>
            <a:spLocks noGrp="1"/>
          </p:cNvSpPr>
          <p:nvPr>
            <p:ph type="subTitle" idx="1"/>
          </p:nvPr>
        </p:nvSpPr>
        <p:spPr>
          <a:xfrm>
            <a:off x="4536520" y="24278855"/>
            <a:ext cx="21170424" cy="10949287"/>
          </a:xfrm>
        </p:spPr>
        <p:txBody>
          <a:bodyPr/>
          <a:lstStyle>
            <a:lvl1pPr marL="0" indent="0" algn="ctr">
              <a:buNone/>
              <a:defRPr>
                <a:solidFill>
                  <a:schemeClr val="tx1">
                    <a:tint val="75000"/>
                  </a:schemeClr>
                </a:solidFill>
              </a:defRPr>
            </a:lvl1pPr>
            <a:lvl2pPr marL="2088215" indent="0" algn="ctr">
              <a:buNone/>
              <a:defRPr>
                <a:solidFill>
                  <a:schemeClr val="tx1">
                    <a:tint val="75000"/>
                  </a:schemeClr>
                </a:solidFill>
              </a:defRPr>
            </a:lvl2pPr>
            <a:lvl3pPr marL="4176431" indent="0" algn="ctr">
              <a:buNone/>
              <a:defRPr>
                <a:solidFill>
                  <a:schemeClr val="tx1">
                    <a:tint val="75000"/>
                  </a:schemeClr>
                </a:solidFill>
              </a:defRPr>
            </a:lvl3pPr>
            <a:lvl4pPr marL="6264646" indent="0" algn="ctr">
              <a:buNone/>
              <a:defRPr>
                <a:solidFill>
                  <a:schemeClr val="tx1">
                    <a:tint val="75000"/>
                  </a:schemeClr>
                </a:solidFill>
              </a:defRPr>
            </a:lvl4pPr>
            <a:lvl5pPr marL="8352861" indent="0" algn="ctr">
              <a:buNone/>
              <a:defRPr>
                <a:solidFill>
                  <a:schemeClr val="tx1">
                    <a:tint val="75000"/>
                  </a:schemeClr>
                </a:solidFill>
              </a:defRPr>
            </a:lvl5pPr>
            <a:lvl6pPr marL="10441076" indent="0" algn="ctr">
              <a:buNone/>
              <a:defRPr>
                <a:solidFill>
                  <a:schemeClr val="tx1">
                    <a:tint val="75000"/>
                  </a:schemeClr>
                </a:solidFill>
              </a:defRPr>
            </a:lvl6pPr>
            <a:lvl7pPr marL="12529292" indent="0" algn="ctr">
              <a:buNone/>
              <a:defRPr>
                <a:solidFill>
                  <a:schemeClr val="tx1">
                    <a:tint val="75000"/>
                  </a:schemeClr>
                </a:solidFill>
              </a:defRPr>
            </a:lvl7pPr>
            <a:lvl8pPr marL="14617507" indent="0" algn="ctr">
              <a:buNone/>
              <a:defRPr>
                <a:solidFill>
                  <a:schemeClr val="tx1">
                    <a:tint val="75000"/>
                  </a:schemeClr>
                </a:solidFill>
              </a:defRPr>
            </a:lvl8pPr>
            <a:lvl9pPr marL="16705722"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2389025" y="27531907"/>
            <a:ext cx="25706944" cy="8509501"/>
          </a:xfrm>
        </p:spPr>
        <p:txBody>
          <a:bodyPr anchor="t"/>
          <a:lstStyle>
            <a:lvl1pPr algn="l">
              <a:defRPr sz="183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2389025" y="18159558"/>
            <a:ext cx="25706944" cy="9372349"/>
          </a:xfrm>
        </p:spPr>
        <p:txBody>
          <a:bodyPr anchor="b"/>
          <a:lstStyle>
            <a:lvl1pPr marL="0" indent="0">
              <a:buNone/>
              <a:defRPr sz="9100">
                <a:solidFill>
                  <a:schemeClr val="tx1">
                    <a:tint val="75000"/>
                  </a:schemeClr>
                </a:solidFill>
              </a:defRPr>
            </a:lvl1pPr>
            <a:lvl2pPr marL="2088215" indent="0">
              <a:buNone/>
              <a:defRPr sz="8200">
                <a:solidFill>
                  <a:schemeClr val="tx1">
                    <a:tint val="75000"/>
                  </a:schemeClr>
                </a:solidFill>
              </a:defRPr>
            </a:lvl2pPr>
            <a:lvl3pPr marL="4176431" indent="0">
              <a:buNone/>
              <a:defRPr sz="7300">
                <a:solidFill>
                  <a:schemeClr val="tx1">
                    <a:tint val="75000"/>
                  </a:schemeClr>
                </a:solidFill>
              </a:defRPr>
            </a:lvl3pPr>
            <a:lvl4pPr marL="6264646" indent="0">
              <a:buNone/>
              <a:defRPr sz="6400">
                <a:solidFill>
                  <a:schemeClr val="tx1">
                    <a:tint val="75000"/>
                  </a:schemeClr>
                </a:solidFill>
              </a:defRPr>
            </a:lvl4pPr>
            <a:lvl5pPr marL="8352861" indent="0">
              <a:buNone/>
              <a:defRPr sz="6400">
                <a:solidFill>
                  <a:schemeClr val="tx1">
                    <a:tint val="75000"/>
                  </a:schemeClr>
                </a:solidFill>
              </a:defRPr>
            </a:lvl5pPr>
            <a:lvl6pPr marL="10441076" indent="0">
              <a:buNone/>
              <a:defRPr sz="6400">
                <a:solidFill>
                  <a:schemeClr val="tx1">
                    <a:tint val="75000"/>
                  </a:schemeClr>
                </a:solidFill>
              </a:defRPr>
            </a:lvl6pPr>
            <a:lvl7pPr marL="12529292" indent="0">
              <a:buNone/>
              <a:defRPr sz="6400">
                <a:solidFill>
                  <a:schemeClr val="tx1">
                    <a:tint val="75000"/>
                  </a:schemeClr>
                </a:solidFill>
              </a:defRPr>
            </a:lvl7pPr>
            <a:lvl8pPr marL="14617507" indent="0">
              <a:buNone/>
              <a:defRPr sz="6400">
                <a:solidFill>
                  <a:schemeClr val="tx1">
                    <a:tint val="75000"/>
                  </a:schemeClr>
                </a:solidFill>
              </a:defRPr>
            </a:lvl8pPr>
            <a:lvl9pPr marL="16705722" indent="0">
              <a:buNone/>
              <a:defRPr sz="6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1512173" y="9997178"/>
            <a:ext cx="13357529" cy="28275745"/>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15373761" y="9997178"/>
            <a:ext cx="13357529" cy="28275745"/>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1512173" y="9590547"/>
            <a:ext cx="13362782" cy="399688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fr-FR"/>
              <a:t>Cliquez pour modifier les styles du texte du masque</a:t>
            </a:r>
          </a:p>
        </p:txBody>
      </p:sp>
      <p:sp>
        <p:nvSpPr>
          <p:cNvPr id="4" name="Espace réservé du contenu 3"/>
          <p:cNvSpPr>
            <a:spLocks noGrp="1"/>
          </p:cNvSpPr>
          <p:nvPr>
            <p:ph sz="half" idx="2"/>
          </p:nvPr>
        </p:nvSpPr>
        <p:spPr>
          <a:xfrm>
            <a:off x="1512173" y="13587431"/>
            <a:ext cx="13362782" cy="24685489"/>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15363261" y="9590547"/>
            <a:ext cx="13368031" cy="3996884"/>
          </a:xfrm>
        </p:spPr>
        <p:txBody>
          <a:bodyPr anchor="b"/>
          <a:lstStyle>
            <a:lvl1pPr marL="0" indent="0">
              <a:buNone/>
              <a:defRPr sz="11000" b="1"/>
            </a:lvl1pPr>
            <a:lvl2pPr marL="2088215" indent="0">
              <a:buNone/>
              <a:defRPr sz="9100" b="1"/>
            </a:lvl2pPr>
            <a:lvl3pPr marL="4176431" indent="0">
              <a:buNone/>
              <a:defRPr sz="8200" b="1"/>
            </a:lvl3pPr>
            <a:lvl4pPr marL="6264646" indent="0">
              <a:buNone/>
              <a:defRPr sz="7300" b="1"/>
            </a:lvl4pPr>
            <a:lvl5pPr marL="8352861" indent="0">
              <a:buNone/>
              <a:defRPr sz="7300" b="1"/>
            </a:lvl5pPr>
            <a:lvl6pPr marL="10441076" indent="0">
              <a:buNone/>
              <a:defRPr sz="7300" b="1"/>
            </a:lvl6pPr>
            <a:lvl7pPr marL="12529292" indent="0">
              <a:buNone/>
              <a:defRPr sz="7300" b="1"/>
            </a:lvl7pPr>
            <a:lvl8pPr marL="14617507" indent="0">
              <a:buNone/>
              <a:defRPr sz="7300" b="1"/>
            </a:lvl8pPr>
            <a:lvl9pPr marL="16705722" indent="0">
              <a:buNone/>
              <a:defRPr sz="7300" b="1"/>
            </a:lvl9pPr>
          </a:lstStyle>
          <a:p>
            <a:pPr lvl="0"/>
            <a:r>
              <a:rPr lang="fr-FR"/>
              <a:t>Cliquez pour modifier les styles du texte du masque</a:t>
            </a:r>
          </a:p>
        </p:txBody>
      </p:sp>
      <p:sp>
        <p:nvSpPr>
          <p:cNvPr id="6" name="Espace réservé du contenu 5"/>
          <p:cNvSpPr>
            <a:spLocks noGrp="1"/>
          </p:cNvSpPr>
          <p:nvPr>
            <p:ph sz="quarter" idx="4"/>
          </p:nvPr>
        </p:nvSpPr>
        <p:spPr>
          <a:xfrm>
            <a:off x="15363261" y="13587431"/>
            <a:ext cx="13368031" cy="24685489"/>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512175" y="1705867"/>
            <a:ext cx="9949891" cy="7259854"/>
          </a:xfrm>
        </p:spPr>
        <p:txBody>
          <a:bodyPr anchor="b"/>
          <a:lstStyle>
            <a:lvl1pPr algn="l">
              <a:defRPr sz="9100" b="1"/>
            </a:lvl1pPr>
          </a:lstStyle>
          <a:p>
            <a:r>
              <a:rPr lang="fr-FR"/>
              <a:t>Cliquez pour modifier le style du titre</a:t>
            </a:r>
            <a:endParaRPr lang="fr-BE"/>
          </a:p>
        </p:txBody>
      </p:sp>
      <p:sp>
        <p:nvSpPr>
          <p:cNvPr id="3" name="Espace réservé du contenu 2"/>
          <p:cNvSpPr>
            <a:spLocks noGrp="1"/>
          </p:cNvSpPr>
          <p:nvPr>
            <p:ph idx="1"/>
          </p:nvPr>
        </p:nvSpPr>
        <p:spPr>
          <a:xfrm>
            <a:off x="11824354" y="1705870"/>
            <a:ext cx="16906936" cy="36567053"/>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1512175" y="8965724"/>
            <a:ext cx="9949891" cy="29307199"/>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5927930" y="29991527"/>
            <a:ext cx="18146078" cy="3540669"/>
          </a:xfrm>
        </p:spPr>
        <p:txBody>
          <a:bodyPr anchor="b"/>
          <a:lstStyle>
            <a:lvl1pPr algn="l">
              <a:defRPr sz="9100" b="1"/>
            </a:lvl1pPr>
          </a:lstStyle>
          <a:p>
            <a:r>
              <a:rPr lang="fr-FR"/>
              <a:t>Cliquez pour modifier le style du titre</a:t>
            </a:r>
            <a:endParaRPr lang="fr-BE"/>
          </a:p>
        </p:txBody>
      </p:sp>
      <p:sp>
        <p:nvSpPr>
          <p:cNvPr id="3" name="Espace réservé pour une image  2"/>
          <p:cNvSpPr>
            <a:spLocks noGrp="1"/>
          </p:cNvSpPr>
          <p:nvPr>
            <p:ph type="pic" idx="1"/>
          </p:nvPr>
        </p:nvSpPr>
        <p:spPr>
          <a:xfrm>
            <a:off x="5927930" y="3828283"/>
            <a:ext cx="18146078" cy="25707023"/>
          </a:xfrm>
        </p:spPr>
        <p:txBody>
          <a:bodyPr/>
          <a:lstStyle>
            <a:lvl1pPr marL="0" indent="0">
              <a:buNone/>
              <a:defRPr sz="14600"/>
            </a:lvl1pPr>
            <a:lvl2pPr marL="2088215" indent="0">
              <a:buNone/>
              <a:defRPr sz="12800"/>
            </a:lvl2pPr>
            <a:lvl3pPr marL="4176431" indent="0">
              <a:buNone/>
              <a:defRPr sz="11000"/>
            </a:lvl3pPr>
            <a:lvl4pPr marL="6264646" indent="0">
              <a:buNone/>
              <a:defRPr sz="9100"/>
            </a:lvl4pPr>
            <a:lvl5pPr marL="8352861" indent="0">
              <a:buNone/>
              <a:defRPr sz="9100"/>
            </a:lvl5pPr>
            <a:lvl6pPr marL="10441076" indent="0">
              <a:buNone/>
              <a:defRPr sz="9100"/>
            </a:lvl6pPr>
            <a:lvl7pPr marL="12529292" indent="0">
              <a:buNone/>
              <a:defRPr sz="9100"/>
            </a:lvl7pPr>
            <a:lvl8pPr marL="14617507" indent="0">
              <a:buNone/>
              <a:defRPr sz="9100"/>
            </a:lvl8pPr>
            <a:lvl9pPr marL="16705722" indent="0">
              <a:buNone/>
              <a:defRPr sz="9100"/>
            </a:lvl9pPr>
          </a:lstStyle>
          <a:p>
            <a:endParaRPr lang="fr-BE"/>
          </a:p>
        </p:txBody>
      </p:sp>
      <p:sp>
        <p:nvSpPr>
          <p:cNvPr id="4" name="Espace réservé du texte 3"/>
          <p:cNvSpPr>
            <a:spLocks noGrp="1"/>
          </p:cNvSpPr>
          <p:nvPr>
            <p:ph type="body" sz="half" idx="2"/>
          </p:nvPr>
        </p:nvSpPr>
        <p:spPr>
          <a:xfrm>
            <a:off x="5927930" y="33532196"/>
            <a:ext cx="18146078" cy="5028338"/>
          </a:xfrm>
        </p:spPr>
        <p:txBody>
          <a:bodyPr/>
          <a:lstStyle>
            <a:lvl1pPr marL="0" indent="0">
              <a:buNone/>
              <a:defRPr sz="6400"/>
            </a:lvl1pPr>
            <a:lvl2pPr marL="2088215" indent="0">
              <a:buNone/>
              <a:defRPr sz="5500"/>
            </a:lvl2pPr>
            <a:lvl3pPr marL="4176431" indent="0">
              <a:buNone/>
              <a:defRPr sz="4600"/>
            </a:lvl3pPr>
            <a:lvl4pPr marL="6264646" indent="0">
              <a:buNone/>
              <a:defRPr sz="4100"/>
            </a:lvl4pPr>
            <a:lvl5pPr marL="8352861" indent="0">
              <a:buNone/>
              <a:defRPr sz="4100"/>
            </a:lvl5pPr>
            <a:lvl6pPr marL="10441076" indent="0">
              <a:buNone/>
              <a:defRPr sz="4100"/>
            </a:lvl6pPr>
            <a:lvl7pPr marL="12529292" indent="0">
              <a:buNone/>
              <a:defRPr sz="4100"/>
            </a:lvl7pPr>
            <a:lvl8pPr marL="14617507" indent="0">
              <a:buNone/>
              <a:defRPr sz="4100"/>
            </a:lvl8pPr>
            <a:lvl9pPr marL="16705722" indent="0">
              <a:buNone/>
              <a:defRPr sz="41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21926511" y="1715791"/>
            <a:ext cx="6804779" cy="36557132"/>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1512173" y="1715791"/>
            <a:ext cx="19910280" cy="36557132"/>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pPr/>
              <a:t>23/04/2022</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512173" y="1715788"/>
            <a:ext cx="27219117" cy="7140840"/>
          </a:xfrm>
          <a:prstGeom prst="rect">
            <a:avLst/>
          </a:prstGeom>
        </p:spPr>
        <p:txBody>
          <a:bodyPr vert="horz" lIns="417643" tIns="208822" rIns="417643" bIns="208822"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1512173" y="9997178"/>
            <a:ext cx="27219117" cy="28275745"/>
          </a:xfrm>
          <a:prstGeom prst="rect">
            <a:avLst/>
          </a:prstGeom>
        </p:spPr>
        <p:txBody>
          <a:bodyPr vert="horz" lIns="417643" tIns="208822" rIns="417643" bIns="208822"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1512173" y="39711006"/>
            <a:ext cx="7056808" cy="2281102"/>
          </a:xfrm>
          <a:prstGeom prst="rect">
            <a:avLst/>
          </a:prstGeom>
        </p:spPr>
        <p:txBody>
          <a:bodyPr vert="horz" lIns="417643" tIns="208822" rIns="417643" bIns="208822" rtlCol="0" anchor="ctr"/>
          <a:lstStyle>
            <a:lvl1pPr algn="l">
              <a:defRPr sz="5500">
                <a:solidFill>
                  <a:schemeClr val="tx1">
                    <a:tint val="75000"/>
                  </a:schemeClr>
                </a:solidFill>
              </a:defRPr>
            </a:lvl1pPr>
          </a:lstStyle>
          <a:p>
            <a:fld id="{AA309A6D-C09C-4548-B29A-6CF363A7E532}" type="datetimeFigureOut">
              <a:rPr lang="fr-FR" smtClean="0"/>
              <a:pPr/>
              <a:t>23/04/2022</a:t>
            </a:fld>
            <a:endParaRPr lang="fr-BE"/>
          </a:p>
        </p:txBody>
      </p:sp>
      <p:sp>
        <p:nvSpPr>
          <p:cNvPr id="5" name="Espace réservé du pied de page 4"/>
          <p:cNvSpPr>
            <a:spLocks noGrp="1"/>
          </p:cNvSpPr>
          <p:nvPr>
            <p:ph type="ftr" sz="quarter" idx="3"/>
          </p:nvPr>
        </p:nvSpPr>
        <p:spPr>
          <a:xfrm>
            <a:off x="10333183" y="39711006"/>
            <a:ext cx="9577097" cy="2281102"/>
          </a:xfrm>
          <a:prstGeom prst="rect">
            <a:avLst/>
          </a:prstGeom>
        </p:spPr>
        <p:txBody>
          <a:bodyPr vert="horz" lIns="417643" tIns="208822" rIns="417643" bIns="208822" rtlCol="0" anchor="ctr"/>
          <a:lstStyle>
            <a:lvl1pPr algn="ctr">
              <a:defRPr sz="55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21674482" y="39711006"/>
            <a:ext cx="7056808" cy="2281102"/>
          </a:xfrm>
          <a:prstGeom prst="rect">
            <a:avLst/>
          </a:prstGeom>
        </p:spPr>
        <p:txBody>
          <a:bodyPr vert="horz" lIns="417643" tIns="208822" rIns="417643" bIns="208822" rtlCol="0" anchor="ctr"/>
          <a:lstStyle>
            <a:lvl1pPr algn="r">
              <a:defRPr sz="5500">
                <a:solidFill>
                  <a:schemeClr val="tx1">
                    <a:tint val="75000"/>
                  </a:schemeClr>
                </a:solidFill>
              </a:defRPr>
            </a:lvl1pPr>
          </a:lstStyle>
          <a:p>
            <a:fld id="{CF4668DC-857F-487D-BFFA-8C0CA5037977}" type="slidenum">
              <a:rPr lang="fr-BE" smtClean="0"/>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176431" rtl="0" eaLnBrk="1" latinLnBrk="0" hangingPunct="1">
        <a:spcBef>
          <a:spcPct val="0"/>
        </a:spcBef>
        <a:buNone/>
        <a:defRPr sz="20100" kern="1200">
          <a:solidFill>
            <a:schemeClr val="tx1"/>
          </a:solidFill>
          <a:latin typeface="+mj-lt"/>
          <a:ea typeface="+mj-ea"/>
          <a:cs typeface="+mj-cs"/>
        </a:defRPr>
      </a:lvl1pPr>
    </p:titleStyle>
    <p:bodyStyle>
      <a:lvl1pPr marL="1566161" indent="-1566161" algn="l" defTabSz="4176431" rtl="0" eaLnBrk="1" latinLnBrk="0" hangingPunct="1">
        <a:spcBef>
          <a:spcPct val="20000"/>
        </a:spcBef>
        <a:buFont typeface="Arial" pitchFamily="34" charset="0"/>
        <a:buChar char="•"/>
        <a:defRPr sz="14600" kern="1200">
          <a:solidFill>
            <a:schemeClr val="tx1"/>
          </a:solidFill>
          <a:latin typeface="+mn-lt"/>
          <a:ea typeface="+mn-ea"/>
          <a:cs typeface="+mn-cs"/>
        </a:defRPr>
      </a:lvl1pPr>
      <a:lvl2pPr marL="3393350" indent="-1305135" algn="l" defTabSz="4176431"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0538" indent="-1044108" algn="l" defTabSz="4176431" rtl="0" eaLnBrk="1" latinLnBrk="0" hangingPunct="1">
        <a:spcBef>
          <a:spcPct val="20000"/>
        </a:spcBef>
        <a:buFont typeface="Arial" pitchFamily="34" charset="0"/>
        <a:buChar char="•"/>
        <a:defRPr sz="11000" kern="1200">
          <a:solidFill>
            <a:schemeClr val="tx1"/>
          </a:solidFill>
          <a:latin typeface="+mn-lt"/>
          <a:ea typeface="+mn-ea"/>
          <a:cs typeface="+mn-cs"/>
        </a:defRPr>
      </a:lvl3pPr>
      <a:lvl4pPr marL="7308753"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4pPr>
      <a:lvl5pPr marL="939696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5pPr>
      <a:lvl6pPr marL="11485184"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fr-FR"/>
      </a:defPPr>
      <a:lvl1pPr marL="0" algn="l" defTabSz="4176431" rtl="0" eaLnBrk="1" latinLnBrk="0" hangingPunct="1">
        <a:defRPr sz="8200" kern="1200">
          <a:solidFill>
            <a:schemeClr val="tx1"/>
          </a:solidFill>
          <a:latin typeface="+mn-lt"/>
          <a:ea typeface="+mn-ea"/>
          <a:cs typeface="+mn-cs"/>
        </a:defRPr>
      </a:lvl1pPr>
      <a:lvl2pPr marL="2088215" algn="l" defTabSz="4176431" rtl="0" eaLnBrk="1" latinLnBrk="0" hangingPunct="1">
        <a:defRPr sz="8200" kern="1200">
          <a:solidFill>
            <a:schemeClr val="tx1"/>
          </a:solidFill>
          <a:latin typeface="+mn-lt"/>
          <a:ea typeface="+mn-ea"/>
          <a:cs typeface="+mn-cs"/>
        </a:defRPr>
      </a:lvl2pPr>
      <a:lvl3pPr marL="4176431" algn="l" defTabSz="4176431" rtl="0" eaLnBrk="1" latinLnBrk="0" hangingPunct="1">
        <a:defRPr sz="8200" kern="1200">
          <a:solidFill>
            <a:schemeClr val="tx1"/>
          </a:solidFill>
          <a:latin typeface="+mn-lt"/>
          <a:ea typeface="+mn-ea"/>
          <a:cs typeface="+mn-cs"/>
        </a:defRPr>
      </a:lvl3pPr>
      <a:lvl4pPr marL="6264646" algn="l" defTabSz="4176431" rtl="0" eaLnBrk="1" latinLnBrk="0" hangingPunct="1">
        <a:defRPr sz="8200" kern="1200">
          <a:solidFill>
            <a:schemeClr val="tx1"/>
          </a:solidFill>
          <a:latin typeface="+mn-lt"/>
          <a:ea typeface="+mn-ea"/>
          <a:cs typeface="+mn-cs"/>
        </a:defRPr>
      </a:lvl4pPr>
      <a:lvl5pPr marL="8352861" algn="l" defTabSz="4176431" rtl="0" eaLnBrk="1" latinLnBrk="0" hangingPunct="1">
        <a:defRPr sz="8200" kern="1200">
          <a:solidFill>
            <a:schemeClr val="tx1"/>
          </a:solidFill>
          <a:latin typeface="+mn-lt"/>
          <a:ea typeface="+mn-ea"/>
          <a:cs typeface="+mn-cs"/>
        </a:defRPr>
      </a:lvl5pPr>
      <a:lvl6pPr marL="10441076" algn="l" defTabSz="4176431" rtl="0" eaLnBrk="1" latinLnBrk="0" hangingPunct="1">
        <a:defRPr sz="8200" kern="1200">
          <a:solidFill>
            <a:schemeClr val="tx1"/>
          </a:solidFill>
          <a:latin typeface="+mn-lt"/>
          <a:ea typeface="+mn-ea"/>
          <a:cs typeface="+mn-cs"/>
        </a:defRPr>
      </a:lvl6pPr>
      <a:lvl7pPr marL="12529292" algn="l" defTabSz="4176431" rtl="0" eaLnBrk="1" latinLnBrk="0" hangingPunct="1">
        <a:defRPr sz="8200" kern="1200">
          <a:solidFill>
            <a:schemeClr val="tx1"/>
          </a:solidFill>
          <a:latin typeface="+mn-lt"/>
          <a:ea typeface="+mn-ea"/>
          <a:cs typeface="+mn-cs"/>
        </a:defRPr>
      </a:lvl7pPr>
      <a:lvl8pPr marL="14617507" algn="l" defTabSz="4176431" rtl="0" eaLnBrk="1" latinLnBrk="0" hangingPunct="1">
        <a:defRPr sz="8200" kern="1200">
          <a:solidFill>
            <a:schemeClr val="tx1"/>
          </a:solidFill>
          <a:latin typeface="+mn-lt"/>
          <a:ea typeface="+mn-ea"/>
          <a:cs typeface="+mn-cs"/>
        </a:defRPr>
      </a:lvl8pPr>
      <a:lvl9pPr marL="16705722" algn="l" defTabSz="4176431"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matplotlib.org/" TargetMode="External"/><Relationship Id="rId7" Type="http://schemas.openxmlformats.org/officeDocument/2006/relationships/image" Target="../media/image3.png"/><Relationship Id="rId2" Type="http://schemas.openxmlformats.org/officeDocument/2006/relationships/hyperlink" Target="https://python.org/" TargetMode="External"/><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image" Target="../media/image1.png"/><Relationship Id="rId4" Type="http://schemas.openxmlformats.org/officeDocument/2006/relationships/hyperlink" Target="https://openm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45"/>
          <p:cNvSpPr>
            <a:spLocks noChangeArrowheads="1"/>
          </p:cNvSpPr>
          <p:nvPr/>
        </p:nvSpPr>
        <p:spPr bwMode="auto">
          <a:xfrm>
            <a:off x="696430" y="39424519"/>
            <a:ext cx="28714328" cy="2846905"/>
          </a:xfrm>
          <a:prstGeom prst="rect">
            <a:avLst/>
          </a:prstGeom>
          <a:noFill/>
          <a:ln w="9525">
            <a:solidFill>
              <a:schemeClr val="tx1"/>
            </a:solidFill>
            <a:miter lim="800000"/>
            <a:headEnd/>
            <a:tailEnd/>
          </a:ln>
        </p:spPr>
        <p:txBody>
          <a:bodyPr wrap="square" lIns="91385" tIns="45692" rIns="91385" bIns="0" anchor="ctr">
            <a:spAutoFit/>
          </a:bodyPr>
          <a:lstStyle/>
          <a:p>
            <a:pPr algn="just">
              <a:tabLst>
                <a:tab pos="228466" algn="l"/>
              </a:tabLst>
            </a:pPr>
            <a:r>
              <a:rPr lang="en-GB" altLang="ja-JP" sz="2600" b="1" dirty="0">
                <a:solidFill>
                  <a:prstClr val="black"/>
                </a:solidFill>
              </a:rPr>
              <a:t>References</a:t>
            </a:r>
            <a:endParaRPr lang="en-GB" altLang="ko-KR" sz="2600" b="1" dirty="0">
              <a:solidFill>
                <a:prstClr val="black"/>
              </a:solidFill>
              <a:ea typeface="굴림" pitchFamily="34" charset="-127"/>
            </a:endParaRPr>
          </a:p>
          <a:p>
            <a:pPr marL="342900" indent="-342900" algn="just">
              <a:buFontTx/>
              <a:buAutoNum type="arabicParenR"/>
              <a:tabLst>
                <a:tab pos="228466" algn="l"/>
              </a:tabLst>
            </a:pPr>
            <a:r>
              <a:rPr lang="en-US" sz="2600" dirty="0"/>
              <a:t>Official Python Website: </a:t>
            </a:r>
            <a:r>
              <a:rPr lang="en-US" sz="2600" dirty="0">
                <a:hlinkClick r:id="rId2"/>
              </a:rPr>
              <a:t>https://python.org</a:t>
            </a:r>
            <a:endParaRPr lang="en-US" sz="2600" dirty="0"/>
          </a:p>
          <a:p>
            <a:pPr marL="342900" lvl="0" indent="-342900" algn="just">
              <a:buAutoNum type="arabicParenR"/>
              <a:tabLst>
                <a:tab pos="228466" algn="l"/>
              </a:tabLst>
            </a:pPr>
            <a:r>
              <a:rPr lang="en-US" sz="2600" dirty="0" smtClean="0"/>
              <a:t>S</a:t>
            </a:r>
            <a:r>
              <a:rPr lang="en-US" sz="2600" dirty="0"/>
              <a:t>. M. </a:t>
            </a:r>
            <a:r>
              <a:rPr lang="en-US" sz="2600" dirty="0" err="1"/>
              <a:t>Modro</a:t>
            </a:r>
            <a:r>
              <a:rPr lang="en-US" sz="2600" dirty="0"/>
              <a:t>, J. E. Fisher. Multi-Application Small Light Water Reactor Final Report (</a:t>
            </a:r>
            <a:r>
              <a:rPr lang="en-US" sz="2600" dirty="0" err="1"/>
              <a:t>NuScale</a:t>
            </a:r>
            <a:r>
              <a:rPr lang="en-US" sz="2600" dirty="0"/>
              <a:t>). December 2003</a:t>
            </a:r>
            <a:r>
              <a:rPr lang="en-GB" sz="2600" dirty="0" smtClean="0"/>
              <a:t>.</a:t>
            </a:r>
            <a:endParaRPr lang="en-GB" sz="2600" dirty="0"/>
          </a:p>
          <a:p>
            <a:pPr marL="342900" indent="-342900" algn="just">
              <a:buFontTx/>
              <a:buAutoNum type="arabicParenR"/>
              <a:tabLst>
                <a:tab pos="228466" algn="l"/>
              </a:tabLst>
            </a:pPr>
            <a:r>
              <a:rPr lang="en-US" sz="2600" dirty="0"/>
              <a:t>X-5 Monte Carlo Team, </a:t>
            </a:r>
            <a:r>
              <a:rPr lang="en-US" sz="2600" dirty="0" smtClean="0"/>
              <a:t>"MCNP </a:t>
            </a:r>
            <a:r>
              <a:rPr lang="en-US" sz="2600" dirty="0"/>
              <a:t>- Version 5, Vol. I: Overview and Theory", LA-UR-03-1987 (2003</a:t>
            </a:r>
            <a:r>
              <a:rPr lang="en-US" sz="2600" dirty="0" smtClean="0"/>
              <a:t>).</a:t>
            </a:r>
          </a:p>
          <a:p>
            <a:pPr marL="342900" indent="-342900" algn="just">
              <a:buFontTx/>
              <a:buAutoNum type="arabicParenR"/>
              <a:tabLst>
                <a:tab pos="228466" algn="l"/>
              </a:tabLst>
            </a:pPr>
            <a:r>
              <a:rPr lang="en-GB" sz="2600" dirty="0" err="1"/>
              <a:t>Officiel</a:t>
            </a:r>
            <a:r>
              <a:rPr lang="en-GB" sz="2600" dirty="0"/>
              <a:t> </a:t>
            </a:r>
            <a:r>
              <a:rPr lang="en-GB" sz="2600" dirty="0" err="1"/>
              <a:t>Matplotlib</a:t>
            </a:r>
            <a:r>
              <a:rPr lang="en-GB" sz="2600" dirty="0"/>
              <a:t> website : </a:t>
            </a:r>
            <a:r>
              <a:rPr lang="en-GB" sz="2600" dirty="0">
                <a:hlinkClick r:id="rId3"/>
              </a:rPr>
              <a:t>https://matplotlib.org</a:t>
            </a:r>
            <a:endParaRPr lang="en-GB" sz="2600" dirty="0"/>
          </a:p>
          <a:p>
            <a:pPr marL="342900" indent="-342900" algn="just">
              <a:buFontTx/>
              <a:buAutoNum type="arabicParenR"/>
              <a:tabLst>
                <a:tab pos="228466" algn="l"/>
              </a:tabLst>
            </a:pPr>
            <a:r>
              <a:rPr lang="en-US" sz="2600" dirty="0" smtClean="0"/>
              <a:t>Paul </a:t>
            </a:r>
            <a:r>
              <a:rPr lang="en-US" sz="2600" dirty="0"/>
              <a:t>K. Romano &amp; al. “The </a:t>
            </a:r>
            <a:r>
              <a:rPr lang="en-US" sz="2600" dirty="0" err="1"/>
              <a:t>OpenMC</a:t>
            </a:r>
            <a:r>
              <a:rPr lang="en-US" sz="2600" dirty="0"/>
              <a:t> Monte Carlo particle transport code”, Annals of Nuclear Energy, 51 (2013) 274–281.</a:t>
            </a:r>
            <a:endParaRPr lang="en-US" sz="2600" dirty="0" smtClean="0"/>
          </a:p>
          <a:p>
            <a:pPr marL="342900" indent="-342900" algn="just">
              <a:buFontTx/>
              <a:buAutoNum type="arabicParenR"/>
              <a:tabLst>
                <a:tab pos="228466" algn="l"/>
              </a:tabLst>
            </a:pPr>
            <a:r>
              <a:rPr lang="en-GB" sz="2600" dirty="0" err="1"/>
              <a:t>Officiel</a:t>
            </a:r>
            <a:r>
              <a:rPr lang="en-GB" sz="2600" dirty="0"/>
              <a:t> </a:t>
            </a:r>
            <a:r>
              <a:rPr lang="en-GB" sz="2600" dirty="0" err="1"/>
              <a:t>OpenMC</a:t>
            </a:r>
            <a:r>
              <a:rPr lang="en-GB" sz="2600" dirty="0"/>
              <a:t> Website: </a:t>
            </a:r>
            <a:r>
              <a:rPr lang="en-GB" sz="2600" dirty="0">
                <a:hlinkClick r:id="rId4"/>
              </a:rPr>
              <a:t>https://</a:t>
            </a:r>
            <a:r>
              <a:rPr lang="en-GB" sz="2600" dirty="0" smtClean="0">
                <a:hlinkClick r:id="rId4"/>
              </a:rPr>
              <a:t>openmc.org</a:t>
            </a:r>
            <a:endParaRPr lang="en-GB" sz="2600" dirty="0" smtClean="0"/>
          </a:p>
        </p:txBody>
      </p:sp>
      <p:sp>
        <p:nvSpPr>
          <p:cNvPr id="40" name="Rectangle 3"/>
          <p:cNvSpPr txBox="1">
            <a:spLocks noChangeArrowheads="1"/>
          </p:cNvSpPr>
          <p:nvPr/>
        </p:nvSpPr>
        <p:spPr>
          <a:xfrm>
            <a:off x="6661227" y="3325138"/>
            <a:ext cx="23186575" cy="2939041"/>
          </a:xfrm>
          <a:prstGeom prst="rect">
            <a:avLst/>
          </a:prstGeom>
        </p:spPr>
        <p:txBody>
          <a:bodyPr vert="horz" lIns="417643" tIns="208822" rIns="417643" bIns="208822" rtlCol="0">
            <a:normAutofit/>
          </a:bodyPr>
          <a:lstStyle>
            <a:lvl1pPr marL="1566161" indent="-1566161" algn="l" defTabSz="4176431" rtl="0" eaLnBrk="1" latinLnBrk="0" hangingPunct="1">
              <a:spcBef>
                <a:spcPct val="20000"/>
              </a:spcBef>
              <a:buFont typeface="Arial" pitchFamily="34" charset="0"/>
              <a:buChar char="•"/>
              <a:defRPr sz="14600" kern="1200">
                <a:solidFill>
                  <a:schemeClr val="tx1"/>
                </a:solidFill>
                <a:latin typeface="+mn-lt"/>
                <a:ea typeface="+mn-ea"/>
                <a:cs typeface="+mn-cs"/>
              </a:defRPr>
            </a:lvl1pPr>
            <a:lvl2pPr marL="3393350" indent="-1305135" algn="l" defTabSz="4176431"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20538" indent="-1044108" algn="l" defTabSz="4176431" rtl="0" eaLnBrk="1" latinLnBrk="0" hangingPunct="1">
              <a:spcBef>
                <a:spcPct val="20000"/>
              </a:spcBef>
              <a:buFont typeface="Arial" pitchFamily="34" charset="0"/>
              <a:buChar char="•"/>
              <a:defRPr sz="11000" kern="1200">
                <a:solidFill>
                  <a:schemeClr val="tx1"/>
                </a:solidFill>
                <a:latin typeface="+mn-lt"/>
                <a:ea typeface="+mn-ea"/>
                <a:cs typeface="+mn-cs"/>
              </a:defRPr>
            </a:lvl3pPr>
            <a:lvl4pPr marL="7308753"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4pPr>
            <a:lvl5pPr marL="939696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5pPr>
            <a:lvl6pPr marL="11485184"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73399"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61615"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9830" indent="-1044108" algn="l" defTabSz="4176431" rtl="0" eaLnBrk="1" latinLnBrk="0" hangingPunct="1">
              <a:spcBef>
                <a:spcPct val="20000"/>
              </a:spcBef>
              <a:buFont typeface="Arial" pitchFamily="34" charset="0"/>
              <a:buChar char="•"/>
              <a:defRPr sz="9100" kern="1200">
                <a:solidFill>
                  <a:schemeClr val="tx1"/>
                </a:solidFill>
                <a:latin typeface="+mn-lt"/>
                <a:ea typeface="+mn-ea"/>
                <a:cs typeface="+mn-cs"/>
              </a:defRPr>
            </a:lvl9pPr>
          </a:lstStyle>
          <a:p>
            <a:pPr marL="0" indent="0" algn="ctr">
              <a:lnSpc>
                <a:spcPct val="160000"/>
              </a:lnSpc>
              <a:buFont typeface="Arial" pitchFamily="34" charset="0"/>
              <a:buNone/>
            </a:pPr>
            <a:r>
              <a:rPr lang="en-GB" altLang="ja-JP" sz="4400" b="1" dirty="0" err="1" smtClean="0"/>
              <a:t>Etudiant</a:t>
            </a:r>
            <a:r>
              <a:rPr lang="en-GB" altLang="ja-JP" sz="4400" b="1" dirty="0" smtClean="0"/>
              <a:t> 1, </a:t>
            </a:r>
            <a:r>
              <a:rPr lang="en-GB" altLang="ja-JP" sz="4400" b="1" dirty="0" err="1" smtClean="0"/>
              <a:t>Etudiant</a:t>
            </a:r>
            <a:r>
              <a:rPr lang="en-GB" altLang="ja-JP" sz="4400" b="1" dirty="0" smtClean="0"/>
              <a:t> 2, </a:t>
            </a:r>
            <a:r>
              <a:rPr lang="en-GB" altLang="ja-JP" sz="4400" b="1" dirty="0" err="1" smtClean="0"/>
              <a:t>Etudiant</a:t>
            </a:r>
            <a:r>
              <a:rPr lang="en-GB" altLang="ja-JP" sz="4400" b="1" dirty="0" smtClean="0"/>
              <a:t> 3, </a:t>
            </a:r>
            <a:r>
              <a:rPr lang="en-GB" altLang="ja-JP" sz="4400" b="1" dirty="0" err="1" smtClean="0"/>
              <a:t>Etudiant</a:t>
            </a:r>
            <a:r>
              <a:rPr lang="en-GB" altLang="ja-JP" sz="4400" b="1" dirty="0" smtClean="0"/>
              <a:t> 4</a:t>
            </a:r>
            <a:endParaRPr lang="en-GB" altLang="ja-JP" sz="4400" b="1" baseline="30000" dirty="0" smtClean="0"/>
          </a:p>
          <a:p>
            <a:pPr marL="0" marR="772160" indent="0" algn="ctr">
              <a:lnSpc>
                <a:spcPct val="115000"/>
              </a:lnSpc>
              <a:buFont typeface="Arial" pitchFamily="34" charset="0"/>
              <a:buNone/>
            </a:pPr>
            <a:r>
              <a:rPr lang="fr-FR" sz="3200" i="1" spc="-5" dirty="0" smtClean="0">
                <a:latin typeface="Times New Roman" panose="02020603050405020304" pitchFamily="18" charset="0"/>
                <a:ea typeface="Times New Roman" panose="02020603050405020304" pitchFamily="18" charset="0"/>
                <a:cs typeface="Arial" panose="020B0604020202020204" pitchFamily="34" charset="0"/>
              </a:rPr>
              <a:t>Licence 1</a:t>
            </a:r>
            <a:r>
              <a:rPr lang="fr-FR" sz="3200" i="1" spc="-5" baseline="30000" dirty="0" smtClean="0">
                <a:latin typeface="Times New Roman" panose="02020603050405020304" pitchFamily="18" charset="0"/>
                <a:ea typeface="Times New Roman" panose="02020603050405020304" pitchFamily="18" charset="0"/>
                <a:cs typeface="Arial" panose="020B0604020202020204" pitchFamily="34" charset="0"/>
              </a:rPr>
              <a:t>ère</a:t>
            </a:r>
            <a:r>
              <a:rPr lang="fr-FR" sz="3200" i="1" spc="-5" dirty="0" smtClean="0">
                <a:latin typeface="Times New Roman" panose="02020603050405020304" pitchFamily="18" charset="0"/>
                <a:ea typeface="Times New Roman" panose="02020603050405020304" pitchFamily="18" charset="0"/>
                <a:cs typeface="Arial" panose="020B0604020202020204" pitchFamily="34" charset="0"/>
              </a:rPr>
              <a:t> année Sciences de la Matière</a:t>
            </a:r>
          </a:p>
          <a:p>
            <a:pPr marL="0" marR="772160" indent="0" algn="ctr">
              <a:lnSpc>
                <a:spcPct val="115000"/>
              </a:lnSpc>
              <a:buFont typeface="Arial" pitchFamily="34" charset="0"/>
              <a:buNone/>
            </a:pPr>
            <a:r>
              <a:rPr lang="fr-FR" sz="3200" b="1" i="1" spc="-5" dirty="0" smtClean="0">
                <a:latin typeface="Times New Roman" panose="02020603050405020304" pitchFamily="18" charset="0"/>
                <a:ea typeface="Calibri" panose="020F0502020204030204" pitchFamily="34" charset="0"/>
                <a:cs typeface="Arial" panose="020B0604020202020204" pitchFamily="34" charset="0"/>
              </a:rPr>
              <a:t>Matière découverte: Les énergies renouvelables</a:t>
            </a:r>
            <a:endParaRPr lang="fr-FR" sz="3200" b="1" dirty="0" smtClean="0">
              <a:latin typeface="Calibri" panose="020F0502020204030204" pitchFamily="34" charset="0"/>
              <a:ea typeface="Calibri" panose="020F0502020204030204" pitchFamily="34" charset="0"/>
              <a:cs typeface="Arial" panose="020B0604020202020204" pitchFamily="34" charset="0"/>
            </a:endParaRPr>
          </a:p>
        </p:txBody>
      </p:sp>
      <p:cxnSp>
        <p:nvCxnSpPr>
          <p:cNvPr id="42" name="Connecteur droit 41"/>
          <p:cNvCxnSpPr/>
          <p:nvPr/>
        </p:nvCxnSpPr>
        <p:spPr>
          <a:xfrm flipV="1">
            <a:off x="792139" y="2844455"/>
            <a:ext cx="28656000" cy="889"/>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3" name="Rectangle 2"/>
          <p:cNvSpPr txBox="1">
            <a:spLocks noChangeArrowheads="1"/>
          </p:cNvSpPr>
          <p:nvPr/>
        </p:nvSpPr>
        <p:spPr>
          <a:xfrm>
            <a:off x="5017277" y="6247943"/>
            <a:ext cx="24809579" cy="2662236"/>
          </a:xfrm>
          <a:prstGeom prst="rect">
            <a:avLst/>
          </a:prstGeom>
        </p:spPr>
        <p:txBody>
          <a:bodyPr vert="horz" lIns="417643" tIns="208822" rIns="417643" bIns="208822" rtlCol="0" anchor="ctr">
            <a:noAutofit/>
          </a:bodyPr>
          <a:lstStyle>
            <a:lvl1pPr algn="ctr" defTabSz="4176431" rtl="0" eaLnBrk="1" latinLnBrk="0" hangingPunct="1">
              <a:spcBef>
                <a:spcPct val="0"/>
              </a:spcBef>
              <a:buNone/>
              <a:defRPr sz="20100" kern="1200">
                <a:solidFill>
                  <a:schemeClr val="tx1"/>
                </a:solidFill>
                <a:latin typeface="+mj-lt"/>
                <a:ea typeface="+mj-ea"/>
                <a:cs typeface="+mj-cs"/>
              </a:defRPr>
            </a:lvl1pPr>
          </a:lstStyle>
          <a:p>
            <a:r>
              <a:rPr lang="en-US" sz="8000" b="1" dirty="0" smtClean="0">
                <a:effectLst>
                  <a:outerShdw blurRad="38100" dist="38100" dir="2700000" algn="tl">
                    <a:srgbClr val="000000">
                      <a:alpha val="43137"/>
                    </a:srgbClr>
                  </a:outerShdw>
                </a:effectLst>
              </a:rPr>
              <a:t>Le </a:t>
            </a:r>
            <a:r>
              <a:rPr lang="en-US" sz="8000" b="1" dirty="0" err="1" smtClean="0">
                <a:effectLst>
                  <a:outerShdw blurRad="38100" dist="38100" dir="2700000" algn="tl">
                    <a:srgbClr val="000000">
                      <a:alpha val="43137"/>
                    </a:srgbClr>
                  </a:outerShdw>
                </a:effectLst>
              </a:rPr>
              <a:t>titre</a:t>
            </a:r>
            <a:r>
              <a:rPr lang="en-US" sz="8000" b="1" dirty="0" smtClean="0">
                <a:effectLst>
                  <a:outerShdw blurRad="38100" dist="38100" dir="2700000" algn="tl">
                    <a:srgbClr val="000000">
                      <a:alpha val="43137"/>
                    </a:srgbClr>
                  </a:outerShdw>
                </a:effectLst>
              </a:rPr>
              <a:t> du theme </a:t>
            </a:r>
            <a:r>
              <a:rPr lang="en-US" sz="8000" b="1" dirty="0" err="1" smtClean="0">
                <a:effectLst>
                  <a:outerShdw blurRad="38100" dist="38100" dir="2700000" algn="tl">
                    <a:srgbClr val="000000">
                      <a:alpha val="43137"/>
                    </a:srgbClr>
                  </a:outerShdw>
                </a:effectLst>
              </a:rPr>
              <a:t>doit</a:t>
            </a:r>
            <a:r>
              <a:rPr lang="en-US" sz="8000" b="1" dirty="0" smtClean="0">
                <a:effectLst>
                  <a:outerShdw blurRad="38100" dist="38100" dir="2700000" algn="tl">
                    <a:srgbClr val="000000">
                      <a:alpha val="43137"/>
                    </a:srgbClr>
                  </a:outerShdw>
                </a:effectLst>
              </a:rPr>
              <a:t> se </a:t>
            </a:r>
            <a:r>
              <a:rPr lang="en-US" sz="8000" b="1" dirty="0" err="1" smtClean="0">
                <a:effectLst>
                  <a:outerShdw blurRad="38100" dist="38100" dir="2700000" algn="tl">
                    <a:srgbClr val="000000">
                      <a:alpha val="43137"/>
                    </a:srgbClr>
                  </a:outerShdw>
                </a:effectLst>
              </a:rPr>
              <a:t>mettre</a:t>
            </a:r>
            <a:r>
              <a:rPr lang="en-US" sz="8000" b="1" dirty="0" smtClean="0">
                <a:effectLst>
                  <a:outerShdw blurRad="38100" dist="38100" dir="2700000" algn="tl">
                    <a:srgbClr val="000000">
                      <a:alpha val="43137"/>
                    </a:srgbClr>
                  </a:outerShdw>
                </a:effectLst>
              </a:rPr>
              <a:t> </a:t>
            </a:r>
            <a:r>
              <a:rPr lang="en-US" sz="8000" b="1" dirty="0" err="1" smtClean="0">
                <a:effectLst>
                  <a:outerShdw blurRad="38100" dist="38100" dir="2700000" algn="tl">
                    <a:srgbClr val="000000">
                      <a:alpha val="43137"/>
                    </a:srgbClr>
                  </a:outerShdw>
                </a:effectLst>
              </a:rPr>
              <a:t>ici</a:t>
            </a:r>
            <a:r>
              <a:rPr lang="en-US" sz="8000" b="1" dirty="0" smtClean="0">
                <a:effectLst>
                  <a:outerShdw blurRad="38100" dist="38100" dir="2700000" algn="tl">
                    <a:srgbClr val="000000">
                      <a:alpha val="43137"/>
                    </a:srgbClr>
                  </a:outerShdw>
                </a:effectLst>
              </a:rPr>
              <a:t> </a:t>
            </a:r>
            <a:r>
              <a:rPr lang="en-US" sz="8000" b="1" dirty="0" err="1" smtClean="0">
                <a:effectLst>
                  <a:outerShdw blurRad="38100" dist="38100" dir="2700000" algn="tl">
                    <a:srgbClr val="000000">
                      <a:alpha val="43137"/>
                    </a:srgbClr>
                  </a:outerShdw>
                </a:effectLst>
              </a:rPr>
              <a:t>dans</a:t>
            </a:r>
            <a:r>
              <a:rPr lang="en-US" sz="8000" b="1" dirty="0" smtClean="0">
                <a:effectLst>
                  <a:outerShdw blurRad="38100" dist="38100" dir="2700000" algn="tl">
                    <a:srgbClr val="000000">
                      <a:alpha val="43137"/>
                    </a:srgbClr>
                  </a:outerShdw>
                </a:effectLst>
              </a:rPr>
              <a:t> </a:t>
            </a:r>
            <a:r>
              <a:rPr lang="en-US" sz="8000" b="1" dirty="0" err="1" smtClean="0">
                <a:effectLst>
                  <a:outerShdw blurRad="38100" dist="38100" dir="2700000" algn="tl">
                    <a:srgbClr val="000000">
                      <a:alpha val="43137"/>
                    </a:srgbClr>
                  </a:outerShdw>
                </a:effectLst>
              </a:rPr>
              <a:t>cet</a:t>
            </a:r>
            <a:r>
              <a:rPr lang="en-US" sz="8000" b="1" dirty="0" smtClean="0">
                <a:effectLst>
                  <a:outerShdw blurRad="38100" dist="38100" dir="2700000" algn="tl">
                    <a:srgbClr val="000000">
                      <a:alpha val="43137"/>
                    </a:srgbClr>
                  </a:outerShdw>
                </a:effectLst>
              </a:rPr>
              <a:t> </a:t>
            </a:r>
            <a:r>
              <a:rPr lang="en-US" sz="8000" b="1" dirty="0" err="1" smtClean="0">
                <a:effectLst>
                  <a:outerShdw blurRad="38100" dist="38100" dir="2700000" algn="tl">
                    <a:srgbClr val="000000">
                      <a:alpha val="43137"/>
                    </a:srgbClr>
                  </a:outerShdw>
                </a:effectLst>
              </a:rPr>
              <a:t>espace</a:t>
            </a:r>
            <a:r>
              <a:rPr lang="en-US" sz="8000" b="1" dirty="0" smtClean="0">
                <a:effectLst>
                  <a:outerShdw blurRad="38100" dist="38100" dir="2700000" algn="tl">
                    <a:srgbClr val="000000">
                      <a:alpha val="43137"/>
                    </a:srgbClr>
                  </a:outerShdw>
                </a:effectLst>
              </a:rPr>
              <a:t>.</a:t>
            </a:r>
            <a:endParaRPr lang="en-GB" sz="8000" dirty="0">
              <a:effectLst>
                <a:outerShdw blurRad="38100" dist="38100" dir="2700000" algn="tl">
                  <a:srgbClr val="000000">
                    <a:alpha val="43137"/>
                  </a:srgbClr>
                </a:outerShdw>
              </a:effectLst>
              <a:ea typeface="ＭＳ Ｐゴシック" pitchFamily="34" charset="-128"/>
            </a:endParaRPr>
          </a:p>
        </p:txBody>
      </p:sp>
      <p:sp>
        <p:nvSpPr>
          <p:cNvPr id="44" name="Rectangle 43"/>
          <p:cNvSpPr/>
          <p:nvPr/>
        </p:nvSpPr>
        <p:spPr>
          <a:xfrm>
            <a:off x="740217" y="31863679"/>
            <a:ext cx="13658196" cy="7248138"/>
          </a:xfrm>
          <a:prstGeom prst="rect">
            <a:avLst/>
          </a:prstGeom>
          <a:solidFill>
            <a:schemeClr val="bg1">
              <a:lumMod val="85000"/>
            </a:schemeClr>
          </a:solidFill>
          <a:effectLst>
            <a:outerShdw blurRad="50800" dist="38100" dir="2700000" algn="tl" rotWithShape="0">
              <a:prstClr val="black">
                <a:alpha val="40000"/>
              </a:prstClr>
            </a:outerShdw>
          </a:effectLst>
        </p:spPr>
        <p:txBody>
          <a:bodyPr wrap="square">
            <a:spAutoFit/>
          </a:bodyPr>
          <a:lstStyle/>
          <a:p>
            <a:pPr algn="just" defTabSz="4174256">
              <a:lnSpc>
                <a:spcPct val="150000"/>
              </a:lnSpc>
            </a:pPr>
            <a:r>
              <a:rPr lang="fr-FR" sz="5400" b="1" dirty="0"/>
              <a:t>Conclusion </a:t>
            </a:r>
            <a:r>
              <a:rPr lang="fr-FR" sz="5400" b="1" dirty="0" smtClean="0"/>
              <a:t>:</a:t>
            </a:r>
            <a:endParaRPr lang="en-US" altLang="ko-KR" sz="5400" b="1" i="1" dirty="0" smtClean="0">
              <a:solidFill>
                <a:prstClr val="black"/>
              </a:solidFill>
              <a:ea typeface="굴림" pitchFamily="34" charset="-127"/>
            </a:endParaRPr>
          </a:p>
          <a:p>
            <a:pPr algn="just" defTabSz="4174256">
              <a:lnSpc>
                <a:spcPct val="150000"/>
              </a:lnSpc>
            </a:pPr>
            <a:r>
              <a:rPr lang="fr-FR" altLang="ko-KR" sz="3200" b="1" i="1" dirty="0">
                <a:solidFill>
                  <a:prstClr val="black"/>
                </a:solidFill>
                <a:ea typeface="굴림" pitchFamily="34" charset="-127"/>
              </a:rPr>
              <a:t>Votre texte de l’introduction ici. Votre texte de l’introduction ici. Votre texte de l’introduction ici. Votre texte de l’introduction ici. Votre texte de l’introduction ici. Votre texte de l’introduction ici. Votre texte de l’introduction ici. Votre texte de l’introduction ici. Votre texte de l’introduction ici.</a:t>
            </a:r>
          </a:p>
          <a:p>
            <a:pPr algn="just" defTabSz="4174256">
              <a:lnSpc>
                <a:spcPct val="150000"/>
              </a:lnSpc>
            </a:pPr>
            <a:r>
              <a:rPr lang="fr-FR" altLang="ko-KR" sz="3200" b="1" i="1" dirty="0">
                <a:solidFill>
                  <a:prstClr val="black"/>
                </a:solidFill>
                <a:ea typeface="굴림" pitchFamily="34" charset="-127"/>
              </a:rPr>
              <a:t>Votre texte de l’introduction ici. Votre texte de l’introduction ici. Votre texte de l’introduction ici. Votre texte de l’introduction ici. Votre texte de l’introduction ici. Votre texte de l’introduction ici. Votre texte de l’introduction ici . Votre texte de l’introduction ici. Votre texte de l’introduction ici</a:t>
            </a:r>
            <a:endParaRPr lang="en-GB" altLang="ko-KR" sz="3200" b="1" i="1" dirty="0">
              <a:solidFill>
                <a:prstClr val="black"/>
              </a:solidFill>
              <a:ea typeface="굴림" pitchFamily="34" charset="-127"/>
            </a:endParaRPr>
          </a:p>
        </p:txBody>
      </p:sp>
      <p:sp>
        <p:nvSpPr>
          <p:cNvPr id="47" name="Rectangle 46"/>
          <p:cNvSpPr/>
          <p:nvPr/>
        </p:nvSpPr>
        <p:spPr>
          <a:xfrm>
            <a:off x="786202" y="8727901"/>
            <a:ext cx="28089058" cy="443198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r>
              <a:rPr lang="en-US" sz="6600" b="1" dirty="0" smtClean="0"/>
              <a:t>Introduction</a:t>
            </a:r>
            <a:r>
              <a:rPr lang="en-US" sz="3600" b="1" dirty="0" smtClean="0"/>
              <a:t> </a:t>
            </a:r>
          </a:p>
          <a:p>
            <a:pPr algn="just">
              <a:lnSpc>
                <a:spcPct val="150000"/>
              </a:lnSpc>
            </a:pPr>
            <a:r>
              <a:rPr lang="en-US" sz="3600" b="1" dirty="0" err="1" smtClean="0"/>
              <a:t>Votre</a:t>
            </a:r>
            <a:r>
              <a:rPr lang="en-US" sz="3600" b="1" dirty="0" smtClean="0"/>
              <a:t> </a:t>
            </a:r>
            <a:r>
              <a:rPr lang="en-US" sz="3600" b="1" dirty="0" err="1" smtClean="0"/>
              <a:t>texte</a:t>
            </a:r>
            <a:r>
              <a:rPr lang="en-US" sz="3600" b="1" dirty="0" smtClean="0"/>
              <a:t> de </a:t>
            </a:r>
            <a:r>
              <a:rPr lang="en-US" sz="3600" b="1" dirty="0" err="1" smtClean="0"/>
              <a:t>l’introduction</a:t>
            </a:r>
            <a:r>
              <a:rPr lang="en-US" sz="3600" b="1" dirty="0" smtClean="0"/>
              <a:t> </a:t>
            </a:r>
            <a:r>
              <a:rPr lang="en-US" sz="3600" b="1" dirty="0" err="1" smtClean="0"/>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a:t>
            </a:r>
          </a:p>
          <a:p>
            <a:pPr algn="just">
              <a:lnSpc>
                <a:spcPct val="150000"/>
              </a:lnSpc>
            </a:pPr>
            <a:r>
              <a:rPr lang="en-US" sz="3600" b="1" dirty="0" err="1" smtClean="0"/>
              <a:t>Votre</a:t>
            </a:r>
            <a:r>
              <a:rPr lang="en-US" sz="3600" b="1" dirty="0" smtClean="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smtClean="0"/>
              <a:t>ici</a:t>
            </a:r>
            <a:r>
              <a:rPr lang="en-US" sz="3600" b="1" dirty="0" smtClean="0"/>
              <a:t> .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smtClean="0"/>
              <a:t>.</a:t>
            </a:r>
            <a:endParaRPr lang="en-US" sz="3600" b="1" dirty="0"/>
          </a:p>
        </p:txBody>
      </p:sp>
      <p:sp>
        <p:nvSpPr>
          <p:cNvPr id="48" name="Rectangle 47"/>
          <p:cNvSpPr/>
          <p:nvPr/>
        </p:nvSpPr>
        <p:spPr>
          <a:xfrm>
            <a:off x="696430" y="13277384"/>
            <a:ext cx="13679393" cy="978729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en-US" sz="6000" b="1" dirty="0" smtClean="0"/>
              <a:t>Section 1:</a:t>
            </a:r>
          </a:p>
          <a:p>
            <a:pPr algn="just">
              <a:lnSpc>
                <a:spcPct val="150000"/>
              </a:lnSpc>
            </a:pPr>
            <a:r>
              <a:rPr lang="en-US" sz="3600" b="1" dirty="0" err="1" smtClean="0"/>
              <a:t>Votre</a:t>
            </a:r>
            <a:r>
              <a:rPr lang="en-US" sz="3600" b="1" dirty="0" smtClean="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a:t>
            </a:r>
          </a:p>
          <a:p>
            <a:pPr algn="just">
              <a:lnSpc>
                <a:spcPct val="150000"/>
              </a:lnSpc>
            </a:pP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endParaRPr lang="en-US" sz="3600" b="1" dirty="0"/>
          </a:p>
        </p:txBody>
      </p:sp>
      <p:pic>
        <p:nvPicPr>
          <p:cNvPr id="54" name="Image 53"/>
          <p:cNvPicPr>
            <a:picLocks noChangeAspect="1"/>
          </p:cNvPicPr>
          <p:nvPr/>
        </p:nvPicPr>
        <p:blipFill>
          <a:blip r:embed="rId5"/>
          <a:stretch>
            <a:fillRect/>
          </a:stretch>
        </p:blipFill>
        <p:spPr>
          <a:xfrm>
            <a:off x="688190" y="23446679"/>
            <a:ext cx="13353421" cy="7402037"/>
          </a:xfrm>
          <a:prstGeom prst="rect">
            <a:avLst/>
          </a:prstGeom>
        </p:spPr>
      </p:pic>
      <p:sp>
        <p:nvSpPr>
          <p:cNvPr id="41" name="Sous-titre 2">
            <a:extLst>
              <a:ext uri="{FF2B5EF4-FFF2-40B4-BE49-F238E27FC236}">
                <a16:creationId xmlns:a16="http://schemas.microsoft.com/office/drawing/2014/main" id="{E2C928C4-2791-4447-A7CC-1ADF2FEEEC0C}"/>
              </a:ext>
            </a:extLst>
          </p:cNvPr>
          <p:cNvSpPr txBox="1">
            <a:spLocks/>
          </p:cNvSpPr>
          <p:nvPr/>
        </p:nvSpPr>
        <p:spPr>
          <a:xfrm>
            <a:off x="717627" y="634222"/>
            <a:ext cx="10702643" cy="222136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fr-FR" sz="3600" b="1" i="1" dirty="0"/>
              <a:t>Université Djilali BOUNAAMA  Khemis-Miliana</a:t>
            </a:r>
          </a:p>
          <a:p>
            <a:pPr algn="l"/>
            <a:r>
              <a:rPr lang="fr-FR" sz="3600" b="1" i="1" dirty="0"/>
              <a:t>Faculté des Sciences et de la Technologie</a:t>
            </a:r>
          </a:p>
          <a:p>
            <a:pPr algn="l"/>
            <a:r>
              <a:rPr lang="fr-FR" sz="3600" b="1" i="1" dirty="0"/>
              <a:t>Département des Sciences de la Matière</a:t>
            </a:r>
            <a:endParaRPr lang="en-US" sz="3600" b="1" i="1" dirty="0"/>
          </a:p>
        </p:txBody>
      </p:sp>
      <p:sp>
        <p:nvSpPr>
          <p:cNvPr id="45" name="Sous-titre 2">
            <a:extLst>
              <a:ext uri="{FF2B5EF4-FFF2-40B4-BE49-F238E27FC236}">
                <a16:creationId xmlns:a16="http://schemas.microsoft.com/office/drawing/2014/main" id="{1F0025A7-9076-4FE1-996F-A84B26A00900}"/>
              </a:ext>
            </a:extLst>
          </p:cNvPr>
          <p:cNvSpPr txBox="1">
            <a:spLocks/>
          </p:cNvSpPr>
          <p:nvPr/>
        </p:nvSpPr>
        <p:spPr>
          <a:xfrm>
            <a:off x="20714825" y="770484"/>
            <a:ext cx="8785704" cy="208510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rtl="1"/>
            <a:r>
              <a:rPr lang="ar-DZ" sz="3600" b="1" i="1" dirty="0"/>
              <a:t>جامعة الجيلالي بونعامة خميس </a:t>
            </a:r>
            <a:r>
              <a:rPr lang="ar-DZ" sz="3600" b="1" i="1" dirty="0" err="1"/>
              <a:t>مليانة</a:t>
            </a:r>
            <a:endParaRPr lang="fr-FR" sz="3600" b="1" i="1" dirty="0"/>
          </a:p>
          <a:p>
            <a:pPr algn="r" rtl="1"/>
            <a:r>
              <a:rPr lang="ar-DZ" sz="3600" b="1" i="1" dirty="0"/>
              <a:t>كلية العلوم والتكنولوجيا</a:t>
            </a:r>
            <a:endParaRPr lang="fr-FR" sz="3600" b="1" i="1" dirty="0"/>
          </a:p>
          <a:p>
            <a:pPr algn="r" rtl="1"/>
            <a:r>
              <a:rPr lang="ar-DZ" sz="3600" b="1" i="1" dirty="0"/>
              <a:t>قسم علوم المادة</a:t>
            </a:r>
            <a:endParaRPr lang="en-US" sz="3600" b="1" i="1" dirty="0"/>
          </a:p>
        </p:txBody>
      </p:sp>
      <p:pic>
        <p:nvPicPr>
          <p:cNvPr id="46" name="Image 45">
            <a:extLst>
              <a:ext uri="{FF2B5EF4-FFF2-40B4-BE49-F238E27FC236}">
                <a16:creationId xmlns:a16="http://schemas.microsoft.com/office/drawing/2014/main" id="{0FC2247B-74A9-42AB-AB7D-F31CD2E781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790569" y="722261"/>
            <a:ext cx="3919885" cy="1728000"/>
          </a:xfrm>
          <a:prstGeom prst="rect">
            <a:avLst/>
          </a:prstGeom>
        </p:spPr>
      </p:pic>
      <p:pic>
        <p:nvPicPr>
          <p:cNvPr id="50" name="Image 49">
            <a:extLst>
              <a:ext uri="{FF2B5EF4-FFF2-40B4-BE49-F238E27FC236}">
                <a16:creationId xmlns:a16="http://schemas.microsoft.com/office/drawing/2014/main" id="{83EF1F91-3EBE-495B-B464-B152D4EE91DA}"/>
              </a:ext>
            </a:extLst>
          </p:cNvPr>
          <p:cNvPicPr>
            <a:picLocks noChangeAspect="1"/>
          </p:cNvPicPr>
          <p:nvPr/>
        </p:nvPicPr>
        <p:blipFill>
          <a:blip r:embed="rId7"/>
          <a:stretch>
            <a:fillRect/>
          </a:stretch>
        </p:blipFill>
        <p:spPr>
          <a:xfrm>
            <a:off x="786201" y="3340061"/>
            <a:ext cx="6227915" cy="3178994"/>
          </a:xfrm>
          <a:prstGeom prst="rect">
            <a:avLst/>
          </a:prstGeom>
          <a:effectLst>
            <a:softEdge rad="127000"/>
          </a:effectLst>
        </p:spPr>
      </p:pic>
      <p:sp>
        <p:nvSpPr>
          <p:cNvPr id="52" name="Rectangle 51"/>
          <p:cNvSpPr/>
          <p:nvPr/>
        </p:nvSpPr>
        <p:spPr>
          <a:xfrm>
            <a:off x="823054" y="30263941"/>
            <a:ext cx="13575359" cy="58477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ctr"/>
            <a:r>
              <a:rPr lang="en-US" sz="3200" b="1" i="1" dirty="0" smtClean="0"/>
              <a:t>Figure 1</a:t>
            </a:r>
            <a:r>
              <a:rPr lang="en-US" sz="3200" b="1" i="1" dirty="0" smtClean="0"/>
              <a:t>. </a:t>
            </a:r>
            <a:r>
              <a:rPr lang="fr-FR" sz="3200" b="1" i="1" dirty="0" smtClean="0"/>
              <a:t>Schéma ou représentation graphique </a:t>
            </a:r>
            <a:endParaRPr lang="en-US" sz="3200" b="1" i="1" dirty="0"/>
          </a:p>
        </p:txBody>
      </p:sp>
      <p:pic>
        <p:nvPicPr>
          <p:cNvPr id="53" name="Image 52"/>
          <p:cNvPicPr>
            <a:picLocks noChangeAspect="1"/>
          </p:cNvPicPr>
          <p:nvPr/>
        </p:nvPicPr>
        <p:blipFill>
          <a:blip r:embed="rId5"/>
          <a:stretch>
            <a:fillRect/>
          </a:stretch>
        </p:blipFill>
        <p:spPr>
          <a:xfrm>
            <a:off x="15521839" y="13277384"/>
            <a:ext cx="13353421" cy="7402037"/>
          </a:xfrm>
          <a:prstGeom prst="rect">
            <a:avLst/>
          </a:prstGeom>
        </p:spPr>
      </p:pic>
      <p:sp>
        <p:nvSpPr>
          <p:cNvPr id="55" name="Rectangle 54"/>
          <p:cNvSpPr/>
          <p:nvPr/>
        </p:nvSpPr>
        <p:spPr>
          <a:xfrm>
            <a:off x="15299901" y="20212146"/>
            <a:ext cx="13575359" cy="58477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ctr"/>
            <a:r>
              <a:rPr lang="en-US" sz="3200" b="1" i="1" dirty="0" smtClean="0"/>
              <a:t>Figure </a:t>
            </a:r>
            <a:r>
              <a:rPr lang="en-US" sz="3200" b="1" i="1" dirty="0" smtClean="0"/>
              <a:t>2. </a:t>
            </a:r>
            <a:r>
              <a:rPr lang="fr-FR" sz="3200" b="1" i="1" dirty="0" smtClean="0"/>
              <a:t>Schéma ou représentation graphique </a:t>
            </a:r>
            <a:endParaRPr lang="en-US" sz="3200" b="1" i="1" dirty="0"/>
          </a:p>
        </p:txBody>
      </p:sp>
      <p:sp>
        <p:nvSpPr>
          <p:cNvPr id="56" name="Rectangle 55"/>
          <p:cNvSpPr/>
          <p:nvPr/>
        </p:nvSpPr>
        <p:spPr>
          <a:xfrm>
            <a:off x="15187134" y="21061421"/>
            <a:ext cx="13679393" cy="978729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en-US" sz="6000" b="1" dirty="0" smtClean="0"/>
              <a:t>Section 2:</a:t>
            </a:r>
          </a:p>
          <a:p>
            <a:pPr algn="just">
              <a:lnSpc>
                <a:spcPct val="150000"/>
              </a:lnSpc>
            </a:pPr>
            <a:r>
              <a:rPr lang="en-US" sz="3600" b="1" dirty="0" err="1" smtClean="0"/>
              <a:t>Votre</a:t>
            </a:r>
            <a:r>
              <a:rPr lang="en-US" sz="3600" b="1" dirty="0" smtClean="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a:t>
            </a:r>
          </a:p>
          <a:p>
            <a:pPr algn="just">
              <a:lnSpc>
                <a:spcPct val="150000"/>
              </a:lnSpc>
            </a:pP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endParaRPr lang="en-US" sz="3600" b="1" dirty="0"/>
          </a:p>
        </p:txBody>
      </p:sp>
      <p:sp>
        <p:nvSpPr>
          <p:cNvPr id="57" name="Rectangle 56"/>
          <p:cNvSpPr/>
          <p:nvPr/>
        </p:nvSpPr>
        <p:spPr>
          <a:xfrm>
            <a:off x="15187133" y="31060676"/>
            <a:ext cx="13679393" cy="8125301"/>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en-US" sz="6000" b="1" dirty="0" smtClean="0"/>
              <a:t>Section 3:</a:t>
            </a:r>
          </a:p>
          <a:p>
            <a:pPr algn="just">
              <a:lnSpc>
                <a:spcPct val="150000"/>
              </a:lnSpc>
            </a:pPr>
            <a:r>
              <a:rPr lang="en-US" sz="3600" b="1" dirty="0" err="1" smtClean="0"/>
              <a:t>Votre</a:t>
            </a:r>
            <a:r>
              <a:rPr lang="en-US" sz="3600" b="1" dirty="0" smtClean="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a:t>
            </a:r>
          </a:p>
          <a:p>
            <a:pPr algn="just">
              <a:lnSpc>
                <a:spcPct val="150000"/>
              </a:lnSpc>
            </a:pP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r>
              <a:rPr lang="en-US" sz="3600" b="1" dirty="0" err="1"/>
              <a:t>Votre</a:t>
            </a:r>
            <a:r>
              <a:rPr lang="en-US" sz="3600" b="1" dirty="0"/>
              <a:t> </a:t>
            </a:r>
            <a:r>
              <a:rPr lang="en-US" sz="3600" b="1" dirty="0" err="1"/>
              <a:t>texte</a:t>
            </a:r>
            <a:r>
              <a:rPr lang="en-US" sz="3600" b="1" dirty="0"/>
              <a:t> de </a:t>
            </a:r>
            <a:r>
              <a:rPr lang="en-US" sz="3600" b="1" dirty="0" err="1"/>
              <a:t>l’introduction</a:t>
            </a:r>
            <a:r>
              <a:rPr lang="en-US" sz="3600" b="1" dirty="0"/>
              <a:t> </a:t>
            </a:r>
            <a:r>
              <a:rPr lang="en-US" sz="3600" b="1" dirty="0" err="1"/>
              <a:t>ici</a:t>
            </a:r>
            <a:r>
              <a:rPr lang="en-US" sz="3600" b="1" dirty="0"/>
              <a:t>. </a:t>
            </a:r>
            <a:endParaRPr lang="en-US" sz="3600" b="1" dirty="0"/>
          </a:p>
        </p:txBody>
      </p:sp>
    </p:spTree>
    <p:extLst>
      <p:ext uri="{BB962C8B-B14F-4D97-AF65-F5344CB8AC3E}">
        <p14:creationId xmlns:p14="http://schemas.microsoft.com/office/powerpoint/2010/main" val="384800691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2109</TotalTime>
  <Words>700</Words>
  <Application>Microsoft Office PowerPoint</Application>
  <PresentationFormat>Personnalisé</PresentationFormat>
  <Paragraphs>34</Paragraphs>
  <Slides>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vt:i4>
      </vt:variant>
    </vt:vector>
  </HeadingPairs>
  <TitlesOfParts>
    <vt:vector size="7" baseType="lpstr">
      <vt:lpstr>ＭＳ Ｐゴシック</vt:lpstr>
      <vt:lpstr>Arial</vt:lpstr>
      <vt:lpstr>Calibri</vt:lpstr>
      <vt:lpstr>굴림</vt:lpstr>
      <vt:lpstr>Times New Roman</vt:lpstr>
      <vt:lpstr>Thème Office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Criticality Conditions of Oklo Natural Reactors in Gabon: Realistic Model of the Reaction Zone 9.</dc:title>
  <dc:creator>bentridisalah</dc:creator>
  <cp:lastModifiedBy>PC</cp:lastModifiedBy>
  <cp:revision>113</cp:revision>
  <dcterms:created xsi:type="dcterms:W3CDTF">2015-08-10T09:16:20Z</dcterms:created>
  <dcterms:modified xsi:type="dcterms:W3CDTF">2022-04-23T21:10:25Z</dcterms:modified>
</cp:coreProperties>
</file>