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9"/>
  </p:notesMasterIdLst>
  <p:sldIdLst>
    <p:sldId id="256" r:id="rId2"/>
    <p:sldId id="260" r:id="rId3"/>
    <p:sldId id="257" r:id="rId4"/>
    <p:sldId id="258" r:id="rId5"/>
    <p:sldId id="259" r:id="rId6"/>
    <p:sldId id="261" r:id="rId7"/>
    <p:sldId id="262" r:id="rId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73" d="100"/>
          <a:sy n="73" d="100"/>
        </p:scale>
        <p:origin x="224" y="36"/>
      </p:cViewPr>
      <p:guideLst/>
    </p:cSldViewPr>
  </p:slideViewPr>
  <p:notesTextViewPr>
    <p:cViewPr>
      <p:scale>
        <a:sx n="1" d="1"/>
        <a:sy n="1" d="1"/>
      </p:scale>
      <p:origin x="0" y="0"/>
    </p:cViewPr>
  </p:notesTextViewPr>
  <p:notesViewPr>
    <p:cSldViewPr snapToGrid="0">
      <p:cViewPr varScale="1">
        <p:scale>
          <a:sx n="59" d="100"/>
          <a:sy n="59" d="100"/>
        </p:scale>
        <p:origin x="256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6C3B55-53B1-4413-A2FC-9BB6FB1FF3D0}" type="datetimeFigureOut">
              <a:rPr lang="fr-FR" smtClean="0"/>
              <a:t>30/12/2020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36E6AE-B8F8-4FF6-9C0D-4FD2C9CC13E2}" type="slidenum">
              <a:rPr lang="fr-FR" smtClean="0"/>
              <a:t>‹#›</a:t>
            </a:fld>
            <a:endParaRPr lang="fr-FR"/>
          </a:p>
        </p:txBody>
      </p:sp>
    </p:spTree>
    <p:extLst>
      <p:ext uri="{BB962C8B-B14F-4D97-AF65-F5344CB8AC3E}">
        <p14:creationId xmlns:p14="http://schemas.microsoft.com/office/powerpoint/2010/main" val="2193587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936E6AE-B8F8-4FF6-9C0D-4FD2C9CC13E2}" type="slidenum">
              <a:rPr lang="fr-FR" smtClean="0"/>
              <a:t>1</a:t>
            </a:fld>
            <a:endParaRPr lang="fr-FR"/>
          </a:p>
        </p:txBody>
      </p:sp>
    </p:spTree>
    <p:extLst>
      <p:ext uri="{BB962C8B-B14F-4D97-AF65-F5344CB8AC3E}">
        <p14:creationId xmlns:p14="http://schemas.microsoft.com/office/powerpoint/2010/main" val="6262040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798AA6D-9068-46C2-8D48-A9C0FCA27B4D}" type="datetime1">
              <a:rPr lang="fr-FR" smtClean="0"/>
              <a:t>30/12/2020</a:t>
            </a:fld>
            <a:endParaRPr lang="fr-FR"/>
          </a:p>
        </p:txBody>
      </p:sp>
      <p:sp>
        <p:nvSpPr>
          <p:cNvPr id="5" name="Footer Placeholder 4"/>
          <p:cNvSpPr>
            <a:spLocks noGrp="1"/>
          </p:cNvSpPr>
          <p:nvPr>
            <p:ph type="ftr" sz="quarter" idx="11"/>
          </p:nvPr>
        </p:nvSpPr>
        <p:spPr>
          <a:xfrm>
            <a:off x="2692397" y="5037663"/>
            <a:ext cx="5214635" cy="279400"/>
          </a:xfrm>
        </p:spPr>
        <p:txBody>
          <a:bodyPr/>
          <a:lstStyle/>
          <a:p>
            <a:r>
              <a:rPr lang="en-US"/>
              <a:t>y.himour@gmail.com</a:t>
            </a:r>
            <a:endParaRPr lang="fr-FR" dirty="0"/>
          </a:p>
        </p:txBody>
      </p:sp>
      <p:sp>
        <p:nvSpPr>
          <p:cNvPr id="6" name="Slide Number Placeholder 5"/>
          <p:cNvSpPr>
            <a:spLocks noGrp="1"/>
          </p:cNvSpPr>
          <p:nvPr>
            <p:ph type="sldNum" sz="quarter" idx="12"/>
          </p:nvPr>
        </p:nvSpPr>
        <p:spPr>
          <a:xfrm>
            <a:off x="8956900" y="5037663"/>
            <a:ext cx="551167" cy="279400"/>
          </a:xfrm>
        </p:spPr>
        <p:txBody>
          <a:bodyPr/>
          <a:lstStyle/>
          <a:p>
            <a:fld id="{C4B1FEB7-92D7-4513-BD76-0F5D92432AEB}" type="slidenum">
              <a:rPr lang="fr-FR" smtClean="0"/>
              <a:t>‹#›</a:t>
            </a:fld>
            <a:endParaRPr lang="fr-F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98498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9" name="Date Placeholder 8">
            <a:extLst>
              <a:ext uri="{FF2B5EF4-FFF2-40B4-BE49-F238E27FC236}">
                <a16:creationId xmlns:a16="http://schemas.microsoft.com/office/drawing/2014/main" id="{5243B4C0-1E98-4B8E-9C33-C6F558F15FD0}"/>
              </a:ext>
            </a:extLst>
          </p:cNvPr>
          <p:cNvSpPr>
            <a:spLocks noGrp="1"/>
          </p:cNvSpPr>
          <p:nvPr>
            <p:ph type="dt" sz="half" idx="10"/>
          </p:nvPr>
        </p:nvSpPr>
        <p:spPr/>
        <p:txBody>
          <a:bodyPr/>
          <a:lstStyle/>
          <a:p>
            <a:fld id="{EAE4BEFC-3FBD-4427-A18E-F7A638ABB203}" type="datetime1">
              <a:rPr lang="fr-FR" smtClean="0"/>
              <a:t>30/12/2020</a:t>
            </a:fld>
            <a:endParaRPr lang="fr-FR"/>
          </a:p>
        </p:txBody>
      </p:sp>
      <p:sp>
        <p:nvSpPr>
          <p:cNvPr id="10" name="Footer Placeholder 9">
            <a:extLst>
              <a:ext uri="{FF2B5EF4-FFF2-40B4-BE49-F238E27FC236}">
                <a16:creationId xmlns:a16="http://schemas.microsoft.com/office/drawing/2014/main" id="{CD84A7F9-299E-4512-B377-35654AAA9D9C}"/>
              </a:ext>
            </a:extLst>
          </p:cNvPr>
          <p:cNvSpPr>
            <a:spLocks noGrp="1"/>
          </p:cNvSpPr>
          <p:nvPr>
            <p:ph type="ftr" sz="quarter" idx="11"/>
          </p:nvPr>
        </p:nvSpPr>
        <p:spPr/>
        <p:txBody>
          <a:bodyPr/>
          <a:lstStyle/>
          <a:p>
            <a:r>
              <a:rPr lang="en-US"/>
              <a:t>y.himour@gmail.com</a:t>
            </a:r>
            <a:endParaRPr lang="fr-FR" dirty="0"/>
          </a:p>
        </p:txBody>
      </p:sp>
      <p:sp>
        <p:nvSpPr>
          <p:cNvPr id="11" name="Slide Number Placeholder 10">
            <a:extLst>
              <a:ext uri="{FF2B5EF4-FFF2-40B4-BE49-F238E27FC236}">
                <a16:creationId xmlns:a16="http://schemas.microsoft.com/office/drawing/2014/main" id="{4E5E1499-1C71-41F8-9A15-74CE5FBADC75}"/>
              </a:ext>
            </a:extLst>
          </p:cNvPr>
          <p:cNvSpPr>
            <a:spLocks noGrp="1"/>
          </p:cNvSpPr>
          <p:nvPr>
            <p:ph type="sldNum" sz="quarter" idx="12"/>
          </p:nvPr>
        </p:nvSpPr>
        <p:spPr/>
        <p:txBody>
          <a:bodyPr/>
          <a:lstStyle/>
          <a:p>
            <a:fld id="{C4B1FEB7-92D7-4513-BD76-0F5D92432AEB}" type="slidenum">
              <a:rPr lang="fr-FR" smtClean="0"/>
              <a:t>‹#›</a:t>
            </a:fld>
            <a:endParaRPr lang="fr-FR"/>
          </a:p>
        </p:txBody>
      </p:sp>
      <p:sp>
        <p:nvSpPr>
          <p:cNvPr id="12" name="Title 11">
            <a:extLst>
              <a:ext uri="{FF2B5EF4-FFF2-40B4-BE49-F238E27FC236}">
                <a16:creationId xmlns:a16="http://schemas.microsoft.com/office/drawing/2014/main" id="{72EB5F5A-05C1-48A7-891B-32F2BD4961A5}"/>
              </a:ext>
            </a:extLst>
          </p:cNvPr>
          <p:cNvSpPr>
            <a:spLocks noGrp="1"/>
          </p:cNvSpPr>
          <p:nvPr>
            <p:ph type="title"/>
          </p:nvPr>
        </p:nvSpPr>
        <p:spPr/>
        <p:txBody>
          <a:bodyPr/>
          <a:lstStyle/>
          <a:p>
            <a:r>
              <a:rPr lang="en-US"/>
              <a:t>Click to edit Master title style</a:t>
            </a:r>
            <a:endParaRPr lang="fr-FR"/>
          </a:p>
        </p:txBody>
      </p:sp>
      <p:sp>
        <p:nvSpPr>
          <p:cNvPr id="14" name="Text Placeholder 13">
            <a:extLst>
              <a:ext uri="{FF2B5EF4-FFF2-40B4-BE49-F238E27FC236}">
                <a16:creationId xmlns:a16="http://schemas.microsoft.com/office/drawing/2014/main" id="{D9337255-5399-4E96-BC89-BE365F154D47}"/>
              </a:ext>
            </a:extLst>
          </p:cNvPr>
          <p:cNvSpPr>
            <a:spLocks noGrp="1"/>
          </p:cNvSpPr>
          <p:nvPr>
            <p:ph type="body" sz="quarter" idx="13" hasCustomPrompt="1"/>
          </p:nvPr>
        </p:nvSpPr>
        <p:spPr>
          <a:xfrm>
            <a:off x="1294766" y="6452395"/>
            <a:ext cx="3536950" cy="334962"/>
          </a:xfrm>
        </p:spPr>
        <p:txBody>
          <a:bodyPr>
            <a:noAutofit/>
          </a:bodyPr>
          <a:lstStyle>
            <a:lvl1pPr marL="0" indent="0">
              <a:buNone/>
              <a:defRPr sz="1800"/>
            </a:lvl1pPr>
          </a:lstStyle>
          <a:p>
            <a:pPr lvl="0"/>
            <a:r>
              <a:rPr lang="en-US" dirty="0"/>
              <a:t>Par Y.HIMOUR</a:t>
            </a:r>
          </a:p>
        </p:txBody>
      </p:sp>
    </p:spTree>
    <p:extLst>
      <p:ext uri="{BB962C8B-B14F-4D97-AF65-F5344CB8AC3E}">
        <p14:creationId xmlns:p14="http://schemas.microsoft.com/office/powerpoint/2010/main" val="3258161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F3640EE4-5E60-4AE5-A95D-5F92876C37DF}" type="datetime1">
              <a:rPr lang="fr-FR" smtClean="0"/>
              <a:t>30/12/2020</a:t>
            </a:fld>
            <a:endParaRPr lang="fr-FR"/>
          </a:p>
        </p:txBody>
      </p:sp>
      <p:sp>
        <p:nvSpPr>
          <p:cNvPr id="6" name="Slide Number Placeholder 5"/>
          <p:cNvSpPr>
            <a:spLocks noGrp="1"/>
          </p:cNvSpPr>
          <p:nvPr>
            <p:ph type="sldNum" sz="quarter" idx="12"/>
          </p:nvPr>
        </p:nvSpPr>
        <p:spPr/>
        <p:txBody>
          <a:bodyPr/>
          <a:lstStyle/>
          <a:p>
            <a:fld id="{C4B1FEB7-92D7-4513-BD76-0F5D92432AEB}" type="slidenum">
              <a:rPr lang="fr-FR" smtClean="0"/>
              <a:t>‹#›</a:t>
            </a:fld>
            <a:endParaRPr lang="fr-F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48405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0C8D3233-1A30-4478-8B27-106919680592}" type="datetime1">
              <a:rPr lang="fr-FR" smtClean="0"/>
              <a:t>30/12/2020</a:t>
            </a:fld>
            <a:endParaRPr lang="fr-FR"/>
          </a:p>
        </p:txBody>
      </p:sp>
      <p:sp>
        <p:nvSpPr>
          <p:cNvPr id="7" name="Slide Number Placeholder 6"/>
          <p:cNvSpPr>
            <a:spLocks noGrp="1"/>
          </p:cNvSpPr>
          <p:nvPr>
            <p:ph type="sldNum" sz="quarter" idx="12"/>
          </p:nvPr>
        </p:nvSpPr>
        <p:spPr/>
        <p:txBody>
          <a:bodyPr/>
          <a:lstStyle/>
          <a:p>
            <a:fld id="{C4B1FEB7-92D7-4513-BD76-0F5D92432AEB}" type="slidenum">
              <a:rPr lang="fr-FR" smtClean="0"/>
              <a:t>‹#›</a:t>
            </a:fld>
            <a:endParaRPr lang="fr-FR"/>
          </a:p>
        </p:txBody>
      </p:sp>
    </p:spTree>
    <p:extLst>
      <p:ext uri="{BB962C8B-B14F-4D97-AF65-F5344CB8AC3E}">
        <p14:creationId xmlns:p14="http://schemas.microsoft.com/office/powerpoint/2010/main" val="219979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1E17F0B-432D-4E3E-A10E-1D7E17738365}" type="datetime1">
              <a:rPr lang="fr-FR" smtClean="0"/>
              <a:t>30/12/2020</a:t>
            </a:fld>
            <a:endParaRPr lang="fr-FR"/>
          </a:p>
        </p:txBody>
      </p:sp>
      <p:sp>
        <p:nvSpPr>
          <p:cNvPr id="8" name="Footer Placeholder 7"/>
          <p:cNvSpPr>
            <a:spLocks noGrp="1"/>
          </p:cNvSpPr>
          <p:nvPr>
            <p:ph type="ftr" sz="quarter" idx="11"/>
          </p:nvPr>
        </p:nvSpPr>
        <p:spPr/>
        <p:txBody>
          <a:bodyPr/>
          <a:lstStyle>
            <a:lvl1pPr>
              <a:defRPr/>
            </a:lvl1pPr>
          </a:lstStyle>
          <a:p>
            <a:r>
              <a:rPr lang="en-US"/>
              <a:t>y.himour@gmail.com</a:t>
            </a:r>
            <a:endParaRPr lang="fr-FR" dirty="0"/>
          </a:p>
        </p:txBody>
      </p:sp>
      <p:sp>
        <p:nvSpPr>
          <p:cNvPr id="9" name="Slide Number Placeholder 8"/>
          <p:cNvSpPr>
            <a:spLocks noGrp="1"/>
          </p:cNvSpPr>
          <p:nvPr>
            <p:ph type="sldNum" sz="quarter" idx="12"/>
          </p:nvPr>
        </p:nvSpPr>
        <p:spPr/>
        <p:txBody>
          <a:bodyPr/>
          <a:lstStyle/>
          <a:p>
            <a:fld id="{C4B1FEB7-92D7-4513-BD76-0F5D92432AEB}" type="slidenum">
              <a:rPr lang="fr-FR" smtClean="0"/>
              <a:t>‹#›</a:t>
            </a:fld>
            <a:endParaRPr lang="fr-F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24135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A6A1D46-B8A1-4809-9CBA-8E14C6CDBE33}" type="datetime1">
              <a:rPr lang="fr-FR" smtClean="0"/>
              <a:t>30/12/2020</a:t>
            </a:fld>
            <a:endParaRPr lang="fr-FR"/>
          </a:p>
        </p:txBody>
      </p:sp>
      <p:sp>
        <p:nvSpPr>
          <p:cNvPr id="4" name="Footer Placeholder 3"/>
          <p:cNvSpPr>
            <a:spLocks noGrp="1"/>
          </p:cNvSpPr>
          <p:nvPr>
            <p:ph type="ftr" sz="quarter" idx="11"/>
          </p:nvPr>
        </p:nvSpPr>
        <p:spPr/>
        <p:txBody>
          <a:bodyPr/>
          <a:lstStyle>
            <a:lvl1pPr>
              <a:defRPr/>
            </a:lvl1pPr>
          </a:lstStyle>
          <a:p>
            <a:r>
              <a:rPr lang="en-US"/>
              <a:t>y.himour@gmail.com</a:t>
            </a:r>
            <a:endParaRPr lang="fr-FR" dirty="0"/>
          </a:p>
        </p:txBody>
      </p:sp>
      <p:sp>
        <p:nvSpPr>
          <p:cNvPr id="5" name="Slide Number Placeholder 4"/>
          <p:cNvSpPr>
            <a:spLocks noGrp="1"/>
          </p:cNvSpPr>
          <p:nvPr>
            <p:ph type="sldNum" sz="quarter" idx="12"/>
          </p:nvPr>
        </p:nvSpPr>
        <p:spPr/>
        <p:txBody>
          <a:bodyPr/>
          <a:lstStyle/>
          <a:p>
            <a:fld id="{C4B1FEB7-92D7-4513-BD76-0F5D92432AEB}" type="slidenum">
              <a:rPr lang="fr-FR" smtClean="0"/>
              <a:t>‹#›</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1991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15D1DD-8663-4D42-86A7-C07281DD5B8F}" type="datetime1">
              <a:rPr lang="fr-FR" smtClean="0"/>
              <a:t>30/12/2020</a:t>
            </a:fld>
            <a:endParaRPr lang="fr-FR"/>
          </a:p>
        </p:txBody>
      </p:sp>
      <p:sp>
        <p:nvSpPr>
          <p:cNvPr id="3" name="Footer Placeholder 2"/>
          <p:cNvSpPr>
            <a:spLocks noGrp="1"/>
          </p:cNvSpPr>
          <p:nvPr>
            <p:ph type="ftr" sz="quarter" idx="11"/>
          </p:nvPr>
        </p:nvSpPr>
        <p:spPr/>
        <p:txBody>
          <a:bodyPr/>
          <a:lstStyle>
            <a:lvl1pPr>
              <a:defRPr/>
            </a:lvl1pPr>
          </a:lstStyle>
          <a:p>
            <a:r>
              <a:rPr lang="en-US"/>
              <a:t>y.himour@gmail.com</a:t>
            </a:r>
            <a:endParaRPr lang="fr-FR" dirty="0"/>
          </a:p>
        </p:txBody>
      </p:sp>
      <p:sp>
        <p:nvSpPr>
          <p:cNvPr id="4" name="Slide Number Placeholder 3"/>
          <p:cNvSpPr>
            <a:spLocks noGrp="1"/>
          </p:cNvSpPr>
          <p:nvPr>
            <p:ph type="sldNum" sz="quarter" idx="12"/>
          </p:nvPr>
        </p:nvSpPr>
        <p:spPr/>
        <p:txBody>
          <a:bodyPr/>
          <a:lstStyle/>
          <a:p>
            <a:fld id="{C4B1FEB7-92D7-4513-BD76-0F5D92432AEB}" type="slidenum">
              <a:rPr lang="fr-FR" smtClean="0"/>
              <a:t>‹#›</a:t>
            </a:fld>
            <a:endParaRPr lang="fr-FR"/>
          </a:p>
        </p:txBody>
      </p:sp>
    </p:spTree>
    <p:extLst>
      <p:ext uri="{BB962C8B-B14F-4D97-AF65-F5344CB8AC3E}">
        <p14:creationId xmlns:p14="http://schemas.microsoft.com/office/powerpoint/2010/main" val="4123953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87BC8581-B69A-481D-99AE-5E503F507550}" type="datetime1">
              <a:rPr lang="fr-FR" smtClean="0"/>
              <a:t>30/12/2020</a:t>
            </a:fld>
            <a:endParaRPr lang="fr-FR"/>
          </a:p>
        </p:txBody>
      </p:sp>
      <p:sp>
        <p:nvSpPr>
          <p:cNvPr id="6" name="Footer Placeholder 5"/>
          <p:cNvSpPr>
            <a:spLocks noGrp="1"/>
          </p:cNvSpPr>
          <p:nvPr>
            <p:ph type="ftr" sz="quarter" idx="11"/>
          </p:nvPr>
        </p:nvSpPr>
        <p:spPr/>
        <p:txBody>
          <a:bodyPr/>
          <a:lstStyle>
            <a:lvl1pPr>
              <a:defRPr/>
            </a:lvl1pPr>
          </a:lstStyle>
          <a:p>
            <a:r>
              <a:rPr lang="en-US"/>
              <a:t>y.himour@gmail.com</a:t>
            </a:r>
            <a:endParaRPr lang="fr-FR" dirty="0"/>
          </a:p>
        </p:txBody>
      </p:sp>
      <p:sp>
        <p:nvSpPr>
          <p:cNvPr id="7" name="Slide Number Placeholder 6"/>
          <p:cNvSpPr>
            <a:spLocks noGrp="1"/>
          </p:cNvSpPr>
          <p:nvPr>
            <p:ph type="sldNum" sz="quarter" idx="12"/>
          </p:nvPr>
        </p:nvSpPr>
        <p:spPr/>
        <p:txBody>
          <a:bodyPr/>
          <a:lstStyle/>
          <a:p>
            <a:fld id="{C4B1FEB7-92D7-4513-BD76-0F5D92432AEB}" type="slidenum">
              <a:rPr lang="fr-FR" smtClean="0"/>
              <a:t>‹#›</a:t>
            </a:fld>
            <a:endParaRPr lang="fr-F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9517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76D0EEAE-46F7-4309-B861-8C2832DF8342}" type="datetime1">
              <a:rPr lang="fr-FR" smtClean="0"/>
              <a:t>30/12/2020</a:t>
            </a:fld>
            <a:endParaRPr lang="fr-FR"/>
          </a:p>
        </p:txBody>
      </p:sp>
      <p:sp>
        <p:nvSpPr>
          <p:cNvPr id="6" name="Footer Placeholder 5"/>
          <p:cNvSpPr>
            <a:spLocks noGrp="1"/>
          </p:cNvSpPr>
          <p:nvPr>
            <p:ph type="ftr" sz="quarter" idx="11"/>
          </p:nvPr>
        </p:nvSpPr>
        <p:spPr/>
        <p:txBody>
          <a:bodyPr/>
          <a:lstStyle>
            <a:lvl1pPr>
              <a:defRPr/>
            </a:lvl1pPr>
          </a:lstStyle>
          <a:p>
            <a:r>
              <a:rPr lang="en-US"/>
              <a:t>y.himour@gmail.com</a:t>
            </a:r>
            <a:endParaRPr lang="fr-FR" dirty="0"/>
          </a:p>
        </p:txBody>
      </p:sp>
      <p:sp>
        <p:nvSpPr>
          <p:cNvPr id="7" name="Slide Number Placeholder 6"/>
          <p:cNvSpPr>
            <a:spLocks noGrp="1"/>
          </p:cNvSpPr>
          <p:nvPr>
            <p:ph type="sldNum" sz="quarter" idx="12"/>
          </p:nvPr>
        </p:nvSpPr>
        <p:spPr/>
        <p:txBody>
          <a:bodyPr/>
          <a:lstStyle/>
          <a:p>
            <a:fld id="{C4B1FEB7-92D7-4513-BD76-0F5D92432AEB}" type="slidenum">
              <a:rPr lang="fr-FR" smtClean="0"/>
              <a:t>‹#›</a:t>
            </a:fld>
            <a:endParaRPr lang="fr-FR"/>
          </a:p>
        </p:txBody>
      </p:sp>
    </p:spTree>
    <p:extLst>
      <p:ext uri="{BB962C8B-B14F-4D97-AF65-F5344CB8AC3E}">
        <p14:creationId xmlns:p14="http://schemas.microsoft.com/office/powerpoint/2010/main" val="1278923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8E30EC98-407E-4885-BFE8-335A5740FC4E}" type="datetime1">
              <a:rPr lang="fr-FR" smtClean="0"/>
              <a:t>30/12/2020</a:t>
            </a:fld>
            <a:endParaRPr lang="fr-FR"/>
          </a:p>
        </p:txBody>
      </p:sp>
      <p:sp>
        <p:nvSpPr>
          <p:cNvPr id="6" name="Footer Placeholder 5"/>
          <p:cNvSpPr>
            <a:spLocks noGrp="1"/>
          </p:cNvSpPr>
          <p:nvPr>
            <p:ph type="ftr" sz="quarter" idx="11"/>
          </p:nvPr>
        </p:nvSpPr>
        <p:spPr/>
        <p:txBody>
          <a:bodyPr/>
          <a:lstStyle>
            <a:lvl1pPr>
              <a:defRPr/>
            </a:lvl1pPr>
          </a:lstStyle>
          <a:p>
            <a:r>
              <a:rPr lang="en-US"/>
              <a:t>y.himour@gmail.com</a:t>
            </a:r>
            <a:endParaRPr lang="fr-FR" dirty="0"/>
          </a:p>
        </p:txBody>
      </p:sp>
      <p:sp>
        <p:nvSpPr>
          <p:cNvPr id="7" name="Slide Number Placeholder 6"/>
          <p:cNvSpPr>
            <a:spLocks noGrp="1"/>
          </p:cNvSpPr>
          <p:nvPr>
            <p:ph type="sldNum" sz="quarter" idx="12"/>
          </p:nvPr>
        </p:nvSpPr>
        <p:spPr/>
        <p:txBody>
          <a:bodyPr/>
          <a:lstStyle/>
          <a:p>
            <a:fld id="{C4B1FEB7-92D7-4513-BD76-0F5D92432AEB}" type="slidenum">
              <a:rPr lang="fr-FR" smtClean="0"/>
              <a:t>‹#›</a:t>
            </a:fld>
            <a:endParaRPr lang="fr-FR"/>
          </a:p>
        </p:txBody>
      </p:sp>
    </p:spTree>
    <p:extLst>
      <p:ext uri="{BB962C8B-B14F-4D97-AF65-F5344CB8AC3E}">
        <p14:creationId xmlns:p14="http://schemas.microsoft.com/office/powerpoint/2010/main" val="95594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4944054B-F4E2-4F19-BF8B-44782A96AC6A}" type="datetime1">
              <a:rPr lang="fr-FR" smtClean="0"/>
              <a:t>30/12/2020</a:t>
            </a:fld>
            <a:endParaRPr lang="fr-FR"/>
          </a:p>
        </p:txBody>
      </p:sp>
      <p:sp>
        <p:nvSpPr>
          <p:cNvPr id="5" name="Footer Placeholder 4"/>
          <p:cNvSpPr>
            <a:spLocks noGrp="1"/>
          </p:cNvSpPr>
          <p:nvPr>
            <p:ph type="ftr" sz="quarter" idx="11"/>
          </p:nvPr>
        </p:nvSpPr>
        <p:spPr/>
        <p:txBody>
          <a:bodyPr/>
          <a:lstStyle/>
          <a:p>
            <a:r>
              <a:rPr lang="en-US"/>
              <a:t>y.himour@gmail.com</a:t>
            </a:r>
            <a:endParaRPr lang="fr-FR"/>
          </a:p>
        </p:txBody>
      </p:sp>
      <p:sp>
        <p:nvSpPr>
          <p:cNvPr id="6" name="Slide Number Placeholder 5"/>
          <p:cNvSpPr>
            <a:spLocks noGrp="1"/>
          </p:cNvSpPr>
          <p:nvPr>
            <p:ph type="sldNum" sz="quarter" idx="12"/>
          </p:nvPr>
        </p:nvSpPr>
        <p:spPr/>
        <p:txBody>
          <a:bodyPr/>
          <a:lstStyle/>
          <a:p>
            <a:fld id="{C4B1FEB7-92D7-4513-BD76-0F5D92432AEB}" type="slidenum">
              <a:rPr lang="fr-FR" smtClean="0"/>
              <a:t>‹#›</a:t>
            </a:fld>
            <a:endParaRPr lang="fr-F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9786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F5EC9219-42D4-4A7D-A28B-5A12C348899C}" type="datetime1">
              <a:rPr lang="fr-FR" smtClean="0"/>
              <a:t>30/12/2020</a:t>
            </a:fld>
            <a:endParaRPr lang="fr-FR"/>
          </a:p>
        </p:txBody>
      </p:sp>
      <p:sp>
        <p:nvSpPr>
          <p:cNvPr id="5" name="Footer Placeholder 4"/>
          <p:cNvSpPr>
            <a:spLocks noGrp="1"/>
          </p:cNvSpPr>
          <p:nvPr>
            <p:ph type="ftr" sz="quarter" idx="11"/>
          </p:nvPr>
        </p:nvSpPr>
        <p:spPr/>
        <p:txBody>
          <a:bodyPr/>
          <a:lstStyle/>
          <a:p>
            <a:r>
              <a:rPr lang="en-US"/>
              <a:t>y.himour@gmail.com</a:t>
            </a:r>
            <a:endParaRPr lang="fr-FR"/>
          </a:p>
        </p:txBody>
      </p:sp>
      <p:sp>
        <p:nvSpPr>
          <p:cNvPr id="6" name="Slide Number Placeholder 5"/>
          <p:cNvSpPr>
            <a:spLocks noGrp="1"/>
          </p:cNvSpPr>
          <p:nvPr>
            <p:ph type="sldNum" sz="quarter" idx="12"/>
          </p:nvPr>
        </p:nvSpPr>
        <p:spPr/>
        <p:txBody>
          <a:bodyPr/>
          <a:lstStyle/>
          <a:p>
            <a:fld id="{C4B1FEB7-92D7-4513-BD76-0F5D92432AEB}" type="slidenum">
              <a:rPr lang="fr-FR" smtClean="0"/>
              <a:t>‹#›</a:t>
            </a:fld>
            <a:endParaRPr lang="fr-F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65341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FF5740CF-826B-46C5-873B-19B9E9A6ED7A}" type="datetime1">
              <a:rPr lang="fr-FR" smtClean="0"/>
              <a:t>30/12/2020</a:t>
            </a:fld>
            <a:endParaRPr lang="fr-FR"/>
          </a:p>
        </p:txBody>
      </p:sp>
      <p:sp>
        <p:nvSpPr>
          <p:cNvPr id="5" name="Footer Placeholder 4"/>
          <p:cNvSpPr>
            <a:spLocks noGrp="1"/>
          </p:cNvSpPr>
          <p:nvPr>
            <p:ph type="ftr" sz="quarter" idx="11"/>
          </p:nvPr>
        </p:nvSpPr>
        <p:spPr/>
        <p:txBody>
          <a:bodyPr/>
          <a:lstStyle/>
          <a:p>
            <a:r>
              <a:rPr lang="en-US"/>
              <a:t>y.himour@gmail.com</a:t>
            </a:r>
            <a:endParaRPr lang="fr-FR"/>
          </a:p>
        </p:txBody>
      </p:sp>
      <p:sp>
        <p:nvSpPr>
          <p:cNvPr id="6" name="Slide Number Placeholder 5"/>
          <p:cNvSpPr>
            <a:spLocks noGrp="1"/>
          </p:cNvSpPr>
          <p:nvPr>
            <p:ph type="sldNum" sz="quarter" idx="12"/>
          </p:nvPr>
        </p:nvSpPr>
        <p:spPr/>
        <p:txBody>
          <a:bodyPr/>
          <a:lstStyle/>
          <a:p>
            <a:fld id="{C4B1FEB7-92D7-4513-BD76-0F5D92432AEB}" type="slidenum">
              <a:rPr lang="fr-FR" smtClean="0"/>
              <a:t>‹#›</a:t>
            </a:fld>
            <a:endParaRPr lang="fr-FR"/>
          </a:p>
        </p:txBody>
      </p:sp>
    </p:spTree>
    <p:extLst>
      <p:ext uri="{BB962C8B-B14F-4D97-AF65-F5344CB8AC3E}">
        <p14:creationId xmlns:p14="http://schemas.microsoft.com/office/powerpoint/2010/main" val="35426373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EACDAC44-C890-4706-A5D4-E37525E7E429}" type="datetime1">
              <a:rPr lang="fr-FR" smtClean="0"/>
              <a:t>30/12/2020</a:t>
            </a:fld>
            <a:endParaRPr lang="fr-FR"/>
          </a:p>
        </p:txBody>
      </p:sp>
      <p:sp>
        <p:nvSpPr>
          <p:cNvPr id="5" name="Footer Placeholder 4"/>
          <p:cNvSpPr>
            <a:spLocks noGrp="1"/>
          </p:cNvSpPr>
          <p:nvPr>
            <p:ph type="ftr" sz="quarter" idx="11"/>
          </p:nvPr>
        </p:nvSpPr>
        <p:spPr/>
        <p:txBody>
          <a:bodyPr/>
          <a:lstStyle/>
          <a:p>
            <a:r>
              <a:rPr lang="en-US"/>
              <a:t>y.himour@gmail.com</a:t>
            </a:r>
            <a:endParaRPr lang="fr-FR"/>
          </a:p>
        </p:txBody>
      </p:sp>
      <p:sp>
        <p:nvSpPr>
          <p:cNvPr id="6" name="Slide Number Placeholder 5"/>
          <p:cNvSpPr>
            <a:spLocks noGrp="1"/>
          </p:cNvSpPr>
          <p:nvPr>
            <p:ph type="sldNum" sz="quarter" idx="12"/>
          </p:nvPr>
        </p:nvSpPr>
        <p:spPr/>
        <p:txBody>
          <a:bodyPr/>
          <a:lstStyle/>
          <a:p>
            <a:fld id="{C4B1FEB7-92D7-4513-BD76-0F5D92432AEB}" type="slidenum">
              <a:rPr lang="fr-FR" smtClean="0"/>
              <a:t>‹#›</a:t>
            </a:fld>
            <a:endParaRPr lang="fr-F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28431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6A46985F-84F9-4CF9-921A-F85564F9C229}" type="datetime1">
              <a:rPr lang="fr-FR" smtClean="0"/>
              <a:t>30/12/2020</a:t>
            </a:fld>
            <a:endParaRPr lang="fr-FR"/>
          </a:p>
        </p:txBody>
      </p:sp>
      <p:sp>
        <p:nvSpPr>
          <p:cNvPr id="5" name="Footer Placeholder 4"/>
          <p:cNvSpPr>
            <a:spLocks noGrp="1"/>
          </p:cNvSpPr>
          <p:nvPr>
            <p:ph type="ftr" sz="quarter" idx="11"/>
          </p:nvPr>
        </p:nvSpPr>
        <p:spPr/>
        <p:txBody>
          <a:bodyPr/>
          <a:lstStyle/>
          <a:p>
            <a:r>
              <a:rPr lang="en-US"/>
              <a:t>y.himour@gmail.com</a:t>
            </a:r>
            <a:endParaRPr lang="fr-FR"/>
          </a:p>
        </p:txBody>
      </p:sp>
      <p:sp>
        <p:nvSpPr>
          <p:cNvPr id="6" name="Slide Number Placeholder 5"/>
          <p:cNvSpPr>
            <a:spLocks noGrp="1"/>
          </p:cNvSpPr>
          <p:nvPr>
            <p:ph type="sldNum" sz="quarter" idx="12"/>
          </p:nvPr>
        </p:nvSpPr>
        <p:spPr/>
        <p:txBody>
          <a:bodyPr/>
          <a:lstStyle/>
          <a:p>
            <a:fld id="{C4B1FEB7-92D7-4513-BD76-0F5D92432AEB}" type="slidenum">
              <a:rPr lang="fr-FR" smtClean="0"/>
              <a:t>‹#›</a:t>
            </a:fld>
            <a:endParaRPr lang="fr-F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822989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5789B3F-6D12-4918-AFF8-458352BBDBA6}" type="datetime1">
              <a:rPr lang="fr-FR" smtClean="0"/>
              <a:t>30/12/2020</a:t>
            </a:fld>
            <a:endParaRPr lang="fr-FR"/>
          </a:p>
        </p:txBody>
      </p:sp>
      <p:sp>
        <p:nvSpPr>
          <p:cNvPr id="5" name="Footer Placeholder 4"/>
          <p:cNvSpPr>
            <a:spLocks noGrp="1"/>
          </p:cNvSpPr>
          <p:nvPr>
            <p:ph type="ftr" sz="quarter" idx="11"/>
          </p:nvPr>
        </p:nvSpPr>
        <p:spPr/>
        <p:txBody>
          <a:bodyPr/>
          <a:lstStyle/>
          <a:p>
            <a:r>
              <a:rPr lang="en-US"/>
              <a:t>y.himour@gmail.com</a:t>
            </a:r>
            <a:endParaRPr lang="fr-FR"/>
          </a:p>
        </p:txBody>
      </p:sp>
      <p:sp>
        <p:nvSpPr>
          <p:cNvPr id="6" name="Slide Number Placeholder 5"/>
          <p:cNvSpPr>
            <a:spLocks noGrp="1"/>
          </p:cNvSpPr>
          <p:nvPr>
            <p:ph type="sldNum" sz="quarter" idx="12"/>
          </p:nvPr>
        </p:nvSpPr>
        <p:spPr/>
        <p:txBody>
          <a:bodyPr/>
          <a:lstStyle/>
          <a:p>
            <a:fld id="{C4B1FEB7-92D7-4513-BD76-0F5D92432AEB}" type="slidenum">
              <a:rPr lang="fr-FR" smtClean="0"/>
              <a:t>‹#›</a:t>
            </a:fld>
            <a:endParaRPr lang="fr-F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24225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AB2CF52-9FF5-40D5-ACB6-74ED78E344D1}" type="datetime1">
              <a:rPr lang="fr-FR" smtClean="0"/>
              <a:t>30/12/2020</a:t>
            </a:fld>
            <a:endParaRPr lang="fr-FR"/>
          </a:p>
        </p:txBody>
      </p:sp>
      <p:sp>
        <p:nvSpPr>
          <p:cNvPr id="5" name="Footer Placeholder 4"/>
          <p:cNvSpPr>
            <a:spLocks noGrp="1"/>
          </p:cNvSpPr>
          <p:nvPr>
            <p:ph type="ftr" sz="quarter" idx="11"/>
          </p:nvPr>
        </p:nvSpPr>
        <p:spPr/>
        <p:txBody>
          <a:bodyPr/>
          <a:lstStyle/>
          <a:p>
            <a:r>
              <a:rPr lang="en-US"/>
              <a:t>y.himour@gmail.com</a:t>
            </a:r>
            <a:endParaRPr lang="fr-FR"/>
          </a:p>
        </p:txBody>
      </p:sp>
      <p:sp>
        <p:nvSpPr>
          <p:cNvPr id="6" name="Slide Number Placeholder 5"/>
          <p:cNvSpPr>
            <a:spLocks noGrp="1"/>
          </p:cNvSpPr>
          <p:nvPr>
            <p:ph type="sldNum" sz="quarter" idx="12"/>
          </p:nvPr>
        </p:nvSpPr>
        <p:spPr/>
        <p:txBody>
          <a:bodyPr/>
          <a:lstStyle/>
          <a:p>
            <a:fld id="{C4B1FEB7-92D7-4513-BD76-0F5D92432AEB}" type="slidenum">
              <a:rPr lang="fr-FR" smtClean="0"/>
              <a:t>‹#›</a:t>
            </a:fld>
            <a:endParaRPr lang="fr-F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62929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E825331-21E6-4B92-8891-BEC5ED93EECD}" type="datetime1">
              <a:rPr lang="fr-FR" smtClean="0"/>
              <a:t>30/12/2020</a:t>
            </a:fld>
            <a:endParaRPr lang="fr-F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y.himour@gmail.com</a:t>
            </a:r>
            <a:endParaRPr lang="fr-FR"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4B1FEB7-92D7-4513-BD76-0F5D92432AEB}" type="slidenum">
              <a:rPr lang="fr-FR" smtClean="0"/>
              <a:t>‹#›</a:t>
            </a:fld>
            <a:endParaRPr lang="fr-FR"/>
          </a:p>
        </p:txBody>
      </p:sp>
    </p:spTree>
    <p:extLst>
      <p:ext uri="{BB962C8B-B14F-4D97-AF65-F5344CB8AC3E}">
        <p14:creationId xmlns:p14="http://schemas.microsoft.com/office/powerpoint/2010/main" val="17492361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hyperlink" Target="mailto:y.himour@gmail.com" TargetMode="Externa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iWgHqqunsy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361064" y="1569493"/>
            <a:ext cx="7356142" cy="1817172"/>
          </a:xfrm>
        </p:spPr>
        <p:txBody>
          <a:bodyPr/>
          <a:lstStyle/>
          <a:p>
            <a:r>
              <a:rPr lang="fr-FR" sz="4400" dirty="0" err="1"/>
              <a:t>Chapter</a:t>
            </a:r>
            <a:r>
              <a:rPr lang="fr-FR" sz="4400" dirty="0"/>
              <a:t> 04 :</a:t>
            </a:r>
            <a:r>
              <a:rPr lang="en-US" dirty="0"/>
              <a:t>Work on various technological supports/ 01 </a:t>
            </a:r>
            <a:endParaRPr lang="fr-FR" sz="4400" dirty="0"/>
          </a:p>
        </p:txBody>
      </p:sp>
      <p:sp>
        <p:nvSpPr>
          <p:cNvPr id="3" name="Sous-titre 2"/>
          <p:cNvSpPr>
            <a:spLocks noGrp="1"/>
          </p:cNvSpPr>
          <p:nvPr>
            <p:ph type="subTitle" idx="1"/>
          </p:nvPr>
        </p:nvSpPr>
        <p:spPr>
          <a:xfrm>
            <a:off x="2692398" y="3657597"/>
            <a:ext cx="6913156" cy="1320802"/>
          </a:xfrm>
        </p:spPr>
        <p:txBody>
          <a:bodyPr>
            <a:normAutofit fontScale="85000" lnSpcReduction="20000"/>
          </a:bodyPr>
          <a:lstStyle/>
          <a:p>
            <a:r>
              <a:rPr lang="fr-FR" sz="4800" dirty="0"/>
              <a:t>Part One: </a:t>
            </a:r>
            <a:r>
              <a:rPr lang="fr-FR" sz="4800" dirty="0" err="1"/>
              <a:t>PLCs</a:t>
            </a:r>
            <a:endParaRPr lang="fr-FR" sz="4800" dirty="0"/>
          </a:p>
          <a:p>
            <a:r>
              <a:rPr lang="fr-FR" dirty="0"/>
              <a:t>Anglais Et Automatique, L3 A.I.I</a:t>
            </a:r>
          </a:p>
          <a:p>
            <a:r>
              <a:rPr lang="fr-FR" dirty="0"/>
              <a:t>By Y.HIMOUR (</a:t>
            </a:r>
            <a:r>
              <a:rPr lang="fr-FR" dirty="0">
                <a:hlinkClick r:id="rId4"/>
              </a:rPr>
              <a:t>y.himour@gmail.com</a:t>
            </a:r>
            <a:r>
              <a:rPr lang="fr-FR" dirty="0"/>
              <a:t>)</a:t>
            </a:r>
          </a:p>
        </p:txBody>
      </p:sp>
    </p:spTree>
    <p:extLst>
      <p:ext uri="{BB962C8B-B14F-4D97-AF65-F5344CB8AC3E}">
        <p14:creationId xmlns:p14="http://schemas.microsoft.com/office/powerpoint/2010/main" val="1772348684"/>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2E58CC-BA0F-4C0F-A9DA-7FDF62BAADA9}"/>
              </a:ext>
            </a:extLst>
          </p:cNvPr>
          <p:cNvSpPr>
            <a:spLocks noGrp="1"/>
          </p:cNvSpPr>
          <p:nvPr>
            <p:ph idx="1"/>
          </p:nvPr>
        </p:nvSpPr>
        <p:spPr/>
        <p:txBody>
          <a:bodyPr/>
          <a:lstStyle/>
          <a:p>
            <a:pPr>
              <a:lnSpc>
                <a:spcPct val="115000"/>
              </a:lnSpc>
              <a:spcBef>
                <a:spcPts val="200"/>
              </a:spcBef>
            </a:pPr>
            <a:endParaRPr lang="en-US" sz="1800" b="1" i="1"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342900" indent="-342900">
              <a:lnSpc>
                <a:spcPct val="115000"/>
              </a:lnSpc>
              <a:spcBef>
                <a:spcPts val="200"/>
              </a:spcBef>
              <a:buFont typeface="+mj-lt"/>
              <a:buAutoNum type="arabicPeriod"/>
            </a:pPr>
            <a:r>
              <a:rPr lang="en-US" sz="1800" b="1" i="1"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rPr>
              <a:t>Watch the video without subtitles at least three times,</a:t>
            </a:r>
            <a:endParaRPr lang="en-GB" sz="1800" b="1" i="1"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342900" indent="-342900">
              <a:lnSpc>
                <a:spcPct val="115000"/>
              </a:lnSpc>
              <a:spcBef>
                <a:spcPts val="200"/>
              </a:spcBef>
              <a:buFont typeface="+mj-lt"/>
              <a:buAutoNum type="arabicPeriod"/>
            </a:pPr>
            <a:r>
              <a:rPr lang="en-US" sz="1800" b="1" i="1"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rPr>
              <a:t>Watch the video with subtitles until catching all the words,</a:t>
            </a:r>
          </a:p>
          <a:p>
            <a:pPr marL="342900" indent="-342900">
              <a:lnSpc>
                <a:spcPct val="115000"/>
              </a:lnSpc>
              <a:spcBef>
                <a:spcPts val="200"/>
              </a:spcBef>
              <a:buFont typeface="+mj-lt"/>
              <a:buAutoNum type="arabicPeriod"/>
            </a:pPr>
            <a:r>
              <a:rPr lang="en-US" sz="1800" b="1" i="1"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rPr>
              <a:t>Understand the difficult words and technical terms,</a:t>
            </a:r>
          </a:p>
          <a:p>
            <a:pPr marL="342900" indent="-342900">
              <a:lnSpc>
                <a:spcPct val="115000"/>
              </a:lnSpc>
              <a:spcBef>
                <a:spcPts val="200"/>
              </a:spcBef>
              <a:buFont typeface="+mj-lt"/>
              <a:buAutoNum type="arabicPeriod"/>
            </a:pPr>
            <a:r>
              <a:rPr lang="en-US" sz="1800" b="1" i="1"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rPr>
              <a:t>Answer the questions.</a:t>
            </a:r>
          </a:p>
          <a:p>
            <a:pPr>
              <a:lnSpc>
                <a:spcPct val="115000"/>
              </a:lnSpc>
              <a:spcBef>
                <a:spcPts val="200"/>
              </a:spcBef>
            </a:pPr>
            <a:endParaRPr lang="en-US" sz="1800" b="1" i="1" dirty="0">
              <a:solidFill>
                <a:srgbClr val="2E74B5"/>
              </a:solidFill>
              <a:latin typeface="Calibri Light" panose="020F0302020204030204" pitchFamily="34" charset="0"/>
              <a:ea typeface="Times New Roman" panose="02020603050405020304" pitchFamily="18" charset="0"/>
              <a:cs typeface="Times New Roman" panose="02020603050405020304" pitchFamily="18" charset="0"/>
            </a:endParaRPr>
          </a:p>
          <a:p>
            <a:pPr marL="0" indent="0">
              <a:lnSpc>
                <a:spcPct val="115000"/>
              </a:lnSpc>
              <a:spcBef>
                <a:spcPts val="200"/>
              </a:spcBef>
              <a:buNone/>
            </a:pPr>
            <a:r>
              <a:rPr lang="en-GB" sz="1800" b="1" i="1"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rPr>
              <a:t>(</a:t>
            </a:r>
            <a:r>
              <a:rPr lang="en-GB" sz="1800" b="1" i="1">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rPr>
              <a:t>The subtitles file is </a:t>
            </a:r>
            <a:r>
              <a:rPr lang="en-GB" sz="1800" b="1" i="1"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rPr>
              <a:t>accompanied with this lecture</a:t>
            </a:r>
            <a:r>
              <a:rPr lang="en-GB" sz="1800" b="1" i="1">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rPr>
              <a:t>,  find  the video file </a:t>
            </a:r>
            <a:r>
              <a:rPr lang="en-GB" sz="1800" b="1" i="1"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rPr>
              <a:t>on </a:t>
            </a:r>
            <a:r>
              <a:rPr lang="en-GB" sz="1800" b="1" i="1"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hlinkClick r:id="rId2"/>
              </a:rPr>
              <a:t>https://www.youtube.com/watch?v=iWgHqqunsyE </a:t>
            </a:r>
            <a:r>
              <a:rPr lang="en-GB" sz="1800" b="1" i="1"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rPr>
              <a:t>)</a:t>
            </a:r>
          </a:p>
          <a:p>
            <a:pPr>
              <a:lnSpc>
                <a:spcPct val="115000"/>
              </a:lnSpc>
              <a:spcBef>
                <a:spcPts val="200"/>
              </a:spcBef>
            </a:pPr>
            <a:endParaRPr lang="en-GB" sz="1800" b="1" i="1"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en-GB" dirty="0"/>
          </a:p>
        </p:txBody>
      </p:sp>
      <p:sp>
        <p:nvSpPr>
          <p:cNvPr id="3" name="Footer Placeholder 2">
            <a:extLst>
              <a:ext uri="{FF2B5EF4-FFF2-40B4-BE49-F238E27FC236}">
                <a16:creationId xmlns:a16="http://schemas.microsoft.com/office/drawing/2014/main" id="{956D7CC1-209A-44DE-90C0-93CABCAE7F68}"/>
              </a:ext>
            </a:extLst>
          </p:cNvPr>
          <p:cNvSpPr>
            <a:spLocks noGrp="1"/>
          </p:cNvSpPr>
          <p:nvPr>
            <p:ph type="ftr" sz="quarter" idx="11"/>
          </p:nvPr>
        </p:nvSpPr>
        <p:spPr/>
        <p:txBody>
          <a:bodyPr/>
          <a:lstStyle/>
          <a:p>
            <a:r>
              <a:rPr lang="en-US"/>
              <a:t>y.himour@gmail.com</a:t>
            </a:r>
            <a:endParaRPr lang="fr-FR" dirty="0"/>
          </a:p>
        </p:txBody>
      </p:sp>
      <p:sp>
        <p:nvSpPr>
          <p:cNvPr id="4" name="Title 3">
            <a:extLst>
              <a:ext uri="{FF2B5EF4-FFF2-40B4-BE49-F238E27FC236}">
                <a16:creationId xmlns:a16="http://schemas.microsoft.com/office/drawing/2014/main" id="{53BA567A-9D47-4426-A047-CD86EBE990E0}"/>
              </a:ext>
            </a:extLst>
          </p:cNvPr>
          <p:cNvSpPr>
            <a:spLocks noGrp="1"/>
          </p:cNvSpPr>
          <p:nvPr>
            <p:ph type="title"/>
          </p:nvPr>
        </p:nvSpPr>
        <p:spPr/>
        <p:txBody>
          <a:bodyPr>
            <a:normAutofit/>
          </a:bodyPr>
          <a:lstStyle/>
          <a:p>
            <a:r>
              <a:rPr lang="en-US" sz="44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Understanding a video tutorial about PLCs</a:t>
            </a:r>
            <a:endParaRPr lang="en-GB" dirty="0"/>
          </a:p>
        </p:txBody>
      </p:sp>
      <p:sp>
        <p:nvSpPr>
          <p:cNvPr id="5" name="Text Placeholder 4">
            <a:extLst>
              <a:ext uri="{FF2B5EF4-FFF2-40B4-BE49-F238E27FC236}">
                <a16:creationId xmlns:a16="http://schemas.microsoft.com/office/drawing/2014/main" id="{B4A39A9A-D65C-45C8-AACC-166A70B5E170}"/>
              </a:ext>
            </a:extLst>
          </p:cNvPr>
          <p:cNvSpPr>
            <a:spLocks noGrp="1"/>
          </p:cNvSpPr>
          <p:nvPr>
            <p:ph type="body" sz="quarter" idx="13"/>
          </p:nvPr>
        </p:nvSpPr>
        <p:spPr/>
        <p:txBody>
          <a:bodyPr/>
          <a:lstStyle/>
          <a:p>
            <a:endParaRPr lang="en-GB"/>
          </a:p>
        </p:txBody>
      </p:sp>
    </p:spTree>
    <p:extLst>
      <p:ext uri="{BB962C8B-B14F-4D97-AF65-F5344CB8AC3E}">
        <p14:creationId xmlns:p14="http://schemas.microsoft.com/office/powerpoint/2010/main" val="3069399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0E7FF0C-E49D-42E3-BACA-99D514AA2308}"/>
              </a:ext>
            </a:extLst>
          </p:cNvPr>
          <p:cNvSpPr>
            <a:spLocks noGrp="1"/>
          </p:cNvSpPr>
          <p:nvPr>
            <p:ph idx="1"/>
          </p:nvPr>
        </p:nvSpPr>
        <p:spPr>
          <a:xfrm>
            <a:off x="748936" y="2556932"/>
            <a:ext cx="10676709" cy="3318936"/>
          </a:xfrm>
        </p:spPr>
        <p:txBody>
          <a:bodyPr>
            <a:normAutofit fontScale="92500" lnSpcReduction="20000"/>
          </a:bodyPr>
          <a:lstStyle/>
          <a:p>
            <a:pPr marL="0" indent="0">
              <a:lnSpc>
                <a:spcPct val="115000"/>
              </a:lnSpc>
              <a:spcBef>
                <a:spcPts val="200"/>
              </a:spcBef>
              <a:buNone/>
            </a:pPr>
            <a:r>
              <a:rPr lang="en-US"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PLC: Programmable Logic Controllers (Automate programmable)</a:t>
            </a:r>
            <a:endParaRPr lang="en-GB"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indent="0">
              <a:lnSpc>
                <a:spcPct val="115000"/>
              </a:lnSpc>
              <a:spcAft>
                <a:spcPts val="1000"/>
              </a:spcAft>
              <a:buNone/>
            </a:pPr>
            <a:r>
              <a:rPr lang="en-US" sz="1800" dirty="0">
                <a:effectLst/>
                <a:latin typeface="Times New Roman" panose="02020603050405020304" pitchFamily="18" charset="0"/>
                <a:ea typeface="Calibri" panose="020F0502020204030204" pitchFamily="34" charset="0"/>
                <a:cs typeface="Arial" panose="020B0604020202020204" pitchFamily="34" charset="0"/>
              </a:rPr>
              <a:t>1. A controller, usually with multiple inputs and outputs, that contains an alterable program. [ANSI/ISA-5.1-1984 (R1992)]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15000"/>
              </a:lnSpc>
              <a:spcAft>
                <a:spcPts val="1000"/>
              </a:spcAft>
              <a:buNone/>
            </a:pPr>
            <a:r>
              <a:rPr lang="en-US" sz="1800" dirty="0">
                <a:effectLst/>
                <a:latin typeface="Times New Roman" panose="02020603050405020304" pitchFamily="18" charset="0"/>
                <a:ea typeface="Calibri" panose="020F0502020204030204" pitchFamily="34" charset="0"/>
                <a:cs typeface="Arial" panose="020B0604020202020204" pitchFamily="34" charset="0"/>
              </a:rPr>
              <a:t>2. A microcomputer-based control device that is used to replace relay logic.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15000"/>
              </a:lnSpc>
              <a:spcAft>
                <a:spcPts val="1000"/>
              </a:spcAft>
              <a:buNone/>
            </a:pPr>
            <a:r>
              <a:rPr lang="en-US" sz="1800" dirty="0">
                <a:effectLst/>
                <a:latin typeface="Times New Roman" panose="02020603050405020304" pitchFamily="18" charset="0"/>
                <a:ea typeface="Calibri" panose="020F0502020204030204" pitchFamily="34" charset="0"/>
                <a:cs typeface="Arial" panose="020B0604020202020204" pitchFamily="34" charset="0"/>
              </a:rPr>
              <a:t>3. A solid-state control system that has a user-programmable memory for storing instructions for the purpose of implementing specific functions such as I/O control, logic, timing, counting, three mode (PID) control, communication, arithmetic, and data and file manipulation.</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15000"/>
              </a:lnSpc>
              <a:spcBef>
                <a:spcPts val="200"/>
              </a:spcBef>
              <a:buNone/>
            </a:pPr>
            <a:r>
              <a:rPr lang="en-US"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Relay (</a:t>
            </a:r>
            <a:r>
              <a:rPr lang="en-US" sz="1800" b="1" u="sng" dirty="0" err="1">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Relais</a:t>
            </a:r>
            <a:r>
              <a:rPr lang="en-US"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Arial" panose="020B0604020202020204" pitchFamily="34" charset="0"/>
              </a:rPr>
              <a:t>Refers specifically to an electric, pneumatic, or hydraulic switch that is actuated by a signal.</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15000"/>
              </a:lnSpc>
              <a:spcBef>
                <a:spcPts val="200"/>
              </a:spcBef>
              <a:buNone/>
            </a:pPr>
            <a:r>
              <a:rPr lang="en-US"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Rack (Support ) </a:t>
            </a:r>
            <a:r>
              <a:rPr lang="en-US" sz="1800" dirty="0">
                <a:effectLst/>
                <a:latin typeface="Times New Roman" panose="02020603050405020304" pitchFamily="18" charset="0"/>
                <a:ea typeface="Calibri" panose="020F0502020204030204" pitchFamily="34" charset="0"/>
                <a:cs typeface="Arial" panose="020B0604020202020204" pitchFamily="34" charset="0"/>
              </a:rPr>
              <a:t>A frame (Cadre) for holding different modules of a PLC.</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Bef>
                <a:spcPts val="200"/>
              </a:spcBef>
            </a:pPr>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3" name="Footer Placeholder 2">
            <a:extLst>
              <a:ext uri="{FF2B5EF4-FFF2-40B4-BE49-F238E27FC236}">
                <a16:creationId xmlns:a16="http://schemas.microsoft.com/office/drawing/2014/main" id="{A040F8E3-C8ED-4754-B4FF-7E51E649C14A}"/>
              </a:ext>
            </a:extLst>
          </p:cNvPr>
          <p:cNvSpPr>
            <a:spLocks noGrp="1"/>
          </p:cNvSpPr>
          <p:nvPr>
            <p:ph type="ftr" sz="quarter" idx="11"/>
          </p:nvPr>
        </p:nvSpPr>
        <p:spPr/>
        <p:txBody>
          <a:bodyPr/>
          <a:lstStyle/>
          <a:p>
            <a:r>
              <a:rPr lang="en-US"/>
              <a:t>y.himour@gmail.com</a:t>
            </a:r>
            <a:endParaRPr lang="fr-FR" dirty="0"/>
          </a:p>
        </p:txBody>
      </p:sp>
      <p:sp>
        <p:nvSpPr>
          <p:cNvPr id="4" name="Title 3">
            <a:extLst>
              <a:ext uri="{FF2B5EF4-FFF2-40B4-BE49-F238E27FC236}">
                <a16:creationId xmlns:a16="http://schemas.microsoft.com/office/drawing/2014/main" id="{0593A503-8EED-4C33-A18D-C4F2994C78DD}"/>
              </a:ext>
            </a:extLst>
          </p:cNvPr>
          <p:cNvSpPr>
            <a:spLocks noGrp="1"/>
          </p:cNvSpPr>
          <p:nvPr>
            <p:ph type="title"/>
          </p:nvPr>
        </p:nvSpPr>
        <p:spPr/>
        <p:txBody>
          <a:bodyPr/>
          <a:lstStyle/>
          <a:p>
            <a:r>
              <a:rPr lang="en-GB" dirty="0"/>
              <a:t>Difficult words and technical terms</a:t>
            </a:r>
          </a:p>
        </p:txBody>
      </p:sp>
      <p:sp>
        <p:nvSpPr>
          <p:cNvPr id="5" name="Text Placeholder 4">
            <a:extLst>
              <a:ext uri="{FF2B5EF4-FFF2-40B4-BE49-F238E27FC236}">
                <a16:creationId xmlns:a16="http://schemas.microsoft.com/office/drawing/2014/main" id="{E5D0093D-AD17-4A65-A252-70A34059BE9E}"/>
              </a:ext>
            </a:extLst>
          </p:cNvPr>
          <p:cNvSpPr>
            <a:spLocks noGrp="1"/>
          </p:cNvSpPr>
          <p:nvPr>
            <p:ph type="body" sz="quarter" idx="13"/>
          </p:nvPr>
        </p:nvSpPr>
        <p:spPr/>
        <p:txBody>
          <a:bodyPr/>
          <a:lstStyle/>
          <a:p>
            <a:endParaRPr lang="en-GB"/>
          </a:p>
        </p:txBody>
      </p:sp>
    </p:spTree>
    <p:extLst>
      <p:ext uri="{BB962C8B-B14F-4D97-AF65-F5344CB8AC3E}">
        <p14:creationId xmlns:p14="http://schemas.microsoft.com/office/powerpoint/2010/main" val="3551719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74F690-0428-4879-8434-0DF688E7C8B6}"/>
              </a:ext>
            </a:extLst>
          </p:cNvPr>
          <p:cNvSpPr>
            <a:spLocks noGrp="1"/>
          </p:cNvSpPr>
          <p:nvPr>
            <p:ph idx="1"/>
          </p:nvPr>
        </p:nvSpPr>
        <p:spPr>
          <a:xfrm>
            <a:off x="775063" y="853440"/>
            <a:ext cx="10668000" cy="5022428"/>
          </a:xfrm>
        </p:spPr>
        <p:txBody>
          <a:bodyPr>
            <a:normAutofit fontScale="92500" lnSpcReduction="10000"/>
          </a:bodyPr>
          <a:lstStyle/>
          <a:p>
            <a:pPr marL="0" indent="0">
              <a:lnSpc>
                <a:spcPct val="115000"/>
              </a:lnSpc>
              <a:spcBef>
                <a:spcPts val="200"/>
              </a:spcBef>
              <a:buNone/>
            </a:pPr>
            <a:r>
              <a:rPr lang="en-US"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Ladder diagram  </a:t>
            </a:r>
            <a:r>
              <a:rPr lang="en-US" sz="1800" dirty="0">
                <a:effectLst/>
                <a:latin typeface="Times New Roman" panose="02020603050405020304" pitchFamily="18" charset="0"/>
                <a:ea typeface="Calibri" panose="020F0502020204030204" pitchFamily="34" charset="0"/>
                <a:cs typeface="Arial" panose="020B0604020202020204" pitchFamily="34" charset="0"/>
              </a:rPr>
              <a:t>A diagram used to program a programmable controller. Power flows through a network of relay contacts that are arranged in horizontal rows called "rungs" between two vertical rails on the side of the diagram that contains the symbolic power. The basic program elements are contacts and coils as in electromechanical logic systems.</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15000"/>
              </a:lnSpc>
              <a:spcBef>
                <a:spcPts val="200"/>
              </a:spcBef>
              <a:buNone/>
            </a:pP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Volatile (volatil) </a:t>
            </a:r>
            <a:r>
              <a:rPr lang="fr-FR" sz="1800" dirty="0">
                <a:effectLst/>
                <a:latin typeface="Times New Roman" panose="02020603050405020304" pitchFamily="18" charset="0"/>
                <a:ea typeface="Calibri" panose="020F0502020204030204" pitchFamily="34" charset="0"/>
                <a:cs typeface="Arial" panose="020B0604020202020204" pitchFamily="34" charset="0"/>
              </a:rPr>
              <a:t>Se dit des mémoires dont le contenu disparait lorsque l’alimentation électrique est coupée.</a:t>
            </a:r>
          </a:p>
          <a:p>
            <a:pPr marL="0" indent="0">
              <a:lnSpc>
                <a:spcPct val="115000"/>
              </a:lnSpc>
              <a:spcBef>
                <a:spcPts val="200"/>
              </a:spcBef>
              <a:buNone/>
            </a:pP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15000"/>
              </a:lnSpc>
              <a:spcBef>
                <a:spcPts val="200"/>
              </a:spcBef>
              <a:buNone/>
            </a:pPr>
            <a:r>
              <a:rPr lang="en-US"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Housekeeping (</a:t>
            </a:r>
            <a:r>
              <a:rPr lang="en-US" sz="1800" b="1" u="sng" dirty="0" err="1">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sens</a:t>
            </a:r>
            <a:r>
              <a:rPr lang="en-US"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 </a:t>
            </a:r>
            <a:r>
              <a:rPr lang="en-US" sz="1800" b="1" u="sng" dirty="0" err="1">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linguistique</a:t>
            </a:r>
            <a:r>
              <a:rPr lang="en-US"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 </a:t>
            </a:r>
            <a:r>
              <a:rPr lang="en-US" sz="1800" b="1" u="sng" dirty="0" err="1">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ménagère</a:t>
            </a:r>
            <a:r>
              <a:rPr lang="en-US"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 </a:t>
            </a:r>
            <a:r>
              <a:rPr lang="en-US" sz="1800" dirty="0">
                <a:solidFill>
                  <a:srgbClr val="333333"/>
                </a:solidFill>
                <a:effectLst/>
                <a:latin typeface="Arial" panose="020B0604020202020204" pitchFamily="34" charset="0"/>
                <a:ea typeface="Calibri" panose="020F0502020204030204" pitchFamily="34" charset="0"/>
                <a:cs typeface="Arial" panose="020B0604020202020204" pitchFamily="34" charset="0"/>
              </a:rPr>
              <a:t>The housekeeping tasks include communication with external devices and hardware diagnostics.</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15000"/>
              </a:lnSpc>
              <a:spcBef>
                <a:spcPts val="200"/>
              </a:spcBef>
              <a:buNone/>
            </a:pPr>
            <a:r>
              <a:rPr lang="fr-FR" sz="1800" b="1" u="sng" dirty="0" err="1">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Device</a:t>
            </a: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  (Appareil, dispositif, </a:t>
            </a:r>
            <a:r>
              <a:rPr lang="fr-FR" sz="1800" b="1" u="sng" dirty="0" err="1">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méchanisme</a:t>
            </a: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 </a:t>
            </a:r>
            <a:endParaRPr lang="en-GB"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indent="0">
              <a:lnSpc>
                <a:spcPct val="115000"/>
              </a:lnSpc>
              <a:spcBef>
                <a:spcPts val="200"/>
              </a:spcBef>
              <a:buNone/>
            </a:pP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Hardware (Matériel) « </a:t>
            </a:r>
            <a:r>
              <a:rPr lang="fr-FR" sz="1800" b="0"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par opposition</a:t>
            </a: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 » Software (Logiciel)</a:t>
            </a:r>
            <a:endParaRPr lang="en-GB"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indent="0">
              <a:lnSpc>
                <a:spcPct val="115000"/>
              </a:lnSpc>
              <a:spcBef>
                <a:spcPts val="200"/>
              </a:spcBef>
              <a:buNone/>
            </a:pPr>
            <a:r>
              <a:rPr lang="fr-FR" sz="1800" b="1" u="sng" dirty="0" err="1">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Behavior</a:t>
            </a: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 (Comportement)</a:t>
            </a:r>
          </a:p>
          <a:p>
            <a:pPr marL="0" indent="0">
              <a:lnSpc>
                <a:spcPct val="115000"/>
              </a:lnSpc>
              <a:spcBef>
                <a:spcPts val="200"/>
              </a:spcBef>
              <a:buNone/>
            </a:pPr>
            <a:r>
              <a:rPr lang="fr-FR" sz="1800" b="1" u="sng" dirty="0" err="1">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Assembly</a:t>
            </a: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 </a:t>
            </a:r>
            <a:r>
              <a:rPr lang="fr-FR" sz="1800" b="1" u="sng" dirty="0" err="1">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lines</a:t>
            </a: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 (lignes d’assemblage)</a:t>
            </a:r>
            <a:endParaRPr lang="en-GB"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indent="0">
              <a:lnSpc>
                <a:spcPct val="115000"/>
              </a:lnSpc>
              <a:spcBef>
                <a:spcPts val="200"/>
              </a:spcBef>
              <a:buNone/>
            </a:pPr>
            <a:r>
              <a:rPr lang="fr-FR" sz="1800" b="1" u="sng" dirty="0" err="1">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Bottling</a:t>
            </a: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 </a:t>
            </a:r>
            <a:r>
              <a:rPr lang="fr-FR" sz="1800" b="1" u="sng" dirty="0" err="1">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lines</a:t>
            </a: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 (lignes d’embouteillage)</a:t>
            </a:r>
            <a:endParaRPr lang="en-GB"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indent="0">
              <a:lnSpc>
                <a:spcPct val="115000"/>
              </a:lnSpc>
              <a:spcBef>
                <a:spcPts val="200"/>
              </a:spcBef>
              <a:buNone/>
            </a:pP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Waste water </a:t>
            </a:r>
            <a:r>
              <a:rPr lang="fr-FR" sz="1800" b="1" u="sng" dirty="0" err="1">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treatment</a:t>
            </a: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 (Traitement des eaux usées)</a:t>
            </a:r>
            <a:endParaRPr lang="en-GB"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indent="0">
              <a:lnSpc>
                <a:spcPct val="115000"/>
              </a:lnSpc>
              <a:spcBef>
                <a:spcPts val="200"/>
              </a:spcBef>
              <a:buNone/>
            </a:pPr>
            <a:r>
              <a:rPr lang="fr-FR" sz="1800" b="1" u="sng" dirty="0" err="1">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Machining</a:t>
            </a: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 (usinage)</a:t>
            </a:r>
            <a:endParaRPr lang="en-GB" dirty="0"/>
          </a:p>
        </p:txBody>
      </p:sp>
      <p:sp>
        <p:nvSpPr>
          <p:cNvPr id="3" name="Footer Placeholder 2">
            <a:extLst>
              <a:ext uri="{FF2B5EF4-FFF2-40B4-BE49-F238E27FC236}">
                <a16:creationId xmlns:a16="http://schemas.microsoft.com/office/drawing/2014/main" id="{04A2FB4F-D483-4E7C-840F-9E4476AC41FB}"/>
              </a:ext>
            </a:extLst>
          </p:cNvPr>
          <p:cNvSpPr>
            <a:spLocks noGrp="1"/>
          </p:cNvSpPr>
          <p:nvPr>
            <p:ph type="ftr" sz="quarter" idx="11"/>
          </p:nvPr>
        </p:nvSpPr>
        <p:spPr/>
        <p:txBody>
          <a:bodyPr/>
          <a:lstStyle/>
          <a:p>
            <a:r>
              <a:rPr lang="en-US"/>
              <a:t>y.himour@gmail.com</a:t>
            </a:r>
            <a:endParaRPr lang="fr-FR" dirty="0"/>
          </a:p>
        </p:txBody>
      </p:sp>
      <p:sp>
        <p:nvSpPr>
          <p:cNvPr id="5" name="Text Placeholder 4">
            <a:extLst>
              <a:ext uri="{FF2B5EF4-FFF2-40B4-BE49-F238E27FC236}">
                <a16:creationId xmlns:a16="http://schemas.microsoft.com/office/drawing/2014/main" id="{CE0AB35D-EE4A-4D08-BE94-B7B022F319D2}"/>
              </a:ext>
            </a:extLst>
          </p:cNvPr>
          <p:cNvSpPr>
            <a:spLocks noGrp="1"/>
          </p:cNvSpPr>
          <p:nvPr>
            <p:ph type="body" sz="quarter" idx="13"/>
          </p:nvPr>
        </p:nvSpPr>
        <p:spPr/>
        <p:txBody>
          <a:bodyPr/>
          <a:lstStyle/>
          <a:p>
            <a:endParaRPr lang="en-GB" dirty="0"/>
          </a:p>
        </p:txBody>
      </p:sp>
    </p:spTree>
    <p:extLst>
      <p:ext uri="{BB962C8B-B14F-4D97-AF65-F5344CB8AC3E}">
        <p14:creationId xmlns:p14="http://schemas.microsoft.com/office/powerpoint/2010/main" val="982993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ED72B20-2306-4308-9D13-080F609CBDBE}"/>
              </a:ext>
            </a:extLst>
          </p:cNvPr>
          <p:cNvSpPr>
            <a:spLocks noGrp="1"/>
          </p:cNvSpPr>
          <p:nvPr>
            <p:ph idx="1"/>
          </p:nvPr>
        </p:nvSpPr>
        <p:spPr>
          <a:xfrm>
            <a:off x="757646" y="722811"/>
            <a:ext cx="10641874" cy="5153057"/>
          </a:xfrm>
        </p:spPr>
        <p:txBody>
          <a:bodyPr/>
          <a:lstStyle/>
          <a:p>
            <a:pPr marL="0" indent="0">
              <a:lnSpc>
                <a:spcPct val="115000"/>
              </a:lnSpc>
              <a:spcBef>
                <a:spcPts val="200"/>
              </a:spcBef>
              <a:buNone/>
            </a:pP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Evolved (Elaboré) : </a:t>
            </a:r>
            <a:r>
              <a:rPr lang="fr-FR" sz="1800" b="1" u="sng" dirty="0" err="1">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Evolve</a:t>
            </a: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 (Elaborer, Evoluer)</a:t>
            </a:r>
            <a:endParaRPr lang="en-GB"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indent="0">
              <a:lnSpc>
                <a:spcPct val="115000"/>
              </a:lnSpc>
              <a:spcBef>
                <a:spcPts val="200"/>
              </a:spcBef>
              <a:buNone/>
            </a:pPr>
            <a:r>
              <a:rPr lang="fr-FR" sz="1800" b="1" u="sng" dirty="0" err="1">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Outcome</a:t>
            </a: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 (résultat, </a:t>
            </a:r>
            <a:r>
              <a:rPr lang="fr-FR" sz="1800" b="0"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fin, issue</a:t>
            </a: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a:t>
            </a:r>
            <a:endParaRPr lang="en-GB"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indent="0">
              <a:lnSpc>
                <a:spcPct val="115000"/>
              </a:lnSpc>
              <a:spcBef>
                <a:spcPts val="200"/>
              </a:spcBef>
              <a:buNone/>
            </a:pP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Switch (Interrupteur, Commutateur, bouton électrique)</a:t>
            </a:r>
            <a:endParaRPr lang="en-GB"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indent="0">
              <a:lnSpc>
                <a:spcPct val="115000"/>
              </a:lnSpc>
              <a:spcBef>
                <a:spcPts val="200"/>
              </a:spcBef>
              <a:buNone/>
            </a:pP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Versatile (Versatile, universel, polyvalent)</a:t>
            </a:r>
            <a:endParaRPr lang="en-GB"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indent="0">
              <a:lnSpc>
                <a:spcPct val="115000"/>
              </a:lnSpc>
              <a:spcBef>
                <a:spcPts val="200"/>
              </a:spcBef>
              <a:buNone/>
            </a:pP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Valves (Vannes)</a:t>
            </a:r>
            <a:endParaRPr lang="en-GB"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indent="0">
              <a:lnSpc>
                <a:spcPct val="115000"/>
              </a:lnSpc>
              <a:spcBef>
                <a:spcPts val="200"/>
              </a:spcBef>
              <a:buNone/>
            </a:pPr>
            <a:r>
              <a:rPr lang="fr-FR" sz="1800" b="1" u="sng" dirty="0" err="1">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Rung</a:t>
            </a: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 (Barreau, traverse, </a:t>
            </a:r>
            <a:r>
              <a:rPr lang="fr-FR" sz="1800" b="1" u="sng" dirty="0" err="1">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echelon</a:t>
            </a: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a:t>
            </a:r>
            <a:endParaRPr lang="en-GB"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indent="0">
              <a:lnSpc>
                <a:spcPct val="115000"/>
              </a:lnSpc>
              <a:spcBef>
                <a:spcPts val="200"/>
              </a:spcBef>
              <a:buNone/>
            </a:pPr>
            <a:r>
              <a:rPr lang="fr-FR" sz="1800" b="1" u="sng" dirty="0" err="1">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Coil</a:t>
            </a: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 (Spire, Bobine)</a:t>
            </a:r>
            <a:endParaRPr lang="en-GB"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indent="0">
              <a:lnSpc>
                <a:spcPct val="115000"/>
              </a:lnSpc>
              <a:spcBef>
                <a:spcPts val="200"/>
              </a:spcBef>
              <a:buNone/>
            </a:pPr>
            <a:r>
              <a:rPr lang="fr-FR"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Troubleshooting (dépannage) </a:t>
            </a:r>
            <a:endParaRPr lang="en-GB" sz="1800" b="1" u="sng"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indent="0">
              <a:lnSpc>
                <a:spcPct val="115000"/>
              </a:lnSpc>
              <a:spcAft>
                <a:spcPts val="1000"/>
              </a:spcAft>
              <a:buNone/>
            </a:pPr>
            <a:r>
              <a:rPr lang="fr-FR" sz="1800" b="1" u="sng" dirty="0" err="1">
                <a:solidFill>
                  <a:srgbClr val="1F4D78"/>
                </a:solidFill>
                <a:latin typeface="Calibri Light" panose="020F0302020204030204" pitchFamily="34" charset="0"/>
                <a:cs typeface="Times New Roman" panose="02020603050405020304" pitchFamily="18" charset="0"/>
              </a:rPr>
              <a:t>Envision</a:t>
            </a:r>
            <a:r>
              <a:rPr lang="fr-FR" sz="1800" b="1" u="sng" dirty="0">
                <a:solidFill>
                  <a:srgbClr val="1F4D78"/>
                </a:solidFill>
                <a:latin typeface="Calibri Light" panose="020F0302020204030204" pitchFamily="34" charset="0"/>
                <a:cs typeface="Times New Roman" panose="02020603050405020304" pitchFamily="18" charset="0"/>
              </a:rPr>
              <a:t>(Envisager, prévoir, imaginer)</a:t>
            </a:r>
            <a:endParaRPr lang="en-GB" sz="1800" b="1" u="sng" dirty="0">
              <a:solidFill>
                <a:srgbClr val="1F4D78"/>
              </a:solidFill>
              <a:latin typeface="Calibri Light" panose="020F0302020204030204" pitchFamily="34" charset="0"/>
              <a:cs typeface="Times New Roman" panose="02020603050405020304" pitchFamily="18" charset="0"/>
            </a:endParaRPr>
          </a:p>
          <a:p>
            <a:endParaRPr lang="en-GB" dirty="0"/>
          </a:p>
        </p:txBody>
      </p:sp>
      <p:sp>
        <p:nvSpPr>
          <p:cNvPr id="3" name="Footer Placeholder 2">
            <a:extLst>
              <a:ext uri="{FF2B5EF4-FFF2-40B4-BE49-F238E27FC236}">
                <a16:creationId xmlns:a16="http://schemas.microsoft.com/office/drawing/2014/main" id="{88E750E8-415E-415C-9B55-FA2E917E7EDC}"/>
              </a:ext>
            </a:extLst>
          </p:cNvPr>
          <p:cNvSpPr>
            <a:spLocks noGrp="1"/>
          </p:cNvSpPr>
          <p:nvPr>
            <p:ph type="ftr" sz="quarter" idx="11"/>
          </p:nvPr>
        </p:nvSpPr>
        <p:spPr/>
        <p:txBody>
          <a:bodyPr/>
          <a:lstStyle/>
          <a:p>
            <a:r>
              <a:rPr lang="en-US"/>
              <a:t>y.himour@gmail.com</a:t>
            </a:r>
            <a:endParaRPr lang="fr-FR" dirty="0"/>
          </a:p>
        </p:txBody>
      </p:sp>
      <p:sp>
        <p:nvSpPr>
          <p:cNvPr id="5" name="Text Placeholder 4">
            <a:extLst>
              <a:ext uri="{FF2B5EF4-FFF2-40B4-BE49-F238E27FC236}">
                <a16:creationId xmlns:a16="http://schemas.microsoft.com/office/drawing/2014/main" id="{210C8CFB-0DBB-42F0-94BF-889E97E2F04F}"/>
              </a:ext>
            </a:extLst>
          </p:cNvPr>
          <p:cNvSpPr>
            <a:spLocks noGrp="1"/>
          </p:cNvSpPr>
          <p:nvPr>
            <p:ph type="body" sz="quarter" idx="13"/>
          </p:nvPr>
        </p:nvSpPr>
        <p:spPr/>
        <p:txBody>
          <a:bodyPr/>
          <a:lstStyle/>
          <a:p>
            <a:endParaRPr lang="en-GB"/>
          </a:p>
        </p:txBody>
      </p:sp>
    </p:spTree>
    <p:extLst>
      <p:ext uri="{BB962C8B-B14F-4D97-AF65-F5344CB8AC3E}">
        <p14:creationId xmlns:p14="http://schemas.microsoft.com/office/powerpoint/2010/main" val="215296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889CA6-744E-4946-A596-6FDE8825C302}"/>
              </a:ext>
            </a:extLst>
          </p:cNvPr>
          <p:cNvSpPr>
            <a:spLocks noGrp="1"/>
          </p:cNvSpPr>
          <p:nvPr>
            <p:ph idx="1"/>
          </p:nvPr>
        </p:nvSpPr>
        <p:spPr>
          <a:xfrm>
            <a:off x="786384" y="2556932"/>
            <a:ext cx="10625328" cy="3318936"/>
          </a:xfrm>
        </p:spPr>
        <p:txBody>
          <a:bodyPr>
            <a:normAutofit fontScale="92500" lnSpcReduction="10000"/>
          </a:bodyPr>
          <a:lstStyle/>
          <a:p>
            <a:pPr marL="0" indent="0">
              <a:lnSpc>
                <a:spcPct val="115000"/>
              </a:lnSpc>
              <a:spcAft>
                <a:spcPts val="1000"/>
              </a:spcAft>
              <a:buNone/>
            </a:pPr>
            <a:r>
              <a:rPr lang="en-US" sz="1800" dirty="0">
                <a:effectLst/>
                <a:latin typeface="Calibri" panose="020F0502020204030204" pitchFamily="34" charset="0"/>
                <a:ea typeface="Calibri" panose="020F0502020204030204" pitchFamily="34" charset="0"/>
                <a:cs typeface="Arial" panose="020B0604020202020204" pitchFamily="34" charset="0"/>
              </a:rPr>
              <a:t>What a PLC stands for?……………………………………………………………………………………………………………..………………………….</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15000"/>
              </a:lnSpc>
              <a:spcAft>
                <a:spcPts val="1000"/>
              </a:spcAft>
              <a:buNone/>
            </a:pPr>
            <a:r>
              <a:rPr lang="en-US" sz="1800" dirty="0">
                <a:effectLst/>
                <a:latin typeface="Calibri" panose="020F0502020204030204" pitchFamily="34" charset="0"/>
                <a:ea typeface="Calibri" panose="020F0502020204030204" pitchFamily="34" charset="0"/>
                <a:cs typeface="Arial" panose="020B0604020202020204" pitchFamily="34" charset="0"/>
              </a:rPr>
              <a:t>What a PLC is used for?…………………………………………………………………………………………………………………….……………………</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15000"/>
              </a:lnSpc>
              <a:spcAft>
                <a:spcPts val="1000"/>
              </a:spcAft>
              <a:buNone/>
            </a:pPr>
            <a:r>
              <a:rPr lang="en-US" sz="1800" dirty="0">
                <a:effectLst/>
                <a:latin typeface="Calibri" panose="020F0502020204030204" pitchFamily="34" charset="0"/>
                <a:ea typeface="Calibri" panose="020F0502020204030204" pitchFamily="34" charset="0"/>
                <a:cs typeface="Arial" panose="020B0604020202020204" pitchFamily="34" charset="0"/>
              </a:rPr>
              <a:t>Cite some PLC applications.…………………………………………………………………………………………………………………………………… …………………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15000"/>
              </a:lnSpc>
              <a:spcAft>
                <a:spcPts val="1000"/>
              </a:spcAft>
              <a:buNone/>
            </a:pPr>
            <a:r>
              <a:rPr lang="en-US" sz="1800" dirty="0">
                <a:effectLst/>
                <a:latin typeface="Calibri" panose="020F0502020204030204" pitchFamily="34" charset="0"/>
                <a:ea typeface="Calibri" panose="020F0502020204030204" pitchFamily="34" charset="0"/>
                <a:cs typeface="Arial" panose="020B0604020202020204" pitchFamily="34" charset="0"/>
              </a:rPr>
              <a:t>What is the original name of a PLC?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15000"/>
              </a:lnSpc>
              <a:spcAft>
                <a:spcPts val="1000"/>
              </a:spcAft>
              <a:buNone/>
            </a:pPr>
            <a:r>
              <a:rPr lang="en-US" sz="1800" dirty="0">
                <a:effectLst/>
                <a:latin typeface="Calibri" panose="020F0502020204030204" pitchFamily="34" charset="0"/>
                <a:ea typeface="Calibri" panose="020F0502020204030204" pitchFamily="34" charset="0"/>
                <a:cs typeface="Arial" panose="020B0604020202020204" pitchFamily="34" charset="0"/>
              </a:rPr>
              <a:t>Compared to relay-based control systems, give some advantages introduced by the Mobicon? …………………………………… ………………………………………………………………………………………………………………………………………………………………………………………………………………………………………………………………………………………………………………………………………………………………………………………………………………………………………………………………………………………………………………………………………………………….(2.25-29)</a:t>
            </a:r>
            <a:endParaRPr lang="en-GB" dirty="0"/>
          </a:p>
        </p:txBody>
      </p:sp>
      <p:sp>
        <p:nvSpPr>
          <p:cNvPr id="3" name="Footer Placeholder 2">
            <a:extLst>
              <a:ext uri="{FF2B5EF4-FFF2-40B4-BE49-F238E27FC236}">
                <a16:creationId xmlns:a16="http://schemas.microsoft.com/office/drawing/2014/main" id="{5D8B87CE-F8F5-4087-B0E6-ABF933D9872E}"/>
              </a:ext>
            </a:extLst>
          </p:cNvPr>
          <p:cNvSpPr>
            <a:spLocks noGrp="1"/>
          </p:cNvSpPr>
          <p:nvPr>
            <p:ph type="ftr" sz="quarter" idx="11"/>
          </p:nvPr>
        </p:nvSpPr>
        <p:spPr/>
        <p:txBody>
          <a:bodyPr/>
          <a:lstStyle/>
          <a:p>
            <a:r>
              <a:rPr lang="en-US"/>
              <a:t>y.himour@gmail.com</a:t>
            </a:r>
            <a:endParaRPr lang="fr-FR" dirty="0"/>
          </a:p>
        </p:txBody>
      </p:sp>
      <p:sp>
        <p:nvSpPr>
          <p:cNvPr id="4" name="Title 3">
            <a:extLst>
              <a:ext uri="{FF2B5EF4-FFF2-40B4-BE49-F238E27FC236}">
                <a16:creationId xmlns:a16="http://schemas.microsoft.com/office/drawing/2014/main" id="{CDB8E822-963A-4F78-8DEF-F9CBC925A2AC}"/>
              </a:ext>
            </a:extLst>
          </p:cNvPr>
          <p:cNvSpPr>
            <a:spLocks noGrp="1"/>
          </p:cNvSpPr>
          <p:nvPr>
            <p:ph type="title"/>
          </p:nvPr>
        </p:nvSpPr>
        <p:spPr/>
        <p:txBody>
          <a:bodyPr>
            <a:normAutofit/>
          </a:bodyPr>
          <a:lstStyle/>
          <a:p>
            <a:r>
              <a:rPr lang="en-GB" sz="4400" b="1"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rPr>
              <a:t>Answer these questions:</a:t>
            </a:r>
            <a:endParaRPr lang="en-GB" dirty="0"/>
          </a:p>
        </p:txBody>
      </p:sp>
      <p:sp>
        <p:nvSpPr>
          <p:cNvPr id="5" name="Text Placeholder 4">
            <a:extLst>
              <a:ext uri="{FF2B5EF4-FFF2-40B4-BE49-F238E27FC236}">
                <a16:creationId xmlns:a16="http://schemas.microsoft.com/office/drawing/2014/main" id="{F95C3D62-1615-4269-985D-A4E24EB8CF2B}"/>
              </a:ext>
            </a:extLst>
          </p:cNvPr>
          <p:cNvSpPr>
            <a:spLocks noGrp="1"/>
          </p:cNvSpPr>
          <p:nvPr>
            <p:ph type="body" sz="quarter" idx="13"/>
          </p:nvPr>
        </p:nvSpPr>
        <p:spPr/>
        <p:txBody>
          <a:bodyPr/>
          <a:lstStyle/>
          <a:p>
            <a:endParaRPr lang="en-GB"/>
          </a:p>
        </p:txBody>
      </p:sp>
    </p:spTree>
    <p:extLst>
      <p:ext uri="{BB962C8B-B14F-4D97-AF65-F5344CB8AC3E}">
        <p14:creationId xmlns:p14="http://schemas.microsoft.com/office/powerpoint/2010/main" val="3066538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5F2FBD-20EE-43EA-A181-B08B1FEC4A64}"/>
              </a:ext>
            </a:extLst>
          </p:cNvPr>
          <p:cNvSpPr>
            <a:spLocks noGrp="1"/>
          </p:cNvSpPr>
          <p:nvPr>
            <p:ph idx="1"/>
          </p:nvPr>
        </p:nvSpPr>
        <p:spPr>
          <a:xfrm>
            <a:off x="768096" y="694944"/>
            <a:ext cx="10661904" cy="5274056"/>
          </a:xfrm>
        </p:spPr>
        <p:txBody>
          <a:bodyPr>
            <a:normAutofit fontScale="92500"/>
          </a:bodyPr>
          <a:lstStyle/>
          <a:p>
            <a:pPr marL="0" indent="0">
              <a:lnSpc>
                <a:spcPct val="115000"/>
              </a:lnSpc>
              <a:spcAft>
                <a:spcPts val="1000"/>
              </a:spcAft>
              <a:buNone/>
            </a:pPr>
            <a:r>
              <a:rPr lang="en-US" sz="1800" dirty="0">
                <a:effectLst/>
                <a:latin typeface="Calibri" panose="020F0502020204030204" pitchFamily="34" charset="0"/>
                <a:ea typeface="Calibri" panose="020F0502020204030204" pitchFamily="34" charset="0"/>
                <a:cs typeface="Arial" panose="020B0604020202020204" pitchFamily="34" charset="0"/>
              </a:rPr>
              <a:t>What are principal elements of a PLC, and what are their tasks?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15000"/>
              </a:lnSpc>
              <a:spcAft>
                <a:spcPts val="1000"/>
              </a:spcAft>
              <a:buNone/>
            </a:pPr>
            <a:r>
              <a:rPr lang="en-US" sz="1800" dirty="0">
                <a:effectLst/>
                <a:latin typeface="Calibri" panose="020F0502020204030204" pitchFamily="34" charset="0"/>
                <a:ea typeface="Calibri" panose="020F0502020204030204" pitchFamily="34" charset="0"/>
                <a:cs typeface="Arial" panose="020B0604020202020204" pitchFamily="34" charset="0"/>
              </a:rPr>
              <a:t>…………………………………………………………………………………………………………………………………………………………………………………………………………………………………………………………………………………………………………………………………………………………………………………………………………………………………………………………………………………………………………………………………………………………………………………………………………………………………………………………………………………………………………………………………………………………………………………………………..................................................................................................................................................................</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15000"/>
              </a:lnSpc>
              <a:spcAft>
                <a:spcPts val="1000"/>
              </a:spcAft>
              <a:buNone/>
            </a:pPr>
            <a:r>
              <a:rPr lang="en-US" sz="1800" dirty="0">
                <a:effectLst/>
                <a:latin typeface="Calibri" panose="020F0502020204030204" pitchFamily="34" charset="0"/>
                <a:ea typeface="Calibri" panose="020F0502020204030204" pitchFamily="34" charset="0"/>
                <a:cs typeface="Arial" panose="020B0604020202020204" pitchFamily="34" charset="0"/>
              </a:rPr>
              <a:t>What is a ladder logic?…………………………………………………………………………………………………………………………………………………</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15000"/>
              </a:lnSpc>
              <a:spcAft>
                <a:spcPts val="1000"/>
              </a:spcAft>
              <a:buNone/>
            </a:pPr>
            <a:r>
              <a:rPr lang="en-US" sz="1800" dirty="0">
                <a:effectLst/>
                <a:latin typeface="Calibri" panose="020F0502020204030204" pitchFamily="34" charset="0"/>
                <a:ea typeface="Calibri" panose="020F0502020204030204" pitchFamily="34" charset="0"/>
                <a:cs typeface="Arial" panose="020B0604020202020204" pitchFamily="34" charset="0"/>
              </a:rPr>
              <a:t>Give the steps to execute a program in a PLC.</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15000"/>
              </a:lnSpc>
              <a:spcAft>
                <a:spcPts val="1000"/>
              </a:spcAft>
              <a:buNone/>
            </a:pPr>
            <a:r>
              <a:rPr lang="en-US" sz="1800" dirty="0">
                <a:effectLst/>
                <a:latin typeface="Calibri" panose="020F0502020204030204" pitchFamily="34" charset="0"/>
                <a:ea typeface="Calibri" panose="020F0502020204030204" pitchFamily="34" charset="0"/>
                <a:cs typeface="Arial" panose="020B0604020202020204" pitchFamily="34" charset="0"/>
              </a:rPr>
              <a:t>………………………………………………………………………………………………………………………………………………………………………………………………………………………………………………………………………………………………………………………………………………………………………………………………………………………………………………………………………………………………………………………………………………………………………………………………………………………………………………………………………………………………………………………………………………………………………………………………………………………………………………………………………………………………………………………………………………………………………………………………………………………………………………………………………………………………………………………………</a:t>
            </a:r>
            <a:endParaRPr lang="en-GB"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Footer Placeholder 2">
            <a:extLst>
              <a:ext uri="{FF2B5EF4-FFF2-40B4-BE49-F238E27FC236}">
                <a16:creationId xmlns:a16="http://schemas.microsoft.com/office/drawing/2014/main" id="{19E3F868-FAFA-417F-8A17-D0CD08F8DD17}"/>
              </a:ext>
            </a:extLst>
          </p:cNvPr>
          <p:cNvSpPr>
            <a:spLocks noGrp="1"/>
          </p:cNvSpPr>
          <p:nvPr>
            <p:ph type="ftr" sz="quarter" idx="11"/>
          </p:nvPr>
        </p:nvSpPr>
        <p:spPr/>
        <p:txBody>
          <a:bodyPr/>
          <a:lstStyle/>
          <a:p>
            <a:r>
              <a:rPr lang="en-US"/>
              <a:t>y.himour@gmail.com</a:t>
            </a:r>
            <a:endParaRPr lang="fr-FR" dirty="0"/>
          </a:p>
        </p:txBody>
      </p:sp>
      <p:sp>
        <p:nvSpPr>
          <p:cNvPr id="5" name="Text Placeholder 4">
            <a:extLst>
              <a:ext uri="{FF2B5EF4-FFF2-40B4-BE49-F238E27FC236}">
                <a16:creationId xmlns:a16="http://schemas.microsoft.com/office/drawing/2014/main" id="{521FEFFF-8B1A-4B1A-A0D9-0C7592FB1A31}"/>
              </a:ext>
            </a:extLst>
          </p:cNvPr>
          <p:cNvSpPr>
            <a:spLocks noGrp="1"/>
          </p:cNvSpPr>
          <p:nvPr>
            <p:ph type="body" sz="quarter" idx="13"/>
          </p:nvPr>
        </p:nvSpPr>
        <p:spPr/>
        <p:txBody>
          <a:bodyPr/>
          <a:lstStyle/>
          <a:p>
            <a:endParaRPr lang="en-GB"/>
          </a:p>
        </p:txBody>
      </p:sp>
    </p:spTree>
    <p:extLst>
      <p:ext uri="{BB962C8B-B14F-4D97-AF65-F5344CB8AC3E}">
        <p14:creationId xmlns:p14="http://schemas.microsoft.com/office/powerpoint/2010/main" val="315344527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que">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que">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que">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rganique">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themeOverride>
</file>

<file path=docProps/app.xml><?xml version="1.0" encoding="utf-8"?>
<Properties xmlns="http://schemas.openxmlformats.org/officeDocument/2006/extended-properties" xmlns:vt="http://schemas.openxmlformats.org/officeDocument/2006/docPropsVTypes">
  <Template/>
  <TotalTime>618</TotalTime>
  <Words>587</Words>
  <Application>Microsoft Office PowerPoint</Application>
  <PresentationFormat>Widescreen</PresentationFormat>
  <Paragraphs>57</Paragraphs>
  <Slides>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Calibri Light</vt:lpstr>
      <vt:lpstr>Garamond</vt:lpstr>
      <vt:lpstr>Times New Roman</vt:lpstr>
      <vt:lpstr>Organique</vt:lpstr>
      <vt:lpstr>Chapter 04 :Work on various technological supports/ 01 </vt:lpstr>
      <vt:lpstr>Understanding a video tutorial about PLCs</vt:lpstr>
      <vt:lpstr>Difficult words and technical terms</vt:lpstr>
      <vt:lpstr>PowerPoint Presentation</vt:lpstr>
      <vt:lpstr>PowerPoint Presentation</vt:lpstr>
      <vt:lpstr>Answer these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User</dc:creator>
  <cp:lastModifiedBy>Yassine HIMOUR</cp:lastModifiedBy>
  <cp:revision>56</cp:revision>
  <dcterms:created xsi:type="dcterms:W3CDTF">2016-11-19T20:48:06Z</dcterms:created>
  <dcterms:modified xsi:type="dcterms:W3CDTF">2020-12-30T19:28:09Z</dcterms:modified>
</cp:coreProperties>
</file>