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7"/>
  </p:notesMasterIdLst>
  <p:sldIdLst>
    <p:sldId id="294" r:id="rId3"/>
    <p:sldId id="257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47" autoAdjust="0"/>
    <p:restoredTop sz="93073" autoAdjust="0"/>
  </p:normalViewPr>
  <p:slideViewPr>
    <p:cSldViewPr>
      <p:cViewPr varScale="1">
        <p:scale>
          <a:sx n="66" d="100"/>
          <a:sy n="66" d="100"/>
        </p:scale>
        <p:origin x="-17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A4ED2-0B45-498C-A10C-5FAFFB552E49}" type="datetimeFigureOut">
              <a:rPr lang="fr-FR" smtClean="0"/>
              <a:t>19/02/2020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95AD1-525D-406E-8AA2-0BC5381AC31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5360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980125-DDBB-44B3-94F7-799E901B4F2C}" type="slidenum">
              <a:rPr lang="fr-FR"/>
              <a:pPr/>
              <a:t>24</a:t>
            </a:fld>
            <a:endParaRPr lang="fr-FR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68825" cy="3427413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1191-CEA4-4102-A9A7-80724BD664B5}" type="datetimeFigureOut">
              <a:rPr lang="fr-FR" smtClean="0"/>
              <a:pPr/>
              <a:t>19/02/2020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E4D0-EAB6-4F3B-B533-034B741FE9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1191-CEA4-4102-A9A7-80724BD664B5}" type="datetimeFigureOut">
              <a:rPr lang="fr-FR" smtClean="0"/>
              <a:pPr/>
              <a:t>19/02/2020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E4D0-EAB6-4F3B-B533-034B741FE9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1191-CEA4-4102-A9A7-80724BD664B5}" type="datetimeFigureOut">
              <a:rPr lang="fr-FR" smtClean="0"/>
              <a:pPr/>
              <a:t>19/02/2020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E4D0-EAB6-4F3B-B533-034B741FE9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1191-CEA4-4102-A9A7-80724BD664B5}" type="datetimeFigureOut">
              <a:rPr lang="fr-FR" smtClean="0"/>
              <a:pPr/>
              <a:t>19/02/2020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E4D0-EAB6-4F3B-B533-034B741FE9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1191-CEA4-4102-A9A7-80724BD664B5}" type="datetimeFigureOut">
              <a:rPr lang="fr-FR" smtClean="0"/>
              <a:pPr/>
              <a:t>19/02/2020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E4D0-EAB6-4F3B-B533-034B741FE9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1191-CEA4-4102-A9A7-80724BD664B5}" type="datetimeFigureOut">
              <a:rPr lang="fr-FR" smtClean="0"/>
              <a:pPr/>
              <a:t>19/02/2020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E4D0-EAB6-4F3B-B533-034B741FE9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1191-CEA4-4102-A9A7-80724BD664B5}" type="datetimeFigureOut">
              <a:rPr lang="fr-FR" smtClean="0"/>
              <a:pPr/>
              <a:t>19/02/2020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E4D0-EAB6-4F3B-B533-034B741FE9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1191-CEA4-4102-A9A7-80724BD664B5}" type="datetimeFigureOut">
              <a:rPr lang="fr-FR" smtClean="0"/>
              <a:pPr/>
              <a:t>19/02/2020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E4D0-EAB6-4F3B-B533-034B741FE9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1191-CEA4-4102-A9A7-80724BD664B5}" type="datetimeFigureOut">
              <a:rPr lang="fr-FR" smtClean="0"/>
              <a:pPr/>
              <a:t>19/02/2020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E4D0-EAB6-4F3B-B533-034B741FE9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1191-CEA4-4102-A9A7-80724BD664B5}" type="datetimeFigureOut">
              <a:rPr lang="fr-FR" smtClean="0"/>
              <a:pPr/>
              <a:t>19/02/2020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E4D0-EAB6-4F3B-B533-034B741FE9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1191-CEA4-4102-A9A7-80724BD664B5}" type="datetimeFigureOut">
              <a:rPr lang="fr-FR" smtClean="0"/>
              <a:pPr/>
              <a:t>19/02/2020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FE4D0-EAB6-4F3B-B533-034B741FE9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9341E44-8F7C-47C7-B59F-5A405895D9F5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fr-FR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sz="2400">
                <a:latin typeface="Times New Roman" pitchFamily="18" charset="0"/>
              </a:endParaRPr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11880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11880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177A8-0C00-4956-9DB7-A9591DD9944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F47C1-07F1-4650-A1B8-69006B24C1C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B72EB-098A-4C71-BDA2-168BE0188D1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41A83-8451-4020-94F9-6CA8AC62668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15E4B-EE2D-4647-BA17-9E5AE2A33DF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6BB123-C8C2-4276-96D8-996C188E402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DAED1-EA0E-469C-94BC-1151B0B66BC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99FEB-79A6-4EAB-B3F2-FAFF206943A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FE2E7-ECE1-4975-B87F-099362736C9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CE536-5926-48BD-80B6-9C18DE3A36E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9E98F-DCE9-4E38-865F-1151ECFB8EF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54A50-D7B0-4C55-AB4E-F2849A33A28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99246-5960-4A43-9F4C-9E6D3B47456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r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graphique 2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A3381-1431-4BBA-8B1B-0BF2AFB5222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8669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200" y="4000500"/>
            <a:ext cx="4038600" cy="18669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67FCE-298C-4461-9F8D-781A2DD6847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AB8EFC-DD56-48B3-A333-067C2ADF742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re. Texte et image de la bibliothè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'image de la bibliothèque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AFA2F-F2DF-44E2-920A-4D834C6F1F9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71191-CEA4-4102-A9A7-80724BD664B5}" type="datetimeFigureOut">
              <a:rPr lang="fr-FR" smtClean="0"/>
              <a:pPr/>
              <a:t>19/02/2020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FE4D0-EAB6-4F3B-B533-034B741FE9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F7B21D1A-92C4-4362-993B-70F65A58522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1776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fr-FR" sz="2400">
                <a:latin typeface="Times New Roman" pitchFamily="18" charset="0"/>
              </a:endParaRPr>
            </a:p>
          </p:txBody>
        </p:sp>
        <p:sp>
          <p:nvSpPr>
            <p:cNvPr id="117766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sz="2400">
                <a:latin typeface="Times New Roman" pitchFamily="18" charset="0"/>
              </a:endParaRPr>
            </a:p>
          </p:txBody>
        </p:sp>
        <p:sp>
          <p:nvSpPr>
            <p:cNvPr id="117767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solidFill>
                  <a:schemeClr val="hlink"/>
                </a:solidFill>
              </a:endParaRPr>
            </a:p>
          </p:txBody>
        </p:sp>
        <p:sp>
          <p:nvSpPr>
            <p:cNvPr id="117768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solidFill>
                  <a:schemeClr val="hlink"/>
                </a:solidFill>
              </a:endParaRPr>
            </a:p>
          </p:txBody>
        </p:sp>
        <p:sp>
          <p:nvSpPr>
            <p:cNvPr id="117769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solidFill>
                  <a:schemeClr val="accent2"/>
                </a:solidFill>
              </a:endParaRPr>
            </a:p>
          </p:txBody>
        </p:sp>
        <p:sp>
          <p:nvSpPr>
            <p:cNvPr id="117770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solidFill>
                  <a:schemeClr val="hlink"/>
                </a:solidFill>
              </a:endParaRPr>
            </a:p>
          </p:txBody>
        </p:sp>
        <p:sp>
          <p:nvSpPr>
            <p:cNvPr id="117771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sz="2400">
                <a:latin typeface="Times New Roman" pitchFamily="18" charset="0"/>
              </a:endParaRPr>
            </a:p>
          </p:txBody>
        </p:sp>
        <p:sp>
          <p:nvSpPr>
            <p:cNvPr id="117772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solidFill>
                  <a:schemeClr val="accent2"/>
                </a:solidFill>
              </a:endParaRPr>
            </a:p>
          </p:txBody>
        </p:sp>
        <p:sp>
          <p:nvSpPr>
            <p:cNvPr id="117773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solidFill>
                  <a:schemeClr val="accent2"/>
                </a:solidFill>
              </a:endParaRPr>
            </a:p>
          </p:txBody>
        </p:sp>
      </p:grpSp>
      <p:sp>
        <p:nvSpPr>
          <p:cNvPr id="4101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4102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1777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3132138" y="1695450"/>
            <a:ext cx="568801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fr-FR" sz="6000" b="1" dirty="0" smtClean="0">
                <a:solidFill>
                  <a:schemeClr val="bg1"/>
                </a:solidFill>
                <a:latin typeface="Century Gothic" pitchFamily="34" charset="0"/>
              </a:rPr>
              <a:t>Cartographie et SIG </a:t>
            </a:r>
            <a:endParaRPr lang="fr-FR" sz="60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28575" y="6215063"/>
            <a:ext cx="9043988" cy="39753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475" tIns="44444" rIns="90475" bIns="44444">
            <a:spAutoFit/>
          </a:bodyPr>
          <a:lstStyle/>
          <a:p>
            <a:pPr algn="r" defTabSz="762000" eaLnBrk="0" hangingPunct="0">
              <a:defRPr/>
            </a:pPr>
            <a:r>
              <a:rPr lang="fr-FR" sz="2000" dirty="0" smtClean="0"/>
              <a:t>PRESENTER </a:t>
            </a:r>
            <a:r>
              <a:rPr lang="fr-FR" sz="2000" dirty="0"/>
              <a:t>PAR </a:t>
            </a:r>
            <a:r>
              <a:rPr lang="fr-FR" sz="2000" dirty="0" smtClean="0"/>
              <a:t>Dr</a:t>
            </a:r>
            <a:r>
              <a:rPr lang="fr-FR" sz="2000" dirty="0"/>
              <a:t>: 	</a:t>
            </a:r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MEHAIGUENE MADJID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42844" y="214290"/>
            <a:ext cx="90011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smtClean="0"/>
              <a:t>Questions</a:t>
            </a:r>
          </a:p>
          <a:p>
            <a:pPr marL="342900" indent="-342900" algn="ctr"/>
            <a:endParaRPr lang="fr-FR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928802"/>
            <a:ext cx="3162556" cy="2120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928802"/>
            <a:ext cx="3087690" cy="2053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2357430"/>
            <a:ext cx="86360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239" y="785794"/>
            <a:ext cx="7856154" cy="545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009" y="857232"/>
            <a:ext cx="8026439" cy="5169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928670"/>
            <a:ext cx="8175616" cy="458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3359" y="642918"/>
            <a:ext cx="7854511" cy="5450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3" y="714356"/>
            <a:ext cx="7987645" cy="5522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87311"/>
            <a:ext cx="7890099" cy="5811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00041"/>
            <a:ext cx="7818092" cy="5602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642918"/>
            <a:ext cx="7602638" cy="5656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0574" y="642919"/>
            <a:ext cx="7767849" cy="5476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6949" y="428604"/>
            <a:ext cx="8027023" cy="5592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71480"/>
            <a:ext cx="7602638" cy="5653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663849"/>
            <a:ext cx="7888960" cy="5452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9740" y="785794"/>
            <a:ext cx="7688228" cy="5235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714488"/>
            <a:ext cx="417988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863949"/>
            <a:ext cx="8475574" cy="467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568" y="692697"/>
            <a:ext cx="8044148" cy="545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857232"/>
            <a:ext cx="7613654" cy="523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428603"/>
            <a:ext cx="7566761" cy="6172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383306"/>
            <a:ext cx="8459925" cy="5926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705" y="857232"/>
            <a:ext cx="8509654" cy="538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66136"/>
            <a:ext cx="7890099" cy="5855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942975" y="2374900"/>
            <a:ext cx="723900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8" tIns="45714" rIns="91428" bIns="45714"/>
          <a:lstStyle/>
          <a:p>
            <a:pPr marL="381000" indent="-381000" algn="ctr" defTabSz="10160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fr-FR" sz="6300" b="0">
                <a:solidFill>
                  <a:srgbClr val="CC063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Merci  </a:t>
            </a:r>
          </a:p>
          <a:p>
            <a:pPr marL="381000" indent="-381000" algn="ctr" defTabSz="10160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fr-FR" sz="6300" b="0">
                <a:solidFill>
                  <a:srgbClr val="CC063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pour  votre  Attention</a:t>
            </a:r>
          </a:p>
        </p:txBody>
      </p:sp>
      <p:pic>
        <p:nvPicPr>
          <p:cNvPr id="63492" name="Picture 4" descr="j011587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9088" y="1220788"/>
            <a:ext cx="7354887" cy="134937"/>
          </a:xfrm>
          <a:prstGeom prst="rect">
            <a:avLst/>
          </a:prstGeom>
          <a:noFill/>
        </p:spPr>
      </p:pic>
      <p:pic>
        <p:nvPicPr>
          <p:cNvPr id="63493" name="Picture 5" descr="j011587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93850" y="5480050"/>
            <a:ext cx="7370763" cy="134938"/>
          </a:xfrm>
          <a:prstGeom prst="rect">
            <a:avLst/>
          </a:prstGeom>
          <a:noFill/>
        </p:spPr>
      </p:pic>
      <p:pic>
        <p:nvPicPr>
          <p:cNvPr id="63495" name="Picture 7" descr="j030125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1213" y="2657475"/>
            <a:ext cx="1720850" cy="1990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13</Words>
  <Application>Microsoft Office PowerPoint</Application>
  <PresentationFormat>On-screen Show (4:3)</PresentationFormat>
  <Paragraphs>6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Thème Office</vt:lpstr>
      <vt:lpstr>Pixel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pc</dc:creator>
  <cp:lastModifiedBy>Master</cp:lastModifiedBy>
  <cp:revision>49</cp:revision>
  <dcterms:created xsi:type="dcterms:W3CDTF">2011-12-28T16:56:42Z</dcterms:created>
  <dcterms:modified xsi:type="dcterms:W3CDTF">2020-02-19T22:57:45Z</dcterms:modified>
</cp:coreProperties>
</file>