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09926-E600-4A4C-8BC6-69B22762077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4B79-430F-4900-AED3-688A0CD79B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SzPts val="1600"/>
              <a:buFont typeface="Symbol"/>
              <a:buChar char=""/>
            </a:pPr>
            <a:r>
              <a:rPr lang="fr-FR" sz="2400" b="1" dirty="0" smtClean="0">
                <a:solidFill>
                  <a:schemeClr val="tx1"/>
                </a:solidFill>
              </a:rPr>
              <a:t>Lectur</a:t>
            </a:r>
            <a:r>
              <a:rPr lang="fr-FR" sz="2400" dirty="0" smtClean="0">
                <a:solidFill>
                  <a:schemeClr val="tx1"/>
                </a:solidFill>
              </a:rPr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  05</a:t>
            </a:r>
            <a:r>
              <a:rPr lang="fr-FR" dirty="0" smtClean="0">
                <a:solidFill>
                  <a:schemeClr val="tx1"/>
                </a:solidFill>
                <a:latin typeface="Times New Roman"/>
                <a:cs typeface="Times New Roman"/>
              </a:rPr>
              <a:t>꞉ the positive </a:t>
            </a:r>
            <a:r>
              <a:rPr lang="fr-FR" smtClean="0">
                <a:solidFill>
                  <a:schemeClr val="tx1"/>
                </a:solidFill>
                <a:latin typeface="Times New Roman"/>
                <a:cs typeface="Times New Roman"/>
              </a:rPr>
              <a:t>internet </a:t>
            </a:r>
            <a:endParaRPr lang="fr-FR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SzPts val="1600"/>
            </a:pPr>
            <a:endParaRPr lang="fr-FR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SzPts val="1600"/>
              <a:buFont typeface="Symbol"/>
              <a:buChar char=""/>
            </a:pPr>
            <a:r>
              <a:rPr lang="en-US" sz="3000" dirty="0" smtClean="0">
                <a:solidFill>
                  <a:schemeClr val="tx1"/>
                </a:solidFill>
                <a:ea typeface="Calibri"/>
                <a:cs typeface="Arial"/>
              </a:rPr>
              <a:t>Internet </a:t>
            </a:r>
            <a:r>
              <a:rPr lang="en-US" sz="3000" dirty="0">
                <a:solidFill>
                  <a:schemeClr val="tx1"/>
                </a:solidFill>
                <a:ea typeface="Calibri"/>
                <a:cs typeface="Arial"/>
              </a:rPr>
              <a:t>provides effective communication messaging services.   </a:t>
            </a:r>
            <a:endParaRPr lang="fr-FR" sz="30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SzPts val="1600"/>
              <a:buFont typeface="Symbol"/>
              <a:buChar char=""/>
            </a:pPr>
            <a:r>
              <a:rPr lang="en-US" sz="3000" dirty="0">
                <a:solidFill>
                  <a:schemeClr val="tx1"/>
                </a:solidFill>
                <a:ea typeface="Calibri"/>
                <a:cs typeface="Arial"/>
              </a:rPr>
              <a:t>It saves time which improves business relationship and </a:t>
            </a:r>
            <a:r>
              <a:rPr lang="en-US" sz="3000" dirty="0" smtClean="0">
                <a:solidFill>
                  <a:schemeClr val="tx1"/>
                </a:solidFill>
                <a:ea typeface="Calibri"/>
                <a:cs typeface="Arial"/>
              </a:rPr>
              <a:t>    transaction                                                                                </a:t>
            </a:r>
            <a:endParaRPr lang="fr-FR" sz="30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SzPts val="1600"/>
              <a:buFont typeface="Symbol"/>
              <a:buChar char=""/>
            </a:pPr>
            <a:r>
              <a:rPr lang="en-US" sz="3000" dirty="0">
                <a:solidFill>
                  <a:schemeClr val="tx1"/>
                </a:solidFill>
                <a:ea typeface="Calibri"/>
                <a:cs typeface="Arial"/>
              </a:rPr>
              <a:t>Shopping  and banking online has made everyday life </a:t>
            </a:r>
            <a:r>
              <a:rPr lang="en-US" sz="3000" dirty="0" smtClean="0">
                <a:solidFill>
                  <a:schemeClr val="tx1"/>
                </a:solidFill>
                <a:ea typeface="Calibri"/>
                <a:cs typeface="Arial"/>
              </a:rPr>
              <a:t> less </a:t>
            </a:r>
            <a:r>
              <a:rPr lang="en-US" sz="3000" dirty="0">
                <a:solidFill>
                  <a:schemeClr val="tx1"/>
                </a:solidFill>
                <a:ea typeface="Calibri"/>
                <a:cs typeface="Arial"/>
              </a:rPr>
              <a:t>complex </a:t>
            </a:r>
            <a:endParaRPr lang="fr-FR" sz="30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SzPts val="1600"/>
              <a:buFont typeface="Symbol"/>
              <a:buChar char=""/>
            </a:pPr>
            <a:r>
              <a:rPr lang="en-US" sz="3000" dirty="0">
                <a:solidFill>
                  <a:schemeClr val="tx1"/>
                </a:solidFill>
                <a:ea typeface="Calibri"/>
                <a:cs typeface="Arial"/>
              </a:rPr>
              <a:t>You can get global news without relying on television or news papers.                                                                                                                                           </a:t>
            </a:r>
            <a:endParaRPr lang="fr-FR" sz="30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000"/>
              </a:spcAft>
              <a:buSzPts val="1600"/>
              <a:buFont typeface="Symbol"/>
              <a:buChar char=""/>
            </a:pPr>
            <a:r>
              <a:rPr lang="en-US" sz="3000" dirty="0">
                <a:solidFill>
                  <a:schemeClr val="tx1"/>
                </a:solidFill>
                <a:ea typeface="Calibri"/>
                <a:cs typeface="Arial"/>
              </a:rPr>
              <a:t>Modern job application have become simpler .</a:t>
            </a:r>
            <a:endParaRPr lang="fr-FR" sz="30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SzPts val="1600"/>
              <a:buFont typeface="Symbol"/>
              <a:buChar char=""/>
            </a:pPr>
            <a:endParaRPr lang="fr-FR" sz="36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SzPts val="1600"/>
              <a:buFont typeface="Symbol"/>
              <a:buChar char=""/>
            </a:pPr>
            <a:endParaRPr lang="fr-FR" sz="2400" dirty="0" smtClean="0">
              <a:ea typeface="Calibri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52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crash</dc:creator>
  <cp:lastModifiedBy>crash</cp:lastModifiedBy>
  <cp:revision>3</cp:revision>
  <dcterms:created xsi:type="dcterms:W3CDTF">2023-03-12T16:25:32Z</dcterms:created>
  <dcterms:modified xsi:type="dcterms:W3CDTF">2023-03-12T16:37:46Z</dcterms:modified>
</cp:coreProperties>
</file>