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DFDDC0FF-9CDD-44E3-80D4-624F15358778}" type="datetimeFigureOut">
              <a:rPr lang="fr-FR" smtClean="0"/>
              <a:t>23/11/2021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A714CDF-498E-4BEC-B807-A4979D1AEAF2}"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FDDC0FF-9CDD-44E3-80D4-624F15358778}" type="datetimeFigureOut">
              <a:rPr lang="fr-FR" smtClean="0"/>
              <a:t>23/11/2021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714CDF-498E-4BEC-B807-A4979D1AEAF2}"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3A714CDF-498E-4BEC-B807-A4979D1AEAF2}"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FDDC0FF-9CDD-44E3-80D4-624F15358778}" type="datetimeFigureOut">
              <a:rPr lang="fr-FR" smtClean="0"/>
              <a:t>23/11/2021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DFDDC0FF-9CDD-44E3-80D4-624F15358778}" type="datetimeFigureOut">
              <a:rPr lang="fr-FR" smtClean="0"/>
              <a:t>23/11/2021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3A714CDF-498E-4BEC-B807-A4979D1AEAF2}"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DFDDC0FF-9CDD-44E3-80D4-624F15358778}" type="datetimeFigureOut">
              <a:rPr lang="fr-FR" smtClean="0"/>
              <a:t>23/11/2021</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A714CDF-498E-4BEC-B807-A4979D1AEAF2}"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DFDDC0FF-9CDD-44E3-80D4-624F15358778}" type="datetimeFigureOut">
              <a:rPr lang="fr-FR" smtClean="0"/>
              <a:t>23/11/2021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A714CDF-498E-4BEC-B807-A4979D1AEAF2}"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DFDDC0FF-9CDD-44E3-80D4-624F15358778}" type="datetimeFigureOut">
              <a:rPr lang="fr-FR" smtClean="0"/>
              <a:t>23/11/2021</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3A714CDF-498E-4BEC-B807-A4979D1AEAF2}" type="slidenum">
              <a:rPr lang="fr-FR" smtClean="0"/>
              <a:t>‹N°›</a:t>
            </a:fld>
            <a:endParaRPr lang="fr-FR"/>
          </a:p>
        </p:txBody>
      </p:sp>
      <p:sp>
        <p:nvSpPr>
          <p:cNvPr id="23" name="Titre 22"/>
          <p:cNvSpPr>
            <a:spLocks noGrp="1"/>
          </p:cNvSpPr>
          <p:nvPr>
            <p:ph type="title"/>
          </p:nvPr>
        </p:nvSpPr>
        <p:spPr/>
        <p:txBody>
          <a:bodyPr rtlCol="0" anchor="b" anchorCtr="0"/>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DFDDC0FF-9CDD-44E3-80D4-624F15358778}" type="datetimeFigureOut">
              <a:rPr lang="fr-FR" smtClean="0"/>
              <a:t>23/11/2021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3A714CDF-498E-4BEC-B807-A4979D1AEAF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DFDDC0FF-9CDD-44E3-80D4-624F15358778}" type="datetimeFigureOut">
              <a:rPr lang="fr-FR" smtClean="0"/>
              <a:t>23/11/2021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A714CDF-498E-4BEC-B807-A4979D1AEAF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A714CDF-498E-4BEC-B807-A4979D1AEAF2}"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DFDDC0FF-9CDD-44E3-80D4-624F15358778}" type="datetimeFigureOut">
              <a:rPr lang="fr-FR" smtClean="0"/>
              <a:t>23/11/2021</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3A714CDF-498E-4BEC-B807-A4979D1AEAF2}"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DFDDC0FF-9CDD-44E3-80D4-624F15358778}" type="datetimeFigureOut">
              <a:rPr lang="fr-FR" smtClean="0"/>
              <a:t>23/11/2021</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FDDC0FF-9CDD-44E3-80D4-624F15358778}" type="datetimeFigureOut">
              <a:rPr lang="fr-FR" smtClean="0"/>
              <a:t>23/11/2021</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A714CDF-498E-4BEC-B807-A4979D1AEAF2}"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a:bodyPr>
          <a:lstStyle/>
          <a:p>
            <a:r>
              <a:rPr lang="fr-FR" dirty="0" smtClean="0"/>
              <a:t>La mort de Maurice Blanchot</a:t>
            </a:r>
          </a:p>
          <a:p>
            <a:r>
              <a:rPr lang="fr-FR" dirty="0" smtClean="0"/>
              <a:t>Commentaire des passages de trois de ses livres </a:t>
            </a:r>
            <a:endParaRPr lang="fr-FR" dirty="0"/>
          </a:p>
        </p:txBody>
      </p:sp>
      <p:sp>
        <p:nvSpPr>
          <p:cNvPr id="2" name="Titre 1"/>
          <p:cNvSpPr>
            <a:spLocks noGrp="1"/>
          </p:cNvSpPr>
          <p:nvPr>
            <p:ph type="ctrTitle"/>
          </p:nvPr>
        </p:nvSpPr>
        <p:spPr/>
        <p:txBody>
          <a:bodyPr/>
          <a:lstStyle/>
          <a:p>
            <a:r>
              <a:rPr lang="fr-FR" dirty="0" smtClean="0"/>
              <a:t>« Lui laisser le dernier mot » Jacques Derrida  </a:t>
            </a:r>
            <a:endParaRPr lang="fr-FR" dirty="0"/>
          </a:p>
        </p:txBody>
      </p:sp>
    </p:spTree>
    <p:extLst>
      <p:ext uri="{BB962C8B-B14F-4D97-AF65-F5344CB8AC3E}">
        <p14:creationId xmlns:p14="http://schemas.microsoft.com/office/powerpoint/2010/main" val="2313691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Sur la mort de Maurice Blanchot</a:t>
            </a:r>
            <a:endParaRPr lang="fr-FR" dirty="0"/>
          </a:p>
        </p:txBody>
      </p:sp>
      <p:sp>
        <p:nvSpPr>
          <p:cNvPr id="3" name="Espace réservé du contenu 2"/>
          <p:cNvSpPr>
            <a:spLocks noGrp="1"/>
          </p:cNvSpPr>
          <p:nvPr>
            <p:ph sz="quarter" idx="1"/>
          </p:nvPr>
        </p:nvSpPr>
        <p:spPr/>
        <p:txBody>
          <a:bodyPr>
            <a:normAutofit lnSpcReduction="10000"/>
          </a:bodyPr>
          <a:lstStyle/>
          <a:p>
            <a:r>
              <a:rPr lang="fr-FR" dirty="0" smtClean="0"/>
              <a:t>Jacques Derrida revient sur l’incinération du corps de Maurice Blanchot et de la décision de ce dernier à brûler son corps après sa mort.</a:t>
            </a:r>
          </a:p>
          <a:p>
            <a:r>
              <a:rPr lang="fr-FR" dirty="0" smtClean="0"/>
              <a:t>Pour Derrida, Blanchot fut l’ami, le penseur et l’écrivain. </a:t>
            </a:r>
          </a:p>
          <a:p>
            <a:r>
              <a:rPr lang="fr-FR" dirty="0" smtClean="0"/>
              <a:t>Le livre de Blanchot : « Le dernier à parler » est un hommage à Paul  Celan après sa mort. Jacques Derrida essayera de lier ce texte à un autre texte de Blanchot : « Le dernier Mot » qu’il reprendra  dans un autre livre  : « L’amitié ».</a:t>
            </a:r>
          </a:p>
          <a:p>
            <a:pPr marL="0" indent="0">
              <a:buNone/>
            </a:pPr>
            <a:r>
              <a:rPr lang="fr-FR" dirty="0" smtClean="0"/>
              <a:t> </a:t>
            </a:r>
            <a:endParaRPr lang="fr-FR" dirty="0"/>
          </a:p>
        </p:txBody>
      </p:sp>
    </p:spTree>
    <p:extLst>
      <p:ext uri="{BB962C8B-B14F-4D97-AF65-F5344CB8AC3E}">
        <p14:creationId xmlns:p14="http://schemas.microsoft.com/office/powerpoint/2010/main" val="503473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Commentaire de passages de trois des livres de Blanchot </a:t>
            </a:r>
            <a:endParaRPr lang="fr-FR" dirty="0"/>
          </a:p>
        </p:txBody>
      </p:sp>
      <p:sp>
        <p:nvSpPr>
          <p:cNvPr id="3" name="Espace réservé du contenu 2"/>
          <p:cNvSpPr>
            <a:spLocks noGrp="1"/>
          </p:cNvSpPr>
          <p:nvPr>
            <p:ph sz="quarter" idx="1"/>
          </p:nvPr>
        </p:nvSpPr>
        <p:spPr/>
        <p:txBody>
          <a:bodyPr>
            <a:normAutofit fontScale="55000" lnSpcReduction="20000"/>
          </a:bodyPr>
          <a:lstStyle/>
          <a:p>
            <a:r>
              <a:rPr lang="fr-FR" dirty="0" smtClean="0"/>
              <a:t>En hommage à la mort de Blanchot, Jacques Derrida a voulu revenir sur la pensée de Blanchot concernant la mort, l’amitié et l’attente.</a:t>
            </a:r>
          </a:p>
          <a:p>
            <a:r>
              <a:rPr lang="fr-FR" dirty="0" smtClean="0"/>
              <a:t>A travers un passage d’un livre de  Blanchot intitulé « </a:t>
            </a:r>
            <a:r>
              <a:rPr lang="fr-FR" b="1" dirty="0" smtClean="0"/>
              <a:t>Le dernier à parler</a:t>
            </a:r>
            <a:r>
              <a:rPr lang="fr-FR" dirty="0" smtClean="0"/>
              <a:t> », Derrida choisit l’extrait où Blanchot philosophe sur la mort d’un ami comme une perte mais en même temps sur le choix d’un compagnon dont nous n’aurons pas le droit de parler à sa place. Le manque ressenti à la mort d’un ami est un manque de soi pour passer une ligne non atteinte.</a:t>
            </a:r>
          </a:p>
          <a:p>
            <a:r>
              <a:rPr lang="fr-FR" dirty="0" smtClean="0"/>
              <a:t>Le deuxième extrait concerne « </a:t>
            </a:r>
            <a:r>
              <a:rPr lang="fr-FR" b="1" dirty="0" smtClean="0"/>
              <a:t>Celui qui ne m’accompagnait pas</a:t>
            </a:r>
            <a:r>
              <a:rPr lang="fr-FR" dirty="0" smtClean="0"/>
              <a:t> »  où il est toujours question de mort et de manque sans négativité. En fait ce qui caractérise l’écriture de Blanchot, c’est le rapport à la mort non comme une  fin en soi, mais comme le début d’une aventure de la recherche d’une autre façon de penser le monde de l’amitié ou la mort impossible.</a:t>
            </a:r>
          </a:p>
          <a:p>
            <a:r>
              <a:rPr lang="fr-FR" dirty="0" smtClean="0"/>
              <a:t>Le troisième livre relu par Derrida est « </a:t>
            </a:r>
            <a:r>
              <a:rPr lang="fr-FR" b="1" dirty="0" smtClean="0"/>
              <a:t>L’attente l’oubli</a:t>
            </a:r>
            <a:r>
              <a:rPr lang="fr-FR" dirty="0" smtClean="0"/>
              <a:t> » dont l’extrait évoque la relation étroite entre l’attente et la mort : « A travers l’attente, celui qui attend meurt en attendant. » La mort est un thème récurrent chez Blanchot. Il l’associe à l’amitié, à l’attente et même au manque.</a:t>
            </a:r>
          </a:p>
          <a:p>
            <a:r>
              <a:rPr lang="fr-FR" dirty="0" smtClean="0"/>
              <a:t>Cette pensée philosophique de la mort est reprise par Derrida pour mieux signifier la perte d’un ami qui choisit l’incinération comme moyen par ses cendres de persister dans l’histoire moderne et ineffaçable de l’humanité. </a:t>
            </a:r>
          </a:p>
          <a:p>
            <a:r>
              <a:rPr lang="fr-FR" dirty="0" smtClean="0"/>
              <a:t>Dans le rapport qu’il établit entre les écritures de Blanchot, de Celan et de Strette , Jacques Derrida n’a cessé de témoigner sa douleur, son manque quant à la perte de son ami. Alors qu’il ne fallait pas témoigner pour le témoin, ni de parler à la place d’un mort, Derrida l’a fait par le biais de  la parole de celui qu’il n’attendrait plus car l’attente ne signifiera jamais l’oubli pour lui.              </a:t>
            </a:r>
            <a:endParaRPr lang="fr-FR" dirty="0"/>
          </a:p>
        </p:txBody>
      </p:sp>
    </p:spTree>
    <p:extLst>
      <p:ext uri="{BB962C8B-B14F-4D97-AF65-F5344CB8AC3E}">
        <p14:creationId xmlns:p14="http://schemas.microsoft.com/office/powerpoint/2010/main" val="1316525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Amis de Blanchot</a:t>
            </a:r>
            <a:endParaRPr lang="fr-FR" dirty="0"/>
          </a:p>
        </p:txBody>
      </p:sp>
      <p:sp>
        <p:nvSpPr>
          <p:cNvPr id="3" name="Espace réservé du contenu 2"/>
          <p:cNvSpPr>
            <a:spLocks noGrp="1"/>
          </p:cNvSpPr>
          <p:nvPr>
            <p:ph sz="quarter" idx="1"/>
          </p:nvPr>
        </p:nvSpPr>
        <p:spPr/>
        <p:txBody>
          <a:bodyPr/>
          <a:lstStyle/>
          <a:p>
            <a:r>
              <a:rPr lang="fr-FR" dirty="0" smtClean="0"/>
              <a:t>Jacques Derrida : philosophe français dont l’œuvre est bâtie sur la déconstruction. Pour lui, la présence est un mythe, tout est décalage, évocation, perte et distanciation. Il naît en Algérie en 1930 et meurt en France en 2004. </a:t>
            </a:r>
          </a:p>
          <a:p>
            <a:r>
              <a:rPr lang="fr-FR" dirty="0" smtClean="0"/>
              <a:t>Paul Celan  : Poète et traducteur roumain de langue allemande, naturalisé français en 1955. Il meurt à Paris en 1970. </a:t>
            </a:r>
            <a:r>
              <a:rPr lang="fr-FR" smtClean="0"/>
              <a:t>« Fugue </a:t>
            </a:r>
            <a:r>
              <a:rPr lang="fr-FR" dirty="0" smtClean="0"/>
              <a:t>de </a:t>
            </a:r>
            <a:r>
              <a:rPr lang="fr-FR" smtClean="0"/>
              <a:t>la mort » </a:t>
            </a:r>
            <a:r>
              <a:rPr lang="fr-FR" dirty="0" smtClean="0"/>
              <a:t>fut l’un des plus complexes de </a:t>
            </a:r>
            <a:r>
              <a:rPr lang="fr-FR" smtClean="0"/>
              <a:t>ses poèmes.   </a:t>
            </a:r>
            <a:endParaRPr lang="fr-FR" dirty="0"/>
          </a:p>
        </p:txBody>
      </p:sp>
    </p:spTree>
    <p:extLst>
      <p:ext uri="{BB962C8B-B14F-4D97-AF65-F5344CB8AC3E}">
        <p14:creationId xmlns:p14="http://schemas.microsoft.com/office/powerpoint/2010/main" val="35786358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90</TotalTime>
  <Words>177</Words>
  <Application>Microsoft Office PowerPoint</Application>
  <PresentationFormat>Affichage à l'écran (4:3)</PresentationFormat>
  <Paragraphs>18</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Civil</vt:lpstr>
      <vt:lpstr>« Lui laisser le dernier mot » Jacques Derrida  </vt:lpstr>
      <vt:lpstr>Sur la mort de Maurice Blanchot</vt:lpstr>
      <vt:lpstr>Commentaire de passages de trois des livres de Blanchot </vt:lpstr>
      <vt:lpstr> Amis de Blanchot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Lui laisser le dernier mot » Jacques Derrida</dc:title>
  <dc:creator>moi</dc:creator>
  <cp:lastModifiedBy>moi</cp:lastModifiedBy>
  <cp:revision>10</cp:revision>
  <dcterms:created xsi:type="dcterms:W3CDTF">2021-11-23T02:14:49Z</dcterms:created>
  <dcterms:modified xsi:type="dcterms:W3CDTF">2021-11-23T03:44:58Z</dcterms:modified>
</cp:coreProperties>
</file>