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924" r:id="rId1"/>
  </p:sldMasterIdLst>
  <p:handoutMasterIdLst>
    <p:handoutMasterId r:id="rId7"/>
  </p:handoutMasterIdLst>
  <p:sldIdLst>
    <p:sldId id="256" r:id="rId2"/>
    <p:sldId id="378" r:id="rId3"/>
    <p:sldId id="389" r:id="rId4"/>
    <p:sldId id="373" r:id="rId5"/>
    <p:sldId id="39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59F"/>
    <a:srgbClr val="DA570E"/>
    <a:srgbClr val="FFFD8F"/>
    <a:srgbClr val="8AEEA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مدخل مفاهيمي إلى تاريخ الفكر الإقتصادي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solidFill>
                  <a:schemeClr val="tx1"/>
                </a:solidFill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 عبد الحميد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المحاضرة الأولى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solidFill>
                  <a:schemeClr val="tx1"/>
                </a:solidFill>
                <a:ea typeface="Simplified Arabic"/>
                <a:cs typeface="Traditional Arabic"/>
              </a:rPr>
              <a:t>a.rolami@univ-dbkm.dz</a:t>
            </a:r>
            <a:endParaRPr lang="ar-DZ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2571744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مفهوم التاريخ الاقتصادي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714512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دراسة الواقع الاقتصادي الذي يعيشه أي مجتمع من المجتمعات، من ظروف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إقتصادية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(الإنتاج والمعرفة التقنية...) وظروف قانونية (قوانين ونظم وهيئات ...).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4643438" y="2571744"/>
            <a:ext cx="4214842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مفهوم تاريخ الفكر الاقتصادي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714512"/>
          </a:xfrm>
          <a:prstGeom prst="roundRect">
            <a:avLst>
              <a:gd name="adj" fmla="val 0"/>
            </a:avLst>
          </a:prstGeom>
          <a:solidFill>
            <a:srgbClr val="00B05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فرع من فروع علم الاقتصاد، يهتم بدراسة التطورات والنظريات الاقتصادية التي قدمها علماء الاقتصاد عبر الزمن وأسست للاقتصاد القائم حاليا.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3500430" y="2357430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دراسة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تاريخ الفكر الاقتصادي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3000372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يساعد على فهم التصرفات السياسية </a:t>
            </a:r>
            <a:r>
              <a:rPr lang="ar-DZ" sz="3200" b="1" dirty="0" err="1" smtClean="0">
                <a:solidFill>
                  <a:schemeClr val="tx1"/>
                </a:solidFill>
              </a:rPr>
              <a:t>والإقتصادية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85720" y="3571876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أداة للتنمية المستدامة للواقع الإقتصادي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143380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يعين على تطوير مختلف الأفكار </a:t>
            </a:r>
            <a:r>
              <a:rPr lang="ar-DZ" sz="3200" b="1" dirty="0" err="1" smtClean="0">
                <a:solidFill>
                  <a:schemeClr val="tx1"/>
                </a:solidFill>
              </a:rPr>
              <a:t>الإقتصادية</a:t>
            </a:r>
            <a:r>
              <a:rPr lang="ar-DZ" sz="3200" b="1" dirty="0" smtClean="0">
                <a:solidFill>
                  <a:schemeClr val="tx1"/>
                </a:solidFill>
              </a:rPr>
              <a:t> من خلال النقد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4714884"/>
            <a:ext cx="8572560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تبين وضع الجانب الإقتصادي مقارنة بالجوانب الأخرى</a:t>
            </a:r>
            <a:endParaRPr lang="ar-SA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00034" y="1571612"/>
            <a:ext cx="8001056" cy="100013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التقسيم وفق المنظور التاريخي إلى عصور قديمة ووسطى وحديثة.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2643182"/>
            <a:ext cx="8001056" cy="92869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التقسيم وفق القطاعات </a:t>
            </a:r>
            <a:r>
              <a:rPr lang="ar-DZ" sz="3000" b="1" dirty="0" err="1" smtClean="0">
                <a:solidFill>
                  <a:schemeClr val="tx1"/>
                </a:solidFill>
              </a:rPr>
              <a:t>الإقتصادية</a:t>
            </a:r>
            <a:r>
              <a:rPr lang="ar-DZ" sz="3000" b="1" dirty="0" smtClean="0">
                <a:solidFill>
                  <a:schemeClr val="tx1"/>
                </a:solidFill>
              </a:rPr>
              <a:t> إلى قطاع فلاحي وقطاع صناعي وغيرهما وتحليل كل قطاع ... 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10" name="Triangle isocèle 9"/>
          <p:cNvSpPr/>
          <p:nvPr/>
        </p:nvSpPr>
        <p:spPr>
          <a:xfrm rot="5400000" flipV="1">
            <a:off x="8643966" y="1785926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iangle isocèle 13"/>
          <p:cNvSpPr/>
          <p:nvPr/>
        </p:nvSpPr>
        <p:spPr>
          <a:xfrm rot="5400000" flipV="1">
            <a:off x="8643966" y="2857496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500034" y="3643314"/>
            <a:ext cx="8001056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التقسيم الجغرافي أي عرض الوقائع في بلاد أو مجموعة بلدان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 rot="5400000" flipV="1">
            <a:off x="8643966" y="3714752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500034" y="4286256"/>
            <a:ext cx="8001056" cy="85725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عرض الوقائع </a:t>
            </a:r>
            <a:r>
              <a:rPr lang="ar-DZ" sz="3000" b="1" dirty="0" err="1" smtClean="0">
                <a:solidFill>
                  <a:schemeClr val="tx1"/>
                </a:solidFill>
              </a:rPr>
              <a:t>الإقتصادية</a:t>
            </a:r>
            <a:r>
              <a:rPr lang="ar-DZ" sz="3000" b="1" dirty="0" smtClean="0">
                <a:solidFill>
                  <a:schemeClr val="tx1"/>
                </a:solidFill>
              </a:rPr>
              <a:t> من منظور النظم والنظريات </a:t>
            </a:r>
            <a:r>
              <a:rPr lang="ar-DZ" sz="3000" b="1" dirty="0" err="1" smtClean="0">
                <a:solidFill>
                  <a:schemeClr val="tx1"/>
                </a:solidFill>
              </a:rPr>
              <a:t>الإقتصادية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18" name="Triangle isocèle 17"/>
          <p:cNvSpPr/>
          <p:nvPr/>
        </p:nvSpPr>
        <p:spPr>
          <a:xfrm rot="5400000" flipV="1">
            <a:off x="8643966" y="4500570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500033" y="5214950"/>
            <a:ext cx="8001056" cy="78581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</a:rPr>
              <a:t>دراسات المقارنة (بين البلدان أو القطاعات أو النظم والنظريات ...)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19" name="Triangle isocèle 18"/>
          <p:cNvSpPr/>
          <p:nvPr/>
        </p:nvSpPr>
        <p:spPr>
          <a:xfrm rot="5400000" flipV="1">
            <a:off x="8643965" y="5429264"/>
            <a:ext cx="285752" cy="428628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à coins arrondis 19"/>
          <p:cNvSpPr/>
          <p:nvPr/>
        </p:nvSpPr>
        <p:spPr>
          <a:xfrm>
            <a:off x="3500430" y="500042"/>
            <a:ext cx="5286412" cy="500066"/>
          </a:xfrm>
          <a:prstGeom prst="roundRect">
            <a:avLst>
              <a:gd name="adj" fmla="val 5000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أساليب عرض تاريخ الفكر الإقتصادي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2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1412</TotalTime>
  <Words>158</Words>
  <Application>Microsoft Office PowerPoint</Application>
  <PresentationFormat>Affichage à l'écran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Médian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263</cp:revision>
  <dcterms:created xsi:type="dcterms:W3CDTF">2014-12-07T19:11:11Z</dcterms:created>
  <dcterms:modified xsi:type="dcterms:W3CDTF">2023-02-16T06:51:47Z</dcterms:modified>
</cp:coreProperties>
</file>