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1"/>
  </p:handoutMasterIdLst>
  <p:sldIdLst>
    <p:sldId id="256" r:id="rId2"/>
    <p:sldId id="349" r:id="rId3"/>
    <p:sldId id="257" r:id="rId4"/>
    <p:sldId id="342" r:id="rId5"/>
    <p:sldId id="350" r:id="rId6"/>
    <p:sldId id="351" r:id="rId7"/>
    <p:sldId id="352" r:id="rId8"/>
    <p:sldId id="353" r:id="rId9"/>
    <p:sldId id="348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03/10/2022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ماهية إدارة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الموارد البشرية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الأولى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الأولى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أيهما الأكثر أهمية في المشروع في نظرك، العاملين أم رأس المال؟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 هي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المصطلحات المرادفة لكلمة العاملين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572000" y="3214686"/>
            <a:ext cx="428628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إدارة الموارد البشرية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bg1"/>
                </a:solidFill>
              </a:rPr>
              <a:t>إدارة الموارد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4000504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إدارة المنظمة للأفراد العاملين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بها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من الجانب الوظيفي والإنساني للاستفادة من أقصى قدر من طاقاتهم وإبداعاتهم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التطور التاريخي لإدارة الموارد البشرية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3714752"/>
            <a:ext cx="7215238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انفصال العمل عن رأس المال وظهور العلاقة رئيس- مرؤوس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7215238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رواج الحرف أدى إلى انتشار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الورشات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المنزلية ثم المصانع الصغيرة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488" y="2857496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مرحلة نهاية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العصور الوسطى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التطور التاريخي لإدارة الموارد البشرية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3714752"/>
            <a:ext cx="7215238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بدايتها شهدت ظروفا صعبة للعمال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286256"/>
            <a:ext cx="7215238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ظهور قوانين العمل بإنجلترا (1802) وغيرها من الدول الأوروبية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488" y="2857496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مرحلة الثورة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الصناعية 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928662" y="5357826"/>
            <a:ext cx="7215238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بداية القرن العشرين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ظهرت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النقابات العمالية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0" grpId="0" animBg="1"/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التطور التاريخي لإدارة الموارد البشرية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500438"/>
            <a:ext cx="8429684" cy="121444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في تسعينات القرن الماضي كثرت شركات الانترنت والإعلام الآلي (فقاعة الانترنت) وهو ما حسن من إدارة الموارد البشرية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4786322"/>
            <a:ext cx="8429684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مع تنامي شركات التكنولوجيا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تنامى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الاهتمام بالمورد البشري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286116" y="2714620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مرحلة الابتكار واقتصاد المعرفة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357826"/>
            <a:ext cx="8429684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أصبحت المناطق الصناعية التقنية (وادي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السيليكون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وغيرها) المكان المفضل للموارد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الموهوبة (جودة التواصل)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0" grpId="0" animBg="1"/>
      <p:bldP spid="11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أهداف إدارة الموارد </a:t>
            </a:r>
            <a:r>
              <a:rPr lang="ar-DZ" sz="3200" b="1" dirty="0" smtClean="0">
                <a:solidFill>
                  <a:schemeClr val="bg1"/>
                </a:solidFill>
              </a:rPr>
              <a:t>البشرية بالنسبة لمنظمة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3214686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التحسين المستمر للأعمال داخل </a:t>
            </a:r>
            <a:r>
              <a:rPr lang="ar-DZ" sz="3200" b="1" dirty="0" smtClean="0"/>
              <a:t>المنظمة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57224" y="3857628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/>
              <a:t>إختيار</a:t>
            </a:r>
            <a:r>
              <a:rPr lang="ar-DZ" sz="3200" b="1" dirty="0" smtClean="0"/>
              <a:t> أحسن الموارد التي تنسجم مع أهداف المشروع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857224" y="4500570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الرفع من معدل الإنتاجية </a:t>
            </a:r>
            <a:r>
              <a:rPr lang="ar-DZ" sz="3200" b="1" dirty="0" err="1" smtClean="0"/>
              <a:t>و</a:t>
            </a:r>
            <a:r>
              <a:rPr lang="ar-DZ" sz="3200" b="1" dirty="0" smtClean="0"/>
              <a:t> الجودة </a:t>
            </a:r>
            <a:r>
              <a:rPr lang="ar-DZ" sz="3200" b="1" dirty="0" smtClean="0"/>
              <a:t>داخل المشروع</a:t>
            </a:r>
            <a:endParaRPr lang="ar-DZ" sz="3200" b="1" dirty="0" smtClean="0"/>
          </a:p>
        </p:txBody>
      </p:sp>
      <p:sp>
        <p:nvSpPr>
          <p:cNvPr id="10" name="Rectangle à coins arrondis 9"/>
          <p:cNvSpPr/>
          <p:nvPr/>
        </p:nvSpPr>
        <p:spPr>
          <a:xfrm>
            <a:off x="857224" y="5143512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المحافظة على استمرارية الرغبة لدى الموارد البشرية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أهداف إدارة الموارد </a:t>
            </a:r>
            <a:r>
              <a:rPr lang="ar-DZ" sz="3200" b="1" dirty="0" smtClean="0">
                <a:solidFill>
                  <a:schemeClr val="bg1"/>
                </a:solidFill>
              </a:rPr>
              <a:t>البشرية بالنسبة للعاملين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57158" y="3214686"/>
            <a:ext cx="7858180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إيجاد محيط عمل آمن ومحفز ماديا ومعنويا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3857628"/>
            <a:ext cx="7858180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تنمية المهارات الذاتية بما يعود عليهم بعوائد أكبر مستقبلا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لإثراء المعارف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7157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كيف يمكن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للميتافيرس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أن يؤثر على إدارة الموارد البشرية في رأيك؟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الميتافيرس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757</TotalTime>
  <Words>251</Words>
  <Application>Microsoft Office PowerPoint</Application>
  <PresentationFormat>Affichage à l'écran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140</cp:revision>
  <dcterms:created xsi:type="dcterms:W3CDTF">2014-12-07T19:11:11Z</dcterms:created>
  <dcterms:modified xsi:type="dcterms:W3CDTF">2022-10-03T06:01:28Z</dcterms:modified>
</cp:coreProperties>
</file>