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15" autoAdjust="0"/>
    <p:restoredTop sz="94660"/>
  </p:normalViewPr>
  <p:slideViewPr>
    <p:cSldViewPr>
      <p:cViewPr>
        <p:scale>
          <a:sx n="125" d="100"/>
          <a:sy n="125" d="100"/>
        </p:scale>
        <p:origin x="-72" y="142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r-FR" smtClean="0"/>
              <a:t>Modifiez le style du titre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9F645F8-B32F-41C9-BE9E-782988889882}" type="datetimeFigureOut">
              <a:rPr lang="fr-FR" smtClean="0"/>
              <a:t>03/11/2021</a:t>
            </a:fld>
            <a:endParaRPr lang="fr-F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fr-F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2FB7C407-3AF5-46D7-9FD6-D7B8580B08EA}" type="slidenum">
              <a:rPr lang="fr-FR" smtClean="0"/>
              <a:t>‹N°›</a:t>
            </a:fld>
            <a:endParaRPr lang="fr-F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F9F645F8-B32F-41C9-BE9E-782988889882}" type="datetimeFigureOut">
              <a:rPr lang="fr-FR" smtClean="0"/>
              <a:t>03/11/2021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B7C407-3AF5-46D7-9FD6-D7B8580B08EA}"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r-FR" smtClean="0"/>
              <a:t>Modifiez le style du titre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F9F645F8-B32F-41C9-BE9E-782988889882}" type="datetimeFigureOut">
              <a:rPr lang="fr-FR" smtClean="0"/>
              <a:t>03/11/2021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B7C407-3AF5-46D7-9FD6-D7B8580B08EA}"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9F645F8-B32F-41C9-BE9E-782988889882}" type="datetimeFigureOut">
              <a:rPr lang="fr-FR" smtClean="0"/>
              <a:t>03/11/2021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B7C407-3AF5-46D7-9FD6-D7B8580B08EA}"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9F645F8-B32F-41C9-BE9E-782988889882}" type="datetimeFigureOut">
              <a:rPr lang="fr-FR" smtClean="0"/>
              <a:t>03/11/2021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B7C407-3AF5-46D7-9FD6-D7B8580B08EA}"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F9F645F8-B32F-41C9-BE9E-782988889882}" type="datetimeFigureOut">
              <a:rPr lang="fr-FR" smtClean="0"/>
              <a:t>03/11/2021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FB7C407-3AF5-46D7-9FD6-D7B8580B08EA}" type="slidenum">
              <a:rPr lang="fr-FR" smtClean="0"/>
              <a:t>‹N°›</a:t>
            </a:fld>
            <a:endParaRPr lang="fr-FR"/>
          </a:p>
        </p:txBody>
      </p:sp>
      <p:sp>
        <p:nvSpPr>
          <p:cNvPr id="9" name="Content Placeholder 8"/>
          <p:cNvSpPr>
            <a:spLocks noGrp="1"/>
          </p:cNvSpPr>
          <p:nvPr>
            <p:ph sz="quarter" idx="13"/>
          </p:nvPr>
        </p:nvSpPr>
        <p:spPr>
          <a:xfrm>
            <a:off x="1042416" y="2313432"/>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9F645F8-B32F-41C9-BE9E-782988889882}" type="datetimeFigureOut">
              <a:rPr lang="fr-FR" smtClean="0"/>
              <a:t>03/11/2021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FB7C407-3AF5-46D7-9FD6-D7B8580B08EA}"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F9F645F8-B32F-41C9-BE9E-782988889882}" type="datetimeFigureOut">
              <a:rPr lang="fr-FR" smtClean="0"/>
              <a:t>03/11/2021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FB7C407-3AF5-46D7-9FD6-D7B8580B08EA}"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F645F8-B32F-41C9-BE9E-782988889882}" type="datetimeFigureOut">
              <a:rPr lang="fr-FR" smtClean="0"/>
              <a:t>03/11/2021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FB7C407-3AF5-46D7-9FD6-D7B8580B08EA}"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9F645F8-B32F-41C9-BE9E-782988889882}" type="datetimeFigureOut">
              <a:rPr lang="fr-FR" smtClean="0"/>
              <a:t>03/11/2021</a:t>
            </a:fld>
            <a:endParaRPr lang="fr-FR"/>
          </a:p>
        </p:txBody>
      </p:sp>
      <p:sp>
        <p:nvSpPr>
          <p:cNvPr id="7" name="Slide Number Placeholder 6"/>
          <p:cNvSpPr>
            <a:spLocks noGrp="1"/>
          </p:cNvSpPr>
          <p:nvPr>
            <p:ph type="sldNum" sz="quarter" idx="12"/>
          </p:nvPr>
        </p:nvSpPr>
        <p:spPr/>
        <p:txBody>
          <a:bodyPr/>
          <a:lstStyle/>
          <a:p>
            <a:fld id="{2FB7C407-3AF5-46D7-9FD6-D7B8580B08EA}" type="slidenum">
              <a:rPr lang="fr-FR" smtClean="0"/>
              <a:t>‹N°›</a:t>
            </a:fld>
            <a:endParaRPr lang="fr-F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fr-FR" smtClean="0"/>
              <a:t>Modifiez le style du titre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r-FR" smtClean="0"/>
              <a:t>Modifiez le style du titre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9F645F8-B32F-41C9-BE9E-782988889882}" type="datetimeFigureOut">
              <a:rPr lang="fr-FR" smtClean="0"/>
              <a:t>03/11/2021</a:t>
            </a:fld>
            <a:endParaRPr lang="fr-F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7" name="Slide Number Placeholder 6"/>
          <p:cNvSpPr>
            <a:spLocks noGrp="1"/>
          </p:cNvSpPr>
          <p:nvPr>
            <p:ph type="sldNum" sz="quarter" idx="12"/>
          </p:nvPr>
        </p:nvSpPr>
        <p:spPr/>
        <p:txBody>
          <a:bodyPr/>
          <a:lstStyle/>
          <a:p>
            <a:fld id="{2FB7C407-3AF5-46D7-9FD6-D7B8580B08EA}"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9F645F8-B32F-41C9-BE9E-782988889882}" type="datetimeFigureOut">
              <a:rPr lang="fr-FR" smtClean="0"/>
              <a:t>03/11/2021</a:t>
            </a:fld>
            <a:endParaRPr lang="fr-F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r-F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FB7C407-3AF5-46D7-9FD6-D7B8580B08EA}"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Etude d’un auteur Français</a:t>
            </a:r>
            <a:endParaRPr lang="fr-FR" dirty="0"/>
          </a:p>
        </p:txBody>
      </p:sp>
      <p:sp>
        <p:nvSpPr>
          <p:cNvPr id="3" name="Sous-titre 2"/>
          <p:cNvSpPr>
            <a:spLocks noGrp="1"/>
          </p:cNvSpPr>
          <p:nvPr>
            <p:ph type="subTitle" idx="1"/>
          </p:nvPr>
        </p:nvSpPr>
        <p:spPr/>
        <p:txBody>
          <a:bodyPr/>
          <a:lstStyle/>
          <a:p>
            <a:r>
              <a:rPr lang="fr-FR" dirty="0" smtClean="0"/>
              <a:t>Maurice Blanchot</a:t>
            </a:r>
          </a:p>
          <a:p>
            <a:r>
              <a:rPr lang="fr-FR" dirty="0" smtClean="0"/>
              <a:t>L’écrivain de la solitude essentielle</a:t>
            </a:r>
            <a:endParaRPr lang="fr-FR" dirty="0"/>
          </a:p>
        </p:txBody>
      </p:sp>
    </p:spTree>
    <p:extLst>
      <p:ext uri="{BB962C8B-B14F-4D97-AF65-F5344CB8AC3E}">
        <p14:creationId xmlns:p14="http://schemas.microsoft.com/office/powerpoint/2010/main" val="39245094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Maurice Blanchot vu par Christophe Bident; Monique </a:t>
            </a:r>
            <a:r>
              <a:rPr lang="fr-FR" dirty="0" err="1" smtClean="0"/>
              <a:t>Antelme</a:t>
            </a:r>
            <a:r>
              <a:rPr lang="fr-FR" dirty="0" smtClean="0"/>
              <a:t>; Michaël Levinas et Jacques Derrida</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Le but de l’étude de ces quatre textes critiques est de faire connaître l’écrivain, le politique, le philosophe et l’inventeur d’une nouvelle écriture qu’était Maurice Blanchot.</a:t>
            </a:r>
          </a:p>
          <a:p>
            <a:r>
              <a:rPr lang="fr-FR" dirty="0" smtClean="0"/>
              <a:t>Romancier, critique, adepte de l’écriture fragmentaire, Maurice Blanchot a bouleversé la notion du genre littéraire. Nous essayerons, en plus de l’étude critique de ces textes, de connaître l’homme et l’écrivain en se référant à certaines étapes de sa vie sociale et littéraire.    </a:t>
            </a:r>
            <a:endParaRPr lang="fr-FR" dirty="0"/>
          </a:p>
        </p:txBody>
      </p:sp>
    </p:spTree>
    <p:extLst>
      <p:ext uri="{BB962C8B-B14F-4D97-AF65-F5344CB8AC3E}">
        <p14:creationId xmlns:p14="http://schemas.microsoft.com/office/powerpoint/2010/main" val="1602614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mtClean="0"/>
              <a:t>La part de l’autobiographie par Christophe Bident</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Christophe Bident s’interroge sur la construction d’un espace littéraire, critique et philosophique par Maurice Blanchot ?</a:t>
            </a:r>
          </a:p>
          <a:p>
            <a:r>
              <a:rPr lang="fr-FR" dirty="0" smtClean="0"/>
              <a:t>Maurice Blanchot, le chantre du nihilisme est convaincu que c’est l’œuvre qui fait l’homme, elle le fait connaître au grand public et fait de lui un mythe. En effet sa renommée coïncide avec la période structuraliste ( années 50) qui privilégie l’immanence du texte.    </a:t>
            </a:r>
          </a:p>
          <a:p>
            <a:r>
              <a:rPr lang="fr-FR" dirty="0" smtClean="0"/>
              <a:t>* Nihilisme :  Idéologie qui rejette toute croyance; qui refuse toute contrainte sociale</a:t>
            </a:r>
            <a:endParaRPr lang="fr-FR" dirty="0"/>
          </a:p>
        </p:txBody>
      </p:sp>
    </p:spTree>
    <p:extLst>
      <p:ext uri="{BB962C8B-B14F-4D97-AF65-F5344CB8AC3E}">
        <p14:creationId xmlns:p14="http://schemas.microsoft.com/office/powerpoint/2010/main" val="3415519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De la chronique à la création littéraire </a:t>
            </a:r>
            <a:endParaRPr lang="fr-FR" dirty="0"/>
          </a:p>
        </p:txBody>
      </p:sp>
      <p:sp>
        <p:nvSpPr>
          <p:cNvPr id="3" name="Espace réservé du contenu 2"/>
          <p:cNvSpPr>
            <a:spLocks noGrp="1"/>
          </p:cNvSpPr>
          <p:nvPr>
            <p:ph idx="1"/>
          </p:nvPr>
        </p:nvSpPr>
        <p:spPr/>
        <p:txBody>
          <a:bodyPr>
            <a:normAutofit fontScale="92500"/>
          </a:bodyPr>
          <a:lstStyle/>
          <a:p>
            <a:r>
              <a:rPr lang="fr-FR" dirty="0" smtClean="0"/>
              <a:t>En 1937, il met fin à sa carrière de chroniqueur politique pour se  consacrer à la littérature.   </a:t>
            </a:r>
          </a:p>
          <a:p>
            <a:r>
              <a:rPr lang="fr-FR" dirty="0" smtClean="0"/>
              <a:t>L’exigence de Blanchot dans son écriture a fait sa renommée. De 1937 à 1962, il publia trois romans, dix récits, sept essais et Quatre cent douze articles : Le très haut ( 1948), De l’arrêt de mort (1948), L’attente l’oubli (1962). </a:t>
            </a:r>
          </a:p>
          <a:p>
            <a:r>
              <a:rPr lang="fr-FR" dirty="0" smtClean="0"/>
              <a:t>Autres parutions : L’entretien infini (1969); L’amitié (1971).    </a:t>
            </a:r>
          </a:p>
          <a:p>
            <a:endParaRPr lang="fr-FR" dirty="0"/>
          </a:p>
          <a:p>
            <a:endParaRPr lang="fr-FR" dirty="0"/>
          </a:p>
        </p:txBody>
      </p:sp>
    </p:spTree>
    <p:extLst>
      <p:ext uri="{BB962C8B-B14F-4D97-AF65-F5344CB8AC3E}">
        <p14:creationId xmlns:p14="http://schemas.microsoft.com/office/powerpoint/2010/main" val="889361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Blanchot le chroniqueur avant tout</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smtClean="0"/>
              <a:t>Blanchot fut un homme public, un écrivain, un chroniqueur, un intellectuel engagé. Il rédigea « </a:t>
            </a:r>
            <a:r>
              <a:rPr lang="fr-FR" b="1" i="1" dirty="0" smtClean="0"/>
              <a:t>La déclaration sur le droit à l’insoumission dans la guerre d’Algérie</a:t>
            </a:r>
            <a:r>
              <a:rPr lang="fr-FR" dirty="0" smtClean="0"/>
              <a:t> », connue sous le nom de « Manifeste des 121 »</a:t>
            </a:r>
          </a:p>
          <a:p>
            <a:r>
              <a:rPr lang="fr-FR" dirty="0" smtClean="0"/>
              <a:t>Il fut l’auteur de romans, d’essais, d’articles et de fragments. Mais la chronique fut son grand dada. Son écriture en apparence impersonnelle , se rapproche de plus en plus vers l’autobiographie.</a:t>
            </a:r>
          </a:p>
          <a:p>
            <a:r>
              <a:rPr lang="fr-FR" dirty="0" smtClean="0"/>
              <a:t>Il n’a cessé à travers ses écritures de se poser des questions sur la finalité de l’écriture : « </a:t>
            </a:r>
            <a:r>
              <a:rPr lang="fr-FR" b="1" dirty="0" smtClean="0"/>
              <a:t>Comment la littérature est-elle possible ?</a:t>
            </a:r>
            <a:r>
              <a:rPr lang="fr-FR" dirty="0" smtClean="0"/>
              <a:t> », 1</a:t>
            </a:r>
            <a:r>
              <a:rPr lang="fr-FR" baseline="30000" dirty="0" smtClean="0"/>
              <a:t>er</a:t>
            </a:r>
            <a:r>
              <a:rPr lang="fr-FR" dirty="0" smtClean="0"/>
              <a:t> </a:t>
            </a:r>
            <a:r>
              <a:rPr lang="fr-FR" dirty="0" err="1" smtClean="0"/>
              <a:t>éssai</a:t>
            </a:r>
            <a:r>
              <a:rPr lang="fr-FR" dirty="0" smtClean="0"/>
              <a:t> écrit en 1942. Au même titre que nombreux de ses pairs du  siècle dernier, il consacra à la création littéraire « </a:t>
            </a:r>
            <a:r>
              <a:rPr lang="fr-FR" b="1" dirty="0" smtClean="0"/>
              <a:t>Un espace littéraire</a:t>
            </a:r>
            <a:r>
              <a:rPr lang="fr-FR" dirty="0" smtClean="0"/>
              <a:t> » qui suscita un intérêt considérable de la part de nombreux écrivains et critiques littéraires : </a:t>
            </a:r>
            <a:r>
              <a:rPr lang="fr-FR" dirty="0" err="1" smtClean="0"/>
              <a:t>Lévinas</a:t>
            </a:r>
            <a:r>
              <a:rPr lang="fr-FR" dirty="0" smtClean="0"/>
              <a:t>, Bataille, Foucault, Derrida, Godard, …….    </a:t>
            </a:r>
          </a:p>
          <a:p>
            <a:endParaRPr lang="fr-FR" dirty="0"/>
          </a:p>
        </p:txBody>
      </p:sp>
    </p:spTree>
    <p:extLst>
      <p:ext uri="{BB962C8B-B14F-4D97-AF65-F5344CB8AC3E}">
        <p14:creationId xmlns:p14="http://schemas.microsoft.com/office/powerpoint/2010/main" val="2125226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Blanchot et la notion du neutre </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La  pensée singulière et neutre de Blanchot va alimenter sa création littéraire. </a:t>
            </a:r>
          </a:p>
          <a:p>
            <a:r>
              <a:rPr lang="fr-FR" dirty="0" smtClean="0"/>
              <a:t>Dans ses textes critiques sur des écrivains tels que Kafka, Sade, Rimbaud, Mallarmé, Beckett, Joyce, ……, Blanchot voudra toujours saisir la part du neutre dans chacune des créations littéraires , le considérant comme une condition, une possibilité, un commencement qui traverse les singularités. </a:t>
            </a:r>
          </a:p>
          <a:p>
            <a:r>
              <a:rPr lang="fr-FR" dirty="0" smtClean="0"/>
              <a:t>Il rompra par la force neutre de l’écriture de toute pensée identitaire. Le Neutre va devenir un opérateur philosophique.</a:t>
            </a:r>
          </a:p>
          <a:p>
            <a:pPr marL="68580" indent="0">
              <a:buNone/>
            </a:pPr>
            <a:r>
              <a:rPr lang="fr-FR" dirty="0" smtClean="0"/>
              <a:t> </a:t>
            </a:r>
            <a:endParaRPr lang="fr-FR" dirty="0"/>
          </a:p>
        </p:txBody>
      </p:sp>
    </p:spTree>
    <p:extLst>
      <p:ext uri="{BB962C8B-B14F-4D97-AF65-F5344CB8AC3E}">
        <p14:creationId xmlns:p14="http://schemas.microsoft.com/office/powerpoint/2010/main" val="3404427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temps des textes fragmentaires</a:t>
            </a:r>
            <a:endParaRPr lang="fr-FR" dirty="0"/>
          </a:p>
        </p:txBody>
      </p:sp>
      <p:sp>
        <p:nvSpPr>
          <p:cNvPr id="3" name="Espace réservé du contenu 2"/>
          <p:cNvSpPr>
            <a:spLocks noGrp="1"/>
          </p:cNvSpPr>
          <p:nvPr>
            <p:ph idx="1"/>
          </p:nvPr>
        </p:nvSpPr>
        <p:spPr/>
        <p:txBody>
          <a:bodyPr/>
          <a:lstStyle/>
          <a:p>
            <a:r>
              <a:rPr lang="fr-FR" dirty="0" smtClean="0"/>
              <a:t>A la fin de sa vie, son écriture devient de plus en plus fragmentaire.</a:t>
            </a:r>
          </a:p>
          <a:p>
            <a:r>
              <a:rPr lang="fr-FR" dirty="0" smtClean="0"/>
              <a:t>Ses essais tournent autour de la pensée communautaire : « La communauté inavouable ». Il ne cessera de s’interroger sur la politique et la littérature.   </a:t>
            </a:r>
            <a:endParaRPr lang="fr-FR" dirty="0"/>
          </a:p>
        </p:txBody>
      </p:sp>
    </p:spTree>
    <p:extLst>
      <p:ext uri="{BB962C8B-B14F-4D97-AF65-F5344CB8AC3E}">
        <p14:creationId xmlns:p14="http://schemas.microsoft.com/office/powerpoint/2010/main" val="1273731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réception de l’œuvre de Blanchot</a:t>
            </a:r>
            <a:endParaRPr lang="fr-FR" dirty="0"/>
          </a:p>
        </p:txBody>
      </p:sp>
      <p:sp>
        <p:nvSpPr>
          <p:cNvPr id="3" name="Espace réservé du contenu 2"/>
          <p:cNvSpPr>
            <a:spLocks noGrp="1"/>
          </p:cNvSpPr>
          <p:nvPr>
            <p:ph idx="1"/>
          </p:nvPr>
        </p:nvSpPr>
        <p:spPr/>
        <p:txBody>
          <a:bodyPr/>
          <a:lstStyle/>
          <a:p>
            <a:r>
              <a:rPr lang="fr-FR" dirty="0" smtClean="0"/>
              <a:t>Christophe Bident termine son article par une note très négative sur la rareté des œuvres de Blanchot dans les librairies.</a:t>
            </a:r>
          </a:p>
          <a:p>
            <a:r>
              <a:rPr lang="fr-FR" dirty="0" smtClean="0"/>
              <a:t>Il souligne par ailleurs que l’œuvre de Blanchot demeure inconnue du grand public car il fallait la réunir dans un seul ouvrage : Les œuvres complètes.</a:t>
            </a:r>
            <a:endParaRPr lang="fr-FR" dirty="0"/>
          </a:p>
        </p:txBody>
      </p:sp>
    </p:spTree>
    <p:extLst>
      <p:ext uri="{BB962C8B-B14F-4D97-AF65-F5344CB8AC3E}">
        <p14:creationId xmlns:p14="http://schemas.microsoft.com/office/powerpoint/2010/main" val="42405502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183</TotalTime>
  <Words>481</Words>
  <Application>Microsoft Office PowerPoint</Application>
  <PresentationFormat>Affichage à l'écran (4:3)</PresentationFormat>
  <Paragraphs>29</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Austin</vt:lpstr>
      <vt:lpstr>Etude d’un auteur Français</vt:lpstr>
      <vt:lpstr>Maurice Blanchot vu par Christophe Bident; Monique Antelme; Michaël Levinas et Jacques Derrida</vt:lpstr>
      <vt:lpstr>La part de l’autobiographie par Christophe Bident</vt:lpstr>
      <vt:lpstr>De la chronique à la création littéraire </vt:lpstr>
      <vt:lpstr>Blanchot le chroniqueur avant tout</vt:lpstr>
      <vt:lpstr>Blanchot et la notion du neutre </vt:lpstr>
      <vt:lpstr>Le temps des textes fragmentaires</vt:lpstr>
      <vt:lpstr>La réception de l’œuvre de Blanchot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Etude d’un auteur Français</dc:title>
  <dc:creator>moi</dc:creator>
  <cp:lastModifiedBy>moi</cp:lastModifiedBy>
  <cp:revision>17</cp:revision>
  <dcterms:created xsi:type="dcterms:W3CDTF">2021-10-27T03:35:06Z</dcterms:created>
  <dcterms:modified xsi:type="dcterms:W3CDTF">2021-11-03T19:38:17Z</dcterms:modified>
</cp:coreProperties>
</file>