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A34AEAC-C06C-4E6C-9AB1-D25DAC70BBBE}" type="datetimeFigureOut">
              <a:rPr lang="fr-FR" smtClean="0"/>
              <a:pPr/>
              <a:t>20/02/2017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E5EFD39-9444-4D11-A9CF-C140546519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AEAC-C06C-4E6C-9AB1-D25DAC70BBBE}" type="datetimeFigureOut">
              <a:rPr lang="fr-FR" smtClean="0"/>
              <a:pPr/>
              <a:t>20/02/2017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EFD39-9444-4D11-A9CF-C140546519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AEAC-C06C-4E6C-9AB1-D25DAC70BBBE}" type="datetimeFigureOut">
              <a:rPr lang="fr-FR" smtClean="0"/>
              <a:pPr/>
              <a:t>20/02/2017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EFD39-9444-4D11-A9CF-C140546519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A34AEAC-C06C-4E6C-9AB1-D25DAC70BBBE}" type="datetimeFigureOut">
              <a:rPr lang="fr-FR" smtClean="0"/>
              <a:pPr/>
              <a:t>20/02/2017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E5EFD39-9444-4D11-A9CF-C1405465193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A34AEAC-C06C-4E6C-9AB1-D25DAC70BBBE}" type="datetimeFigureOut">
              <a:rPr lang="fr-FR" smtClean="0"/>
              <a:pPr/>
              <a:t>20/02/2017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E5EFD39-9444-4D11-A9CF-C140546519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AEAC-C06C-4E6C-9AB1-D25DAC70BBBE}" type="datetimeFigureOut">
              <a:rPr lang="fr-FR" smtClean="0"/>
              <a:pPr/>
              <a:t>20/02/2017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EFD39-9444-4D11-A9CF-C1405465193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AEAC-C06C-4E6C-9AB1-D25DAC70BBBE}" type="datetimeFigureOut">
              <a:rPr lang="fr-FR" smtClean="0"/>
              <a:pPr/>
              <a:t>20/02/2017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EFD39-9444-4D11-A9CF-C1405465193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A34AEAC-C06C-4E6C-9AB1-D25DAC70BBBE}" type="datetimeFigureOut">
              <a:rPr lang="fr-FR" smtClean="0"/>
              <a:pPr/>
              <a:t>20/02/2017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E5EFD39-9444-4D11-A9CF-C1405465193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AEAC-C06C-4E6C-9AB1-D25DAC70BBBE}" type="datetimeFigureOut">
              <a:rPr lang="fr-FR" smtClean="0"/>
              <a:pPr/>
              <a:t>20/02/2017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EFD39-9444-4D11-A9CF-C140546519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A34AEAC-C06C-4E6C-9AB1-D25DAC70BBBE}" type="datetimeFigureOut">
              <a:rPr lang="fr-FR" smtClean="0"/>
              <a:pPr/>
              <a:t>20/02/2017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E5EFD39-9444-4D11-A9CF-C1405465193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A34AEAC-C06C-4E6C-9AB1-D25DAC70BBBE}" type="datetimeFigureOut">
              <a:rPr lang="fr-FR" smtClean="0"/>
              <a:pPr/>
              <a:t>20/02/2017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E5EFD39-9444-4D11-A9CF-C1405465193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A34AEAC-C06C-4E6C-9AB1-D25DAC70BBBE}" type="datetimeFigureOut">
              <a:rPr lang="fr-FR" smtClean="0"/>
              <a:pPr/>
              <a:t>20/02/2017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E5EFD39-9444-4D11-A9CF-C140546519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Cartographie des processus Métier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5157192"/>
            <a:ext cx="6400800" cy="481608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Urbanisation des Système d’Information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170256" y="-586081"/>
            <a:ext cx="6227422" cy="8064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 résumé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i="1" dirty="0" smtClean="0"/>
              <a:t>Dans tous les cas, la cartographie de niveau 2 doit être une chaîne </a:t>
            </a:r>
            <a:r>
              <a:rPr lang="fr-FR" i="1" dirty="0" err="1" smtClean="0"/>
              <a:t>ininterrompuede</a:t>
            </a:r>
            <a:r>
              <a:rPr lang="fr-FR" i="1" dirty="0" smtClean="0"/>
              <a:t> processus élémentaires qui relie toutes les entrées et sorties de la cartographie de niveau 1.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Comment représenter un processus ?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772816"/>
            <a:ext cx="5419725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005064"/>
            <a:ext cx="7524750" cy="260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467544" y="342900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Exemple  :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r>
              <a:rPr lang="fr-FR" b="1" dirty="0" smtClean="0"/>
              <a:t>par où commencer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7467600" cy="1540768"/>
          </a:xfrm>
        </p:spPr>
        <p:txBody>
          <a:bodyPr/>
          <a:lstStyle/>
          <a:p>
            <a:r>
              <a:rPr lang="fr-FR" b="1" dirty="0" smtClean="0"/>
              <a:t>étape 1 – décrire l’entreprise tout entière comme un macro-processus</a:t>
            </a:r>
          </a:p>
          <a:p>
            <a:pPr>
              <a:buNone/>
            </a:pPr>
            <a:r>
              <a:rPr lang="fr-FR" b="1" dirty="0" smtClean="0"/>
              <a:t>       - </a:t>
            </a:r>
            <a:r>
              <a:rPr lang="fr-FR" dirty="0" smtClean="0"/>
              <a:t>plusieurs niveaux d’analyse.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92896"/>
            <a:ext cx="748665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L’entreprise comme un Macro-Processus</a:t>
            </a:r>
            <a:endParaRPr lang="fr-F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420887"/>
            <a:ext cx="8367876" cy="2182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L’entreprise comme un Macro-Processus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1080120"/>
          </a:xfrm>
        </p:spPr>
        <p:txBody>
          <a:bodyPr/>
          <a:lstStyle/>
          <a:p>
            <a:r>
              <a:rPr lang="fr-FR" b="1" dirty="0" smtClean="0"/>
              <a:t>étape 2 – décrire les processus qui prennent en charge les entrées du macro-processus</a:t>
            </a:r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420888"/>
            <a:ext cx="7949513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fr-FR" i="1" dirty="0" smtClean="0"/>
              <a:t>Pour construire la cartographie de niveau 2, la méthode consiste à « tracer » d’abord toutes les entrées du schéma de niveau 1. Pour chaque entrée, il faut identifier quelle est la « boîte » qui la prend en charge. Nous appellerons cette « boîte » processus élémentaire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fr-FR" dirty="0" smtClean="0"/>
              <a:t>Etape2 (suite)</a:t>
            </a:r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96752"/>
            <a:ext cx="8470974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611560" y="5085184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400" i="1" dirty="0" smtClean="0"/>
              <a:t> de </a:t>
            </a:r>
            <a:r>
              <a:rPr lang="fr-FR" sz="2400" i="1" dirty="0"/>
              <a:t>nouvelles « sorties internes » sont apparues ;</a:t>
            </a:r>
          </a:p>
          <a:p>
            <a:pPr>
              <a:buFont typeface="Arial" pitchFamily="34" charset="0"/>
              <a:buChar char="•"/>
            </a:pPr>
            <a:r>
              <a:rPr lang="fr-FR" sz="2400" i="1" dirty="0" smtClean="0"/>
              <a:t> toutes </a:t>
            </a:r>
            <a:r>
              <a:rPr lang="fr-FR" sz="2400" i="1" dirty="0"/>
              <a:t>les sorties ne sont pas reliées à des processus élémentaires.</a:t>
            </a:r>
          </a:p>
          <a:p>
            <a:pPr>
              <a:buFont typeface="Arial" pitchFamily="34" charset="0"/>
              <a:buChar char="•"/>
            </a:pPr>
            <a:r>
              <a:rPr lang="fr-FR" sz="2400" i="1" dirty="0" smtClean="0"/>
              <a:t> Le </a:t>
            </a:r>
            <a:r>
              <a:rPr lang="fr-FR" sz="2400" i="1" dirty="0"/>
              <a:t>schéma est donc incomplet</a:t>
            </a:r>
            <a:r>
              <a:rPr lang="fr-FR" sz="2400" i="1" dirty="0" smtClean="0"/>
              <a:t>.</a:t>
            </a:r>
            <a:endParaRPr lang="fr-F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fr-FR" dirty="0" smtClean="0"/>
              <a:t>Etape 3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7467600" cy="4873752"/>
          </a:xfrm>
        </p:spPr>
        <p:txBody>
          <a:bodyPr/>
          <a:lstStyle/>
          <a:p>
            <a:r>
              <a:rPr lang="fr-FR" b="1" dirty="0" smtClean="0"/>
              <a:t>décrire les processus élémentaires qui génèrent les sorties « orphelines »</a:t>
            </a:r>
            <a:endParaRPr lang="fr-F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060848"/>
            <a:ext cx="8370576" cy="4018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fr-FR" dirty="0" smtClean="0"/>
              <a:t>Etape 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lnSpc>
                <a:spcPct val="150000"/>
              </a:lnSpc>
              <a:buNone/>
            </a:pPr>
            <a:r>
              <a:rPr lang="fr-FR" sz="2800" dirty="0" smtClean="0"/>
              <a:t>Il s’agit de prendre chaque « sortie interne » (dans notre exemple les « commandes acceptées » et « matières stockées ») et de décrire les processus qui les prennent en charge. Bien sûr, ce travail peut aussi se faire dans l’autre sens, en partant des « entrées internes » (les « échangeurs fabriqués » et « besoins en matières »).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</TotalTime>
  <Words>259</Words>
  <Application>Microsoft Office PowerPoint</Application>
  <PresentationFormat>Affichage à l'écran (4:3)</PresentationFormat>
  <Paragraphs>22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Oriel</vt:lpstr>
      <vt:lpstr>Cartographie des processus Métier</vt:lpstr>
      <vt:lpstr>Comment représenter un processus ?</vt:lpstr>
      <vt:lpstr>par où commencer ?</vt:lpstr>
      <vt:lpstr>L’entreprise comme un Macro-Processus</vt:lpstr>
      <vt:lpstr>L’entreprise comme un Macro-Processus</vt:lpstr>
      <vt:lpstr>Etape 2</vt:lpstr>
      <vt:lpstr>Etape2 (suite)</vt:lpstr>
      <vt:lpstr>Etape 3 </vt:lpstr>
      <vt:lpstr>Etape 4</vt:lpstr>
      <vt:lpstr>Diapositive 10</vt:lpstr>
      <vt:lpstr>Diapositive 11</vt:lpstr>
      <vt:lpstr>En résumé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Cartographie des processus Métier</dc:title>
  <dc:creator>faical</dc:creator>
  <cp:lastModifiedBy>Micro</cp:lastModifiedBy>
  <cp:revision>3</cp:revision>
  <dcterms:created xsi:type="dcterms:W3CDTF">2015-03-03T08:00:38Z</dcterms:created>
  <dcterms:modified xsi:type="dcterms:W3CDTF">2017-02-20T06:48:17Z</dcterms:modified>
</cp:coreProperties>
</file>