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219B-C9BD-4D00-A07D-B5706F0B6175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2D3-029F-4E83-9D7A-4324CF53AF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1780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219B-C9BD-4D00-A07D-B5706F0B6175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2D3-029F-4E83-9D7A-4324CF53AF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4686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219B-C9BD-4D00-A07D-B5706F0B6175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2D3-029F-4E83-9D7A-4324CF53AF8B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722609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219B-C9BD-4D00-A07D-B5706F0B6175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2D3-029F-4E83-9D7A-4324CF53AF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38311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219B-C9BD-4D00-A07D-B5706F0B6175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2D3-029F-4E83-9D7A-4324CF53AF8B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565131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219B-C9BD-4D00-A07D-B5706F0B6175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2D3-029F-4E83-9D7A-4324CF53AF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27757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219B-C9BD-4D00-A07D-B5706F0B6175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2D3-029F-4E83-9D7A-4324CF53AF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5987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219B-C9BD-4D00-A07D-B5706F0B6175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2D3-029F-4E83-9D7A-4324CF53AF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8483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219B-C9BD-4D00-A07D-B5706F0B6175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2D3-029F-4E83-9D7A-4324CF53AF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9115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219B-C9BD-4D00-A07D-B5706F0B6175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2D3-029F-4E83-9D7A-4324CF53AF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3935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219B-C9BD-4D00-A07D-B5706F0B6175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2D3-029F-4E83-9D7A-4324CF53AF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167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219B-C9BD-4D00-A07D-B5706F0B6175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2D3-029F-4E83-9D7A-4324CF53AF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5116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219B-C9BD-4D00-A07D-B5706F0B6175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2D3-029F-4E83-9D7A-4324CF53AF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3292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219B-C9BD-4D00-A07D-B5706F0B6175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2D3-029F-4E83-9D7A-4324CF53AF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441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219B-C9BD-4D00-A07D-B5706F0B6175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2D3-029F-4E83-9D7A-4324CF53AF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9649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219B-C9BD-4D00-A07D-B5706F0B6175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2D3-029F-4E83-9D7A-4324CF53AF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62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F219B-C9BD-4D00-A07D-B5706F0B6175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9B332D3-029F-4E83-9D7A-4324CF53AF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7099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-510859" y="1464145"/>
            <a:ext cx="9144000" cy="1655762"/>
          </a:xfrm>
        </p:spPr>
        <p:txBody>
          <a:bodyPr>
            <a:normAutofit/>
          </a:bodyPr>
          <a:lstStyle/>
          <a:p>
            <a:r>
              <a:rPr lang="ar-DZ" sz="4400" dirty="0">
                <a:highlight>
                  <a:srgbClr val="00FFFF"/>
                </a:highlight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أسلوب التحرير العلمي في البحوث </a:t>
            </a:r>
            <a:r>
              <a:rPr lang="ar-DZ" sz="4400" dirty="0" smtClean="0">
                <a:highlight>
                  <a:srgbClr val="00FFFF"/>
                </a:highlight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التربوية</a:t>
            </a:r>
            <a:r>
              <a:rPr lang="ar-DZ" sz="4400" dirty="0" smtClean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 </a:t>
            </a:r>
            <a:endParaRPr lang="fr-FR" sz="4400" dirty="0">
              <a:latin typeface="Amiri" panose="00000500000000000000" pitchFamily="2" charset="-78"/>
              <a:ea typeface="Amiri" panose="00000500000000000000" pitchFamily="2" charset="-78"/>
              <a:cs typeface="Amiri" panose="000005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52518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15910" y="0"/>
            <a:ext cx="12479628" cy="7212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18184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</TotalTime>
  <Words>6</Words>
  <Application>Microsoft Office PowerPoint</Application>
  <PresentationFormat>Grand écran</PresentationFormat>
  <Paragraphs>1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Amiri</vt:lpstr>
      <vt:lpstr>Arial</vt:lpstr>
      <vt:lpstr>Trebuchet MS</vt:lpstr>
      <vt:lpstr>Wingdings 3</vt:lpstr>
      <vt:lpstr>Facette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Partenaire_Inform</dc:creator>
  <cp:lastModifiedBy>Partenaire_Inform</cp:lastModifiedBy>
  <cp:revision>1</cp:revision>
  <dcterms:created xsi:type="dcterms:W3CDTF">2023-03-12T17:22:45Z</dcterms:created>
  <dcterms:modified xsi:type="dcterms:W3CDTF">2023-03-12T17:24:45Z</dcterms:modified>
</cp:coreProperties>
</file>