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01" r:id="rId2"/>
    <p:sldMasterId id="2147483715" r:id="rId3"/>
    <p:sldMasterId id="2147483727" r:id="rId4"/>
  </p:sldMasterIdLst>
  <p:notesMasterIdLst>
    <p:notesMasterId r:id="rId31"/>
  </p:notesMasterIdLst>
  <p:sldIdLst>
    <p:sldId id="262" r:id="rId5"/>
    <p:sldId id="261" r:id="rId6"/>
    <p:sldId id="263" r:id="rId7"/>
    <p:sldId id="264" r:id="rId8"/>
    <p:sldId id="265" r:id="rId9"/>
    <p:sldId id="266" r:id="rId10"/>
    <p:sldId id="267" r:id="rId11"/>
    <p:sldId id="268" r:id="rId12"/>
    <p:sldId id="269" r:id="rId13"/>
    <p:sldId id="287" r:id="rId14"/>
    <p:sldId id="270" r:id="rId15"/>
    <p:sldId id="271" r:id="rId16"/>
    <p:sldId id="289" r:id="rId17"/>
    <p:sldId id="293" r:id="rId18"/>
    <p:sldId id="272" r:id="rId19"/>
    <p:sldId id="273" r:id="rId20"/>
    <p:sldId id="277" r:id="rId21"/>
    <p:sldId id="278" r:id="rId22"/>
    <p:sldId id="279" r:id="rId23"/>
    <p:sldId id="280" r:id="rId24"/>
    <p:sldId id="282" r:id="rId25"/>
    <p:sldId id="284" r:id="rId26"/>
    <p:sldId id="283" r:id="rId27"/>
    <p:sldId id="281" r:id="rId28"/>
    <p:sldId id="285" r:id="rId29"/>
    <p:sldId id="286"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956" autoAdjust="0"/>
    <p:restoredTop sz="94718" autoAdjust="0"/>
  </p:normalViewPr>
  <p:slideViewPr>
    <p:cSldViewPr>
      <p:cViewPr varScale="1">
        <p:scale>
          <a:sx n="67" d="100"/>
          <a:sy n="67" d="100"/>
        </p:scale>
        <p:origin x="-178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A3877F-8ECD-4E94-BEB8-4AB97616C341}" type="datetimeFigureOut">
              <a:rPr lang="fr-FR" smtClean="0"/>
              <a:pPr/>
              <a:t>01/06/2020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D9D019-ED5A-4B60-8AAB-3D33FAD075B5}" type="slidenum">
              <a:rPr lang="fr-FR" smtClean="0"/>
              <a:pPr/>
              <a:t>‹#›</a:t>
            </a:fld>
            <a:endParaRPr lang="fr-FR"/>
          </a:p>
        </p:txBody>
      </p:sp>
    </p:spTree>
    <p:extLst>
      <p:ext uri="{BB962C8B-B14F-4D97-AF65-F5344CB8AC3E}">
        <p14:creationId xmlns:p14="http://schemas.microsoft.com/office/powerpoint/2010/main" val="1149613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p:cNvSpPr>
            <a:spLocks noGrp="1" noChangeArrowheads="1"/>
          </p:cNvSpPr>
          <p:nvPr>
            <p:ph type="sldNum" sz="quarter"/>
          </p:nvPr>
        </p:nvSpPr>
        <p:spPr>
          <a:noFill/>
        </p:spPr>
        <p:txBody>
          <a:bodyPr/>
          <a:lstStyle/>
          <a:p>
            <a:pPr>
              <a:buFont typeface="Wingdings" pitchFamily="2" charset="2"/>
              <a:buNone/>
            </a:pPr>
            <a:fld id="{195CD946-E723-4A23-82F8-883FA53E0405}" type="slidenum">
              <a:rPr lang="en-GB">
                <a:latin typeface="Times New Roman" pitchFamily="18" charset="0"/>
              </a:rPr>
              <a:pPr>
                <a:buFont typeface="Wingdings" pitchFamily="2" charset="2"/>
                <a:buNone/>
              </a:pPr>
              <a:t>2</a:t>
            </a:fld>
            <a:endParaRPr lang="en-GB">
              <a:latin typeface="Times New Roman" pitchFamily="18" charset="0"/>
            </a:endParaRPr>
          </a:p>
        </p:txBody>
      </p:sp>
      <p:sp>
        <p:nvSpPr>
          <p:cNvPr id="11267" name="Rectangle 1"/>
          <p:cNvSpPr txBox="1">
            <a:spLocks noGrp="1" noRot="1" noChangeAspect="1" noChangeArrowheads="1" noTextEdit="1"/>
          </p:cNvSpPr>
          <p:nvPr>
            <p:ph type="sldImg"/>
          </p:nvPr>
        </p:nvSpPr>
        <p:spPr>
          <a:xfrm>
            <a:off x="1143000" y="685800"/>
            <a:ext cx="4572000" cy="3429000"/>
          </a:xfrm>
          <a:ln/>
        </p:spPr>
      </p:sp>
      <p:sp>
        <p:nvSpPr>
          <p:cNvPr id="11268" name="Rectangle 2"/>
          <p:cNvSpPr txBox="1">
            <a:spLocks noGrp="1" noChangeArrowheads="1"/>
          </p:cNvSpPr>
          <p:nvPr>
            <p:ph type="body" idx="1"/>
          </p:nvPr>
        </p:nvSpPr>
        <p:spPr>
          <a:xfrm>
            <a:off x="685800" y="4343400"/>
            <a:ext cx="5486400" cy="4114800"/>
          </a:xfrm>
          <a:noFill/>
          <a:ln/>
        </p:spPr>
        <p:txBody>
          <a:bodyPr wrap="none" anchor="ctr"/>
          <a:lstStyle/>
          <a:p>
            <a:endParaRPr lang="fr-FR"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B88555-BE87-41E3-993F-035EA1512CCA}" type="slidenum">
              <a:rPr lang="fr-FR">
                <a:cs typeface="Arial" charset="0"/>
              </a:rPr>
              <a:pPr fontAlgn="base">
                <a:spcBef>
                  <a:spcPct val="0"/>
                </a:spcBef>
                <a:spcAft>
                  <a:spcPct val="0"/>
                </a:spcAft>
              </a:pPr>
              <a:t>25</a:t>
            </a:fld>
            <a:endParaRPr lang="fr-FR">
              <a:cs typeface="Arial" charset="0"/>
            </a:endParaRPr>
          </a:p>
        </p:txBody>
      </p:sp>
      <p:sp>
        <p:nvSpPr>
          <p:cNvPr id="30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idx="10"/>
          </p:nvPr>
        </p:nvSpPr>
        <p:spPr>
          <a:ln/>
        </p:spPr>
        <p:txBody>
          <a:bodyPr/>
          <a:lstStyle>
            <a:lvl1pPr>
              <a:defRPr/>
            </a:lvl1pPr>
          </a:lstStyle>
          <a:p>
            <a:pPr>
              <a:defRPr/>
            </a:pPr>
            <a:endParaRPr lang="en-GB"/>
          </a:p>
        </p:txBody>
      </p:sp>
      <p:sp>
        <p:nvSpPr>
          <p:cNvPr id="5" name="Rectangle 5"/>
          <p:cNvSpPr>
            <a:spLocks noGrp="1" noChangeArrowheads="1"/>
          </p:cNvSpPr>
          <p:nvPr>
            <p:ph type="ftr" idx="11"/>
          </p:nvPr>
        </p:nvSpPr>
        <p:spPr>
          <a:ln/>
        </p:spPr>
        <p:txBody>
          <a:bodyPr/>
          <a:lstStyle>
            <a:lvl1pPr>
              <a:defRPr/>
            </a:lvl1pPr>
          </a:lstStyle>
          <a:p>
            <a:pPr>
              <a:defRPr/>
            </a:pPr>
            <a:endParaRPr lang="en-GB"/>
          </a:p>
        </p:txBody>
      </p:sp>
      <p:sp>
        <p:nvSpPr>
          <p:cNvPr id="6" name="Rectangle 6"/>
          <p:cNvSpPr>
            <a:spLocks noGrp="1" noChangeArrowheads="1"/>
          </p:cNvSpPr>
          <p:nvPr>
            <p:ph type="sldNum" idx="12"/>
          </p:nvPr>
        </p:nvSpPr>
        <p:spPr>
          <a:ln/>
        </p:spPr>
        <p:txBody>
          <a:bodyPr/>
          <a:lstStyle>
            <a:lvl1pPr>
              <a:defRPr/>
            </a:lvl1pPr>
          </a:lstStyle>
          <a:p>
            <a:pPr>
              <a:defRPr/>
            </a:pPr>
            <a:fld id="{4A3896EA-DB4C-4A0D-A4EE-93CD34B804C2}"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idx="10"/>
          </p:nvPr>
        </p:nvSpPr>
        <p:spPr>
          <a:ln/>
        </p:spPr>
        <p:txBody>
          <a:bodyPr/>
          <a:lstStyle>
            <a:lvl1pPr>
              <a:defRPr/>
            </a:lvl1pPr>
          </a:lstStyle>
          <a:p>
            <a:pPr>
              <a:defRPr/>
            </a:pPr>
            <a:endParaRPr lang="en-GB"/>
          </a:p>
        </p:txBody>
      </p:sp>
      <p:sp>
        <p:nvSpPr>
          <p:cNvPr id="5" name="Rectangle 5"/>
          <p:cNvSpPr>
            <a:spLocks noGrp="1" noChangeArrowheads="1"/>
          </p:cNvSpPr>
          <p:nvPr>
            <p:ph type="ftr" idx="11"/>
          </p:nvPr>
        </p:nvSpPr>
        <p:spPr>
          <a:ln/>
        </p:spPr>
        <p:txBody>
          <a:bodyPr/>
          <a:lstStyle>
            <a:lvl1pPr>
              <a:defRPr/>
            </a:lvl1pPr>
          </a:lstStyle>
          <a:p>
            <a:pPr>
              <a:defRPr/>
            </a:pPr>
            <a:endParaRPr lang="en-GB"/>
          </a:p>
        </p:txBody>
      </p:sp>
      <p:sp>
        <p:nvSpPr>
          <p:cNvPr id="6" name="Rectangle 6"/>
          <p:cNvSpPr>
            <a:spLocks noGrp="1" noChangeArrowheads="1"/>
          </p:cNvSpPr>
          <p:nvPr>
            <p:ph type="sldNum" idx="12"/>
          </p:nvPr>
        </p:nvSpPr>
        <p:spPr>
          <a:ln/>
        </p:spPr>
        <p:txBody>
          <a:bodyPr/>
          <a:lstStyle>
            <a:lvl1pPr>
              <a:defRPr/>
            </a:lvl1pPr>
          </a:lstStyle>
          <a:p>
            <a:pPr>
              <a:defRPr/>
            </a:pPr>
            <a:fld id="{5EFAA95D-D190-4A0E-9E57-337F1BA01717}"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22238"/>
            <a:ext cx="2055813" cy="60071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22238"/>
            <a:ext cx="6019800" cy="60071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idx="10"/>
          </p:nvPr>
        </p:nvSpPr>
        <p:spPr>
          <a:ln/>
        </p:spPr>
        <p:txBody>
          <a:bodyPr/>
          <a:lstStyle>
            <a:lvl1pPr>
              <a:defRPr/>
            </a:lvl1pPr>
          </a:lstStyle>
          <a:p>
            <a:pPr>
              <a:defRPr/>
            </a:pPr>
            <a:endParaRPr lang="en-GB"/>
          </a:p>
        </p:txBody>
      </p:sp>
      <p:sp>
        <p:nvSpPr>
          <p:cNvPr id="5" name="Rectangle 5"/>
          <p:cNvSpPr>
            <a:spLocks noGrp="1" noChangeArrowheads="1"/>
          </p:cNvSpPr>
          <p:nvPr>
            <p:ph type="ftr" idx="11"/>
          </p:nvPr>
        </p:nvSpPr>
        <p:spPr>
          <a:ln/>
        </p:spPr>
        <p:txBody>
          <a:bodyPr/>
          <a:lstStyle>
            <a:lvl1pPr>
              <a:defRPr/>
            </a:lvl1pPr>
          </a:lstStyle>
          <a:p>
            <a:pPr>
              <a:defRPr/>
            </a:pPr>
            <a:endParaRPr lang="en-GB"/>
          </a:p>
        </p:txBody>
      </p:sp>
      <p:sp>
        <p:nvSpPr>
          <p:cNvPr id="6" name="Rectangle 6"/>
          <p:cNvSpPr>
            <a:spLocks noGrp="1" noChangeArrowheads="1"/>
          </p:cNvSpPr>
          <p:nvPr>
            <p:ph type="sldNum" idx="12"/>
          </p:nvPr>
        </p:nvSpPr>
        <p:spPr>
          <a:ln/>
        </p:spPr>
        <p:txBody>
          <a:bodyPr/>
          <a:lstStyle>
            <a:lvl1pPr>
              <a:defRPr/>
            </a:lvl1pPr>
          </a:lstStyle>
          <a:p>
            <a:pPr>
              <a:defRPr/>
            </a:pPr>
            <a:fld id="{010039B7-44D4-4AA7-8E05-1D6038A7931C}"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re et texte sur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122238"/>
            <a:ext cx="7542213" cy="1293812"/>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719263"/>
            <a:ext cx="8228013" cy="2128837"/>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7200" y="4000500"/>
            <a:ext cx="8228013" cy="21288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idx="10"/>
          </p:nvPr>
        </p:nvSpPr>
        <p:spPr>
          <a:ln/>
        </p:spPr>
        <p:txBody>
          <a:bodyPr/>
          <a:lstStyle>
            <a:lvl1pPr>
              <a:defRPr/>
            </a:lvl1pPr>
          </a:lstStyle>
          <a:p>
            <a:pPr>
              <a:defRPr/>
            </a:pPr>
            <a:endParaRPr lang="en-GB"/>
          </a:p>
        </p:txBody>
      </p:sp>
      <p:sp>
        <p:nvSpPr>
          <p:cNvPr id="6" name="Rectangle 5"/>
          <p:cNvSpPr>
            <a:spLocks noGrp="1" noChangeArrowheads="1"/>
          </p:cNvSpPr>
          <p:nvPr>
            <p:ph type="ftr" idx="11"/>
          </p:nvPr>
        </p:nvSpPr>
        <p:spPr>
          <a:ln/>
        </p:spPr>
        <p:txBody>
          <a:bodyPr/>
          <a:lstStyle>
            <a:lvl1pPr>
              <a:defRPr/>
            </a:lvl1pPr>
          </a:lstStyle>
          <a:p>
            <a:pPr>
              <a:defRPr/>
            </a:pPr>
            <a:endParaRPr lang="en-GB"/>
          </a:p>
        </p:txBody>
      </p:sp>
      <p:sp>
        <p:nvSpPr>
          <p:cNvPr id="7" name="Rectangle 6"/>
          <p:cNvSpPr>
            <a:spLocks noGrp="1" noChangeArrowheads="1"/>
          </p:cNvSpPr>
          <p:nvPr>
            <p:ph type="sldNum" idx="12"/>
          </p:nvPr>
        </p:nvSpPr>
        <p:spPr>
          <a:ln/>
        </p:spPr>
        <p:txBody>
          <a:bodyPr/>
          <a:lstStyle>
            <a:lvl1pPr>
              <a:defRPr/>
            </a:lvl1pPr>
          </a:lstStyle>
          <a:p>
            <a:pPr>
              <a:defRPr/>
            </a:pPr>
            <a:fld id="{EE995B2F-DC22-407C-AA4A-B040BF72D92D}"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fr-FR"/>
            </a:p>
          </p:txBody>
        </p:sp>
        <p:sp>
          <p:nvSpPr>
            <p:cNvPr id="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a:defRPr/>
              </a:pPr>
              <a:endParaRPr lang="fr-FR"/>
            </a:p>
          </p:txBody>
        </p:sp>
      </p:grpSp>
      <p:sp>
        <p:nvSpPr>
          <p:cNvPr id="8197"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fr-FR"/>
              <a:t>Cliquez pour modifier le style des sous-titres du masque</a:t>
            </a:r>
          </a:p>
        </p:txBody>
      </p:sp>
      <p:sp>
        <p:nvSpPr>
          <p:cNvPr id="8201"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fr-FR"/>
              <a:t>Cliquez pour modifier le style du titre</a:t>
            </a:r>
          </a:p>
        </p:txBody>
      </p:sp>
      <p:sp>
        <p:nvSpPr>
          <p:cNvPr id="7" name="Rectangle 6"/>
          <p:cNvSpPr>
            <a:spLocks noGrp="1" noChangeArrowheads="1"/>
          </p:cNvSpPr>
          <p:nvPr>
            <p:ph type="dt" sz="quarter" idx="10"/>
          </p:nvPr>
        </p:nvSpPr>
        <p:spPr/>
        <p:txBody>
          <a:bodyPr/>
          <a:lstStyle>
            <a:lvl1pPr>
              <a:defRPr smtClean="0"/>
            </a:lvl1pPr>
          </a:lstStyle>
          <a:p>
            <a:pPr>
              <a:defRPr/>
            </a:pPr>
            <a:endParaRPr lang="fr-FR"/>
          </a:p>
        </p:txBody>
      </p:sp>
      <p:sp>
        <p:nvSpPr>
          <p:cNvPr id="8" name="Rectangle 7"/>
          <p:cNvSpPr>
            <a:spLocks noGrp="1" noChangeArrowheads="1"/>
          </p:cNvSpPr>
          <p:nvPr>
            <p:ph type="ftr" sz="quarter" idx="11"/>
          </p:nvPr>
        </p:nvSpPr>
        <p:spPr/>
        <p:txBody>
          <a:bodyPr/>
          <a:lstStyle>
            <a:lvl1pPr>
              <a:defRPr smtClean="0"/>
            </a:lvl1pPr>
          </a:lstStyle>
          <a:p>
            <a:pPr>
              <a:defRPr/>
            </a:pPr>
            <a:endParaRPr lang="fr-FR"/>
          </a:p>
        </p:txBody>
      </p:sp>
      <p:sp>
        <p:nvSpPr>
          <p:cNvPr id="9" name="Rectangle 8"/>
          <p:cNvSpPr>
            <a:spLocks noGrp="1" noChangeArrowheads="1"/>
          </p:cNvSpPr>
          <p:nvPr>
            <p:ph type="sldNum" sz="quarter" idx="12"/>
          </p:nvPr>
        </p:nvSpPr>
        <p:spPr/>
        <p:txBody>
          <a:bodyPr/>
          <a:lstStyle>
            <a:lvl1pPr>
              <a:defRPr smtClean="0"/>
            </a:lvl1pPr>
          </a:lstStyle>
          <a:p>
            <a:pPr>
              <a:defRPr/>
            </a:pPr>
            <a:fld id="{BBCAB49B-3276-4714-BAC3-E21DC03AD7C7}" type="slidenum">
              <a:rPr lang="fr-FR"/>
              <a:pPr>
                <a:defRPr/>
              </a:pPr>
              <a:t>‹#›</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dt" sz="half" idx="10"/>
          </p:nvPr>
        </p:nvSpPr>
        <p:spPr>
          <a:ln/>
        </p:spPr>
        <p:txBody>
          <a:bodyPr/>
          <a:lstStyle>
            <a:lvl1pPr>
              <a:defRPr/>
            </a:lvl1pPr>
          </a:lstStyle>
          <a:p>
            <a:pPr>
              <a:defRPr/>
            </a:pPr>
            <a:endParaRPr lang="fr-FR"/>
          </a:p>
        </p:txBody>
      </p:sp>
      <p:sp>
        <p:nvSpPr>
          <p:cNvPr id="5" name="Rectangle 8"/>
          <p:cNvSpPr>
            <a:spLocks noGrp="1" noChangeArrowheads="1"/>
          </p:cNvSpPr>
          <p:nvPr>
            <p:ph type="ftr" sz="quarter" idx="11"/>
          </p:nvPr>
        </p:nvSpPr>
        <p:spPr>
          <a:ln/>
        </p:spPr>
        <p:txBody>
          <a:bodyPr/>
          <a:lstStyle>
            <a:lvl1pPr>
              <a:defRPr/>
            </a:lvl1pPr>
          </a:lstStyle>
          <a:p>
            <a:pPr>
              <a:defRPr/>
            </a:pPr>
            <a:endParaRPr lang="fr-FR"/>
          </a:p>
        </p:txBody>
      </p:sp>
      <p:sp>
        <p:nvSpPr>
          <p:cNvPr id="6" name="Rectangle 9"/>
          <p:cNvSpPr>
            <a:spLocks noGrp="1" noChangeArrowheads="1"/>
          </p:cNvSpPr>
          <p:nvPr>
            <p:ph type="sldNum" sz="quarter" idx="12"/>
          </p:nvPr>
        </p:nvSpPr>
        <p:spPr>
          <a:ln/>
        </p:spPr>
        <p:txBody>
          <a:bodyPr/>
          <a:lstStyle>
            <a:lvl1pPr>
              <a:defRPr/>
            </a:lvl1pPr>
          </a:lstStyle>
          <a:p>
            <a:pPr>
              <a:defRPr/>
            </a:pPr>
            <a:fld id="{A5219279-5099-47B6-9F59-99C7F97789A6}" type="slidenum">
              <a:rPr lang="fr-FR"/>
              <a:pPr>
                <a:defRPr/>
              </a:pPr>
              <a:t>‹#›</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7"/>
          <p:cNvSpPr>
            <a:spLocks noGrp="1" noChangeArrowheads="1"/>
          </p:cNvSpPr>
          <p:nvPr>
            <p:ph type="dt" sz="half" idx="10"/>
          </p:nvPr>
        </p:nvSpPr>
        <p:spPr>
          <a:ln/>
        </p:spPr>
        <p:txBody>
          <a:bodyPr/>
          <a:lstStyle>
            <a:lvl1pPr>
              <a:defRPr/>
            </a:lvl1pPr>
          </a:lstStyle>
          <a:p>
            <a:pPr>
              <a:defRPr/>
            </a:pPr>
            <a:endParaRPr lang="fr-FR"/>
          </a:p>
        </p:txBody>
      </p:sp>
      <p:sp>
        <p:nvSpPr>
          <p:cNvPr id="5" name="Rectangle 8"/>
          <p:cNvSpPr>
            <a:spLocks noGrp="1" noChangeArrowheads="1"/>
          </p:cNvSpPr>
          <p:nvPr>
            <p:ph type="ftr" sz="quarter" idx="11"/>
          </p:nvPr>
        </p:nvSpPr>
        <p:spPr>
          <a:ln/>
        </p:spPr>
        <p:txBody>
          <a:bodyPr/>
          <a:lstStyle>
            <a:lvl1pPr>
              <a:defRPr/>
            </a:lvl1pPr>
          </a:lstStyle>
          <a:p>
            <a:pPr>
              <a:defRPr/>
            </a:pPr>
            <a:endParaRPr lang="fr-FR"/>
          </a:p>
        </p:txBody>
      </p:sp>
      <p:sp>
        <p:nvSpPr>
          <p:cNvPr id="6" name="Rectangle 9"/>
          <p:cNvSpPr>
            <a:spLocks noGrp="1" noChangeArrowheads="1"/>
          </p:cNvSpPr>
          <p:nvPr>
            <p:ph type="sldNum" sz="quarter" idx="12"/>
          </p:nvPr>
        </p:nvSpPr>
        <p:spPr>
          <a:ln/>
        </p:spPr>
        <p:txBody>
          <a:bodyPr/>
          <a:lstStyle>
            <a:lvl1pPr>
              <a:defRPr/>
            </a:lvl1pPr>
          </a:lstStyle>
          <a:p>
            <a:pPr>
              <a:defRPr/>
            </a:pPr>
            <a:fld id="{C987D637-56A2-43E0-AAA9-9F050840234C}" type="slidenum">
              <a:rPr lang="fr-FR"/>
              <a:pPr>
                <a:defRPr/>
              </a:pPr>
              <a:t>‹#›</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7"/>
          <p:cNvSpPr>
            <a:spLocks noGrp="1" noChangeArrowheads="1"/>
          </p:cNvSpPr>
          <p:nvPr>
            <p:ph type="dt" sz="half" idx="10"/>
          </p:nvPr>
        </p:nvSpPr>
        <p:spPr>
          <a:ln/>
        </p:spPr>
        <p:txBody>
          <a:bodyPr/>
          <a:lstStyle>
            <a:lvl1pPr>
              <a:defRPr/>
            </a:lvl1pPr>
          </a:lstStyle>
          <a:p>
            <a:pPr>
              <a:defRPr/>
            </a:pPr>
            <a:endParaRPr lang="fr-FR"/>
          </a:p>
        </p:txBody>
      </p:sp>
      <p:sp>
        <p:nvSpPr>
          <p:cNvPr id="6" name="Rectangle 8"/>
          <p:cNvSpPr>
            <a:spLocks noGrp="1" noChangeArrowheads="1"/>
          </p:cNvSpPr>
          <p:nvPr>
            <p:ph type="ftr" sz="quarter" idx="11"/>
          </p:nvPr>
        </p:nvSpPr>
        <p:spPr>
          <a:ln/>
        </p:spPr>
        <p:txBody>
          <a:bodyPr/>
          <a:lstStyle>
            <a:lvl1pPr>
              <a:defRPr/>
            </a:lvl1pPr>
          </a:lstStyle>
          <a:p>
            <a:pPr>
              <a:defRPr/>
            </a:pPr>
            <a:endParaRPr lang="fr-FR"/>
          </a:p>
        </p:txBody>
      </p:sp>
      <p:sp>
        <p:nvSpPr>
          <p:cNvPr id="7" name="Rectangle 9"/>
          <p:cNvSpPr>
            <a:spLocks noGrp="1" noChangeArrowheads="1"/>
          </p:cNvSpPr>
          <p:nvPr>
            <p:ph type="sldNum" sz="quarter" idx="12"/>
          </p:nvPr>
        </p:nvSpPr>
        <p:spPr>
          <a:ln/>
        </p:spPr>
        <p:txBody>
          <a:bodyPr/>
          <a:lstStyle>
            <a:lvl1pPr>
              <a:defRPr/>
            </a:lvl1pPr>
          </a:lstStyle>
          <a:p>
            <a:pPr>
              <a:defRPr/>
            </a:pPr>
            <a:fld id="{4852C89C-2B7B-4293-B6E1-FBEAEE48EBEA}" type="slidenum">
              <a:rPr lang="fr-FR"/>
              <a:pPr>
                <a:defRPr/>
              </a:pPr>
              <a:t>‹#›</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7"/>
          <p:cNvSpPr>
            <a:spLocks noGrp="1" noChangeArrowheads="1"/>
          </p:cNvSpPr>
          <p:nvPr>
            <p:ph type="dt" sz="half" idx="10"/>
          </p:nvPr>
        </p:nvSpPr>
        <p:spPr>
          <a:ln/>
        </p:spPr>
        <p:txBody>
          <a:bodyPr/>
          <a:lstStyle>
            <a:lvl1pPr>
              <a:defRPr/>
            </a:lvl1pPr>
          </a:lstStyle>
          <a:p>
            <a:pPr>
              <a:defRPr/>
            </a:pPr>
            <a:endParaRPr lang="fr-FR"/>
          </a:p>
        </p:txBody>
      </p:sp>
      <p:sp>
        <p:nvSpPr>
          <p:cNvPr id="8" name="Rectangle 8"/>
          <p:cNvSpPr>
            <a:spLocks noGrp="1" noChangeArrowheads="1"/>
          </p:cNvSpPr>
          <p:nvPr>
            <p:ph type="ftr" sz="quarter" idx="11"/>
          </p:nvPr>
        </p:nvSpPr>
        <p:spPr>
          <a:ln/>
        </p:spPr>
        <p:txBody>
          <a:bodyPr/>
          <a:lstStyle>
            <a:lvl1pPr>
              <a:defRPr/>
            </a:lvl1pPr>
          </a:lstStyle>
          <a:p>
            <a:pPr>
              <a:defRPr/>
            </a:pPr>
            <a:endParaRPr lang="fr-FR"/>
          </a:p>
        </p:txBody>
      </p:sp>
      <p:sp>
        <p:nvSpPr>
          <p:cNvPr id="9" name="Rectangle 9"/>
          <p:cNvSpPr>
            <a:spLocks noGrp="1" noChangeArrowheads="1"/>
          </p:cNvSpPr>
          <p:nvPr>
            <p:ph type="sldNum" sz="quarter" idx="12"/>
          </p:nvPr>
        </p:nvSpPr>
        <p:spPr>
          <a:ln/>
        </p:spPr>
        <p:txBody>
          <a:bodyPr/>
          <a:lstStyle>
            <a:lvl1pPr>
              <a:defRPr/>
            </a:lvl1pPr>
          </a:lstStyle>
          <a:p>
            <a:pPr>
              <a:defRPr/>
            </a:pPr>
            <a:fld id="{2A1624D8-F468-4903-8C12-28E18A5C8E33}" type="slidenum">
              <a:rPr lang="fr-FR"/>
              <a:pPr>
                <a:defRPr/>
              </a:pPr>
              <a:t>‹#›</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7"/>
          <p:cNvSpPr>
            <a:spLocks noGrp="1" noChangeArrowheads="1"/>
          </p:cNvSpPr>
          <p:nvPr>
            <p:ph type="dt" sz="half" idx="10"/>
          </p:nvPr>
        </p:nvSpPr>
        <p:spPr>
          <a:ln/>
        </p:spPr>
        <p:txBody>
          <a:bodyPr/>
          <a:lstStyle>
            <a:lvl1pPr>
              <a:defRPr/>
            </a:lvl1pPr>
          </a:lstStyle>
          <a:p>
            <a:pPr>
              <a:defRPr/>
            </a:pPr>
            <a:endParaRPr lang="fr-FR"/>
          </a:p>
        </p:txBody>
      </p:sp>
      <p:sp>
        <p:nvSpPr>
          <p:cNvPr id="4" name="Rectangle 8"/>
          <p:cNvSpPr>
            <a:spLocks noGrp="1" noChangeArrowheads="1"/>
          </p:cNvSpPr>
          <p:nvPr>
            <p:ph type="ftr" sz="quarter" idx="11"/>
          </p:nvPr>
        </p:nvSpPr>
        <p:spPr>
          <a:ln/>
        </p:spPr>
        <p:txBody>
          <a:bodyPr/>
          <a:lstStyle>
            <a:lvl1pPr>
              <a:defRPr/>
            </a:lvl1pPr>
          </a:lstStyle>
          <a:p>
            <a:pPr>
              <a:defRPr/>
            </a:pPr>
            <a:endParaRPr lang="fr-FR"/>
          </a:p>
        </p:txBody>
      </p:sp>
      <p:sp>
        <p:nvSpPr>
          <p:cNvPr id="5" name="Rectangle 9"/>
          <p:cNvSpPr>
            <a:spLocks noGrp="1" noChangeArrowheads="1"/>
          </p:cNvSpPr>
          <p:nvPr>
            <p:ph type="sldNum" sz="quarter" idx="12"/>
          </p:nvPr>
        </p:nvSpPr>
        <p:spPr>
          <a:ln/>
        </p:spPr>
        <p:txBody>
          <a:bodyPr/>
          <a:lstStyle>
            <a:lvl1pPr>
              <a:defRPr/>
            </a:lvl1pPr>
          </a:lstStyle>
          <a:p>
            <a:pPr>
              <a:defRPr/>
            </a:pPr>
            <a:fld id="{71516F53-D71F-47B2-92C9-BDE1FC903BC6}" type="slidenum">
              <a:rPr lang="fr-FR"/>
              <a:pPr>
                <a:defRPr/>
              </a:pPr>
              <a:t>‹#›</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fr-FR"/>
          </a:p>
        </p:txBody>
      </p:sp>
      <p:sp>
        <p:nvSpPr>
          <p:cNvPr id="3" name="Rectangle 8"/>
          <p:cNvSpPr>
            <a:spLocks noGrp="1" noChangeArrowheads="1"/>
          </p:cNvSpPr>
          <p:nvPr>
            <p:ph type="ftr" sz="quarter" idx="11"/>
          </p:nvPr>
        </p:nvSpPr>
        <p:spPr>
          <a:ln/>
        </p:spPr>
        <p:txBody>
          <a:bodyPr/>
          <a:lstStyle>
            <a:lvl1pPr>
              <a:defRPr/>
            </a:lvl1pPr>
          </a:lstStyle>
          <a:p>
            <a:pPr>
              <a:defRPr/>
            </a:pPr>
            <a:endParaRPr lang="fr-FR"/>
          </a:p>
        </p:txBody>
      </p:sp>
      <p:sp>
        <p:nvSpPr>
          <p:cNvPr id="4" name="Rectangle 9"/>
          <p:cNvSpPr>
            <a:spLocks noGrp="1" noChangeArrowheads="1"/>
          </p:cNvSpPr>
          <p:nvPr>
            <p:ph type="sldNum" sz="quarter" idx="12"/>
          </p:nvPr>
        </p:nvSpPr>
        <p:spPr>
          <a:ln/>
        </p:spPr>
        <p:txBody>
          <a:bodyPr/>
          <a:lstStyle>
            <a:lvl1pPr>
              <a:defRPr/>
            </a:lvl1pPr>
          </a:lstStyle>
          <a:p>
            <a:pPr>
              <a:defRPr/>
            </a:pPr>
            <a:fld id="{A66601D3-3F99-484A-B0FF-C2B05E9AC80A}"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idx="10"/>
          </p:nvPr>
        </p:nvSpPr>
        <p:spPr>
          <a:ln/>
        </p:spPr>
        <p:txBody>
          <a:bodyPr/>
          <a:lstStyle>
            <a:lvl1pPr>
              <a:defRPr/>
            </a:lvl1pPr>
          </a:lstStyle>
          <a:p>
            <a:pPr>
              <a:defRPr/>
            </a:pPr>
            <a:endParaRPr lang="en-GB"/>
          </a:p>
        </p:txBody>
      </p:sp>
      <p:sp>
        <p:nvSpPr>
          <p:cNvPr id="5" name="Rectangle 5"/>
          <p:cNvSpPr>
            <a:spLocks noGrp="1" noChangeArrowheads="1"/>
          </p:cNvSpPr>
          <p:nvPr>
            <p:ph type="ftr" idx="11"/>
          </p:nvPr>
        </p:nvSpPr>
        <p:spPr>
          <a:ln/>
        </p:spPr>
        <p:txBody>
          <a:bodyPr/>
          <a:lstStyle>
            <a:lvl1pPr>
              <a:defRPr/>
            </a:lvl1pPr>
          </a:lstStyle>
          <a:p>
            <a:pPr>
              <a:defRPr/>
            </a:pPr>
            <a:endParaRPr lang="en-GB"/>
          </a:p>
        </p:txBody>
      </p:sp>
      <p:sp>
        <p:nvSpPr>
          <p:cNvPr id="6" name="Rectangle 6"/>
          <p:cNvSpPr>
            <a:spLocks noGrp="1" noChangeArrowheads="1"/>
          </p:cNvSpPr>
          <p:nvPr>
            <p:ph type="sldNum" idx="12"/>
          </p:nvPr>
        </p:nvSpPr>
        <p:spPr>
          <a:ln/>
        </p:spPr>
        <p:txBody>
          <a:bodyPr/>
          <a:lstStyle>
            <a:lvl1pPr>
              <a:defRPr/>
            </a:lvl1pPr>
          </a:lstStyle>
          <a:p>
            <a:pPr>
              <a:defRPr/>
            </a:pPr>
            <a:fld id="{8034F51C-5704-47AE-9E56-3DEEB8C7FEA5}"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
          <p:cNvSpPr>
            <a:spLocks noGrp="1" noChangeArrowheads="1"/>
          </p:cNvSpPr>
          <p:nvPr>
            <p:ph type="dt" sz="half" idx="10"/>
          </p:nvPr>
        </p:nvSpPr>
        <p:spPr>
          <a:ln/>
        </p:spPr>
        <p:txBody>
          <a:bodyPr/>
          <a:lstStyle>
            <a:lvl1pPr>
              <a:defRPr/>
            </a:lvl1pPr>
          </a:lstStyle>
          <a:p>
            <a:pPr>
              <a:defRPr/>
            </a:pPr>
            <a:endParaRPr lang="fr-FR"/>
          </a:p>
        </p:txBody>
      </p:sp>
      <p:sp>
        <p:nvSpPr>
          <p:cNvPr id="6" name="Rectangle 8"/>
          <p:cNvSpPr>
            <a:spLocks noGrp="1" noChangeArrowheads="1"/>
          </p:cNvSpPr>
          <p:nvPr>
            <p:ph type="ftr" sz="quarter" idx="11"/>
          </p:nvPr>
        </p:nvSpPr>
        <p:spPr>
          <a:ln/>
        </p:spPr>
        <p:txBody>
          <a:bodyPr/>
          <a:lstStyle>
            <a:lvl1pPr>
              <a:defRPr/>
            </a:lvl1pPr>
          </a:lstStyle>
          <a:p>
            <a:pPr>
              <a:defRPr/>
            </a:pPr>
            <a:endParaRPr lang="fr-FR"/>
          </a:p>
        </p:txBody>
      </p:sp>
      <p:sp>
        <p:nvSpPr>
          <p:cNvPr id="7" name="Rectangle 9"/>
          <p:cNvSpPr>
            <a:spLocks noGrp="1" noChangeArrowheads="1"/>
          </p:cNvSpPr>
          <p:nvPr>
            <p:ph type="sldNum" sz="quarter" idx="12"/>
          </p:nvPr>
        </p:nvSpPr>
        <p:spPr>
          <a:ln/>
        </p:spPr>
        <p:txBody>
          <a:bodyPr/>
          <a:lstStyle>
            <a:lvl1pPr>
              <a:defRPr/>
            </a:lvl1pPr>
          </a:lstStyle>
          <a:p>
            <a:pPr>
              <a:defRPr/>
            </a:pPr>
            <a:fld id="{61EF4DE0-B970-48B6-BB94-CF36ECB1DD55}" type="slidenum">
              <a:rPr lang="fr-FR"/>
              <a:pPr>
                <a:defRPr/>
              </a:pPr>
              <a:t>‹#›</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
          <p:cNvSpPr>
            <a:spLocks noGrp="1" noChangeArrowheads="1"/>
          </p:cNvSpPr>
          <p:nvPr>
            <p:ph type="dt" sz="half" idx="10"/>
          </p:nvPr>
        </p:nvSpPr>
        <p:spPr>
          <a:ln/>
        </p:spPr>
        <p:txBody>
          <a:bodyPr/>
          <a:lstStyle>
            <a:lvl1pPr>
              <a:defRPr/>
            </a:lvl1pPr>
          </a:lstStyle>
          <a:p>
            <a:pPr>
              <a:defRPr/>
            </a:pPr>
            <a:endParaRPr lang="fr-FR"/>
          </a:p>
        </p:txBody>
      </p:sp>
      <p:sp>
        <p:nvSpPr>
          <p:cNvPr id="6" name="Rectangle 8"/>
          <p:cNvSpPr>
            <a:spLocks noGrp="1" noChangeArrowheads="1"/>
          </p:cNvSpPr>
          <p:nvPr>
            <p:ph type="ftr" sz="quarter" idx="11"/>
          </p:nvPr>
        </p:nvSpPr>
        <p:spPr>
          <a:ln/>
        </p:spPr>
        <p:txBody>
          <a:bodyPr/>
          <a:lstStyle>
            <a:lvl1pPr>
              <a:defRPr/>
            </a:lvl1pPr>
          </a:lstStyle>
          <a:p>
            <a:pPr>
              <a:defRPr/>
            </a:pPr>
            <a:endParaRPr lang="fr-FR"/>
          </a:p>
        </p:txBody>
      </p:sp>
      <p:sp>
        <p:nvSpPr>
          <p:cNvPr id="7" name="Rectangle 9"/>
          <p:cNvSpPr>
            <a:spLocks noGrp="1" noChangeArrowheads="1"/>
          </p:cNvSpPr>
          <p:nvPr>
            <p:ph type="sldNum" sz="quarter" idx="12"/>
          </p:nvPr>
        </p:nvSpPr>
        <p:spPr>
          <a:ln/>
        </p:spPr>
        <p:txBody>
          <a:bodyPr/>
          <a:lstStyle>
            <a:lvl1pPr>
              <a:defRPr/>
            </a:lvl1pPr>
          </a:lstStyle>
          <a:p>
            <a:pPr>
              <a:defRPr/>
            </a:pPr>
            <a:fld id="{02341948-BE5D-499F-91D8-B93509C2ED1D}" type="slidenum">
              <a:rPr lang="fr-FR"/>
              <a:pPr>
                <a:defRPr/>
              </a:pPr>
              <a:t>‹#›</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dt" sz="half" idx="10"/>
          </p:nvPr>
        </p:nvSpPr>
        <p:spPr>
          <a:ln/>
        </p:spPr>
        <p:txBody>
          <a:bodyPr/>
          <a:lstStyle>
            <a:lvl1pPr>
              <a:defRPr/>
            </a:lvl1pPr>
          </a:lstStyle>
          <a:p>
            <a:pPr>
              <a:defRPr/>
            </a:pPr>
            <a:endParaRPr lang="fr-FR"/>
          </a:p>
        </p:txBody>
      </p:sp>
      <p:sp>
        <p:nvSpPr>
          <p:cNvPr id="5" name="Rectangle 8"/>
          <p:cNvSpPr>
            <a:spLocks noGrp="1" noChangeArrowheads="1"/>
          </p:cNvSpPr>
          <p:nvPr>
            <p:ph type="ftr" sz="quarter" idx="11"/>
          </p:nvPr>
        </p:nvSpPr>
        <p:spPr>
          <a:ln/>
        </p:spPr>
        <p:txBody>
          <a:bodyPr/>
          <a:lstStyle>
            <a:lvl1pPr>
              <a:defRPr/>
            </a:lvl1pPr>
          </a:lstStyle>
          <a:p>
            <a:pPr>
              <a:defRPr/>
            </a:pPr>
            <a:endParaRPr lang="fr-FR"/>
          </a:p>
        </p:txBody>
      </p:sp>
      <p:sp>
        <p:nvSpPr>
          <p:cNvPr id="6" name="Rectangle 9"/>
          <p:cNvSpPr>
            <a:spLocks noGrp="1" noChangeArrowheads="1"/>
          </p:cNvSpPr>
          <p:nvPr>
            <p:ph type="sldNum" sz="quarter" idx="12"/>
          </p:nvPr>
        </p:nvSpPr>
        <p:spPr>
          <a:ln/>
        </p:spPr>
        <p:txBody>
          <a:bodyPr/>
          <a:lstStyle>
            <a:lvl1pPr>
              <a:defRPr/>
            </a:lvl1pPr>
          </a:lstStyle>
          <a:p>
            <a:pPr>
              <a:defRPr/>
            </a:pPr>
            <a:fld id="{3BAA1742-4A19-434D-ADD2-646733C82021}" type="slidenum">
              <a:rPr lang="fr-FR"/>
              <a:pPr>
                <a:defRPr/>
              </a:pPr>
              <a:t>‹#›</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21362"/>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2136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dt" sz="half" idx="10"/>
          </p:nvPr>
        </p:nvSpPr>
        <p:spPr>
          <a:ln/>
        </p:spPr>
        <p:txBody>
          <a:bodyPr/>
          <a:lstStyle>
            <a:lvl1pPr>
              <a:defRPr/>
            </a:lvl1pPr>
          </a:lstStyle>
          <a:p>
            <a:pPr>
              <a:defRPr/>
            </a:pPr>
            <a:endParaRPr lang="fr-FR"/>
          </a:p>
        </p:txBody>
      </p:sp>
      <p:sp>
        <p:nvSpPr>
          <p:cNvPr id="5" name="Rectangle 8"/>
          <p:cNvSpPr>
            <a:spLocks noGrp="1" noChangeArrowheads="1"/>
          </p:cNvSpPr>
          <p:nvPr>
            <p:ph type="ftr" sz="quarter" idx="11"/>
          </p:nvPr>
        </p:nvSpPr>
        <p:spPr>
          <a:ln/>
        </p:spPr>
        <p:txBody>
          <a:bodyPr/>
          <a:lstStyle>
            <a:lvl1pPr>
              <a:defRPr/>
            </a:lvl1pPr>
          </a:lstStyle>
          <a:p>
            <a:pPr>
              <a:defRPr/>
            </a:pPr>
            <a:endParaRPr lang="fr-FR"/>
          </a:p>
        </p:txBody>
      </p:sp>
      <p:sp>
        <p:nvSpPr>
          <p:cNvPr id="6" name="Rectangle 9"/>
          <p:cNvSpPr>
            <a:spLocks noGrp="1" noChangeArrowheads="1"/>
          </p:cNvSpPr>
          <p:nvPr>
            <p:ph type="sldNum" sz="quarter" idx="12"/>
          </p:nvPr>
        </p:nvSpPr>
        <p:spPr>
          <a:ln/>
        </p:spPr>
        <p:txBody>
          <a:bodyPr/>
          <a:lstStyle>
            <a:lvl1pPr>
              <a:defRPr/>
            </a:lvl1pPr>
          </a:lstStyle>
          <a:p>
            <a:pPr>
              <a:defRPr/>
            </a:pPr>
            <a:fld id="{FD1AABE8-2C50-4D60-B8DC-4683000C820C}" type="slidenum">
              <a:rPr lang="fr-FR"/>
              <a:pPr>
                <a:defRPr/>
              </a:pPr>
              <a:t>‹#›</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495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495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7"/>
          <p:cNvSpPr>
            <a:spLocks noGrp="1" noChangeArrowheads="1"/>
          </p:cNvSpPr>
          <p:nvPr>
            <p:ph type="dt" sz="half" idx="10"/>
          </p:nvPr>
        </p:nvSpPr>
        <p:spPr>
          <a:ln/>
        </p:spPr>
        <p:txBody>
          <a:bodyPr/>
          <a:lstStyle>
            <a:lvl1pPr>
              <a:defRPr/>
            </a:lvl1pPr>
          </a:lstStyle>
          <a:p>
            <a:pPr>
              <a:defRPr/>
            </a:pPr>
            <a:endParaRPr lang="fr-FR"/>
          </a:p>
        </p:txBody>
      </p:sp>
      <p:sp>
        <p:nvSpPr>
          <p:cNvPr id="6" name="Rectangle 8"/>
          <p:cNvSpPr>
            <a:spLocks noGrp="1" noChangeArrowheads="1"/>
          </p:cNvSpPr>
          <p:nvPr>
            <p:ph type="ftr" sz="quarter" idx="11"/>
          </p:nvPr>
        </p:nvSpPr>
        <p:spPr>
          <a:ln/>
        </p:spPr>
        <p:txBody>
          <a:bodyPr/>
          <a:lstStyle>
            <a:lvl1pPr>
              <a:defRPr/>
            </a:lvl1pPr>
          </a:lstStyle>
          <a:p>
            <a:pPr>
              <a:defRPr/>
            </a:pPr>
            <a:endParaRPr lang="fr-FR"/>
          </a:p>
        </p:txBody>
      </p:sp>
      <p:sp>
        <p:nvSpPr>
          <p:cNvPr id="7" name="Rectangle 9"/>
          <p:cNvSpPr>
            <a:spLocks noGrp="1" noChangeArrowheads="1"/>
          </p:cNvSpPr>
          <p:nvPr>
            <p:ph type="sldNum" sz="quarter" idx="12"/>
          </p:nvPr>
        </p:nvSpPr>
        <p:spPr>
          <a:ln/>
        </p:spPr>
        <p:txBody>
          <a:bodyPr/>
          <a:lstStyle>
            <a:lvl1pPr>
              <a:defRPr/>
            </a:lvl1pPr>
          </a:lstStyle>
          <a:p>
            <a:pPr>
              <a:defRPr/>
            </a:pPr>
            <a:fld id="{38DEA4C0-6830-4540-8C77-03D745544BC7}" type="slidenum">
              <a:rPr lang="fr-FR"/>
              <a:pPr>
                <a:defRPr/>
              </a:pPr>
              <a:t>‹#›</a:t>
            </a:fld>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2136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7"/>
          <p:cNvSpPr>
            <a:spLocks noGrp="1" noChangeArrowheads="1"/>
          </p:cNvSpPr>
          <p:nvPr>
            <p:ph type="dt" sz="half" idx="10"/>
          </p:nvPr>
        </p:nvSpPr>
        <p:spPr>
          <a:ln/>
        </p:spPr>
        <p:txBody>
          <a:bodyPr/>
          <a:lstStyle>
            <a:lvl1pPr>
              <a:defRPr/>
            </a:lvl1pPr>
          </a:lstStyle>
          <a:p>
            <a:pPr>
              <a:defRPr/>
            </a:pPr>
            <a:endParaRPr lang="fr-FR"/>
          </a:p>
        </p:txBody>
      </p:sp>
      <p:sp>
        <p:nvSpPr>
          <p:cNvPr id="4" name="Rectangle 8"/>
          <p:cNvSpPr>
            <a:spLocks noGrp="1" noChangeArrowheads="1"/>
          </p:cNvSpPr>
          <p:nvPr>
            <p:ph type="ftr" sz="quarter" idx="11"/>
          </p:nvPr>
        </p:nvSpPr>
        <p:spPr>
          <a:ln/>
        </p:spPr>
        <p:txBody>
          <a:bodyPr/>
          <a:lstStyle>
            <a:lvl1pPr>
              <a:defRPr/>
            </a:lvl1pPr>
          </a:lstStyle>
          <a:p>
            <a:pPr>
              <a:defRPr/>
            </a:pPr>
            <a:endParaRPr lang="fr-FR"/>
          </a:p>
        </p:txBody>
      </p:sp>
      <p:sp>
        <p:nvSpPr>
          <p:cNvPr id="5" name="Rectangle 9"/>
          <p:cNvSpPr>
            <a:spLocks noGrp="1" noChangeArrowheads="1"/>
          </p:cNvSpPr>
          <p:nvPr>
            <p:ph type="sldNum" sz="quarter" idx="12"/>
          </p:nvPr>
        </p:nvSpPr>
        <p:spPr>
          <a:ln/>
        </p:spPr>
        <p:txBody>
          <a:bodyPr/>
          <a:lstStyle>
            <a:lvl1pPr>
              <a:defRPr/>
            </a:lvl1pPr>
          </a:lstStyle>
          <a:p>
            <a:pPr>
              <a:defRPr/>
            </a:pPr>
            <a:fld id="{CA2274CB-1C89-4064-B224-DB0024FC4F4B}" type="slidenum">
              <a:rPr lang="fr-FR"/>
              <a:pPr>
                <a:defRPr/>
              </a:pPr>
              <a:t>‹#›</a:t>
            </a:fld>
            <a:endParaRPr lang="fr-F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FAD29F0-0AFE-4B08-85DE-5ADC70E7F703}" type="slidenum">
              <a:rPr lang="fr-FR"/>
              <a:pPr>
                <a:defRPr/>
              </a:pPr>
              <a:t>‹#›</a:t>
            </a:fld>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904D4C1-DE5A-4BA4-8C6B-536EF4DC1F8B}" type="slidenum">
              <a:rPr lang="fr-FR"/>
              <a:pPr>
                <a:defRPr/>
              </a:pPr>
              <a:t>‹#›</a:t>
            </a:fld>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B9E44C8-A674-4DB3-94D5-FCA539564246}" type="slidenum">
              <a:rPr lang="fr-FR"/>
              <a:pPr>
                <a:defRPr/>
              </a:pPr>
              <a:t>‹#›</a:t>
            </a:fld>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B9B3450-58DA-4BDF-9412-7E2E55E87B61}"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idx="10"/>
          </p:nvPr>
        </p:nvSpPr>
        <p:spPr>
          <a:ln/>
        </p:spPr>
        <p:txBody>
          <a:bodyPr/>
          <a:lstStyle>
            <a:lvl1pPr>
              <a:defRPr/>
            </a:lvl1pPr>
          </a:lstStyle>
          <a:p>
            <a:pPr>
              <a:defRPr/>
            </a:pPr>
            <a:endParaRPr lang="en-GB"/>
          </a:p>
        </p:txBody>
      </p:sp>
      <p:sp>
        <p:nvSpPr>
          <p:cNvPr id="5" name="Rectangle 5"/>
          <p:cNvSpPr>
            <a:spLocks noGrp="1" noChangeArrowheads="1"/>
          </p:cNvSpPr>
          <p:nvPr>
            <p:ph type="ftr" idx="11"/>
          </p:nvPr>
        </p:nvSpPr>
        <p:spPr>
          <a:ln/>
        </p:spPr>
        <p:txBody>
          <a:bodyPr/>
          <a:lstStyle>
            <a:lvl1pPr>
              <a:defRPr/>
            </a:lvl1pPr>
          </a:lstStyle>
          <a:p>
            <a:pPr>
              <a:defRPr/>
            </a:pPr>
            <a:endParaRPr lang="en-GB"/>
          </a:p>
        </p:txBody>
      </p:sp>
      <p:sp>
        <p:nvSpPr>
          <p:cNvPr id="6" name="Rectangle 6"/>
          <p:cNvSpPr>
            <a:spLocks noGrp="1" noChangeArrowheads="1"/>
          </p:cNvSpPr>
          <p:nvPr>
            <p:ph type="sldNum" idx="12"/>
          </p:nvPr>
        </p:nvSpPr>
        <p:spPr>
          <a:ln/>
        </p:spPr>
        <p:txBody>
          <a:bodyPr/>
          <a:lstStyle>
            <a:lvl1pPr>
              <a:defRPr/>
            </a:lvl1pPr>
          </a:lstStyle>
          <a:p>
            <a:pPr>
              <a:defRPr/>
            </a:pPr>
            <a:fld id="{64F861D2-8384-4F58-BFAE-6F17B5C073A1}"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0FB4608A-1847-4B38-95A3-961D2C85BBC3}" type="slidenum">
              <a:rPr lang="fr-FR"/>
              <a:pPr>
                <a:defRPr/>
              </a:pPr>
              <a:t>‹#›</a:t>
            </a:fld>
            <a:endParaRPr lang="fr-F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7577372B-0054-4FB4-89EB-343B2E9713A0}" type="slidenum">
              <a:rPr lang="fr-FR"/>
              <a:pPr>
                <a:defRPr/>
              </a:pPr>
              <a:t>‹#›</a:t>
            </a:fld>
            <a:endParaRPr lang="fr-F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5DDC27A1-92DD-4FDC-944C-C0E42914E350}" type="slidenum">
              <a:rPr lang="fr-FR"/>
              <a:pPr>
                <a:defRPr/>
              </a:pPr>
              <a:t>‹#›</a:t>
            </a:fld>
            <a:endParaRPr lang="fr-F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B4276BC-8000-4356-80E4-7C3474D5371A}" type="slidenum">
              <a:rPr lang="fr-FR"/>
              <a:pPr>
                <a:defRPr/>
              </a:pPr>
              <a:t>‹#›</a:t>
            </a:fld>
            <a:endParaRPr lang="fr-F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7F25B37-FF99-4811-A83C-565C9F1E9E7F}" type="slidenum">
              <a:rPr lang="fr-FR"/>
              <a:pPr>
                <a:defRPr/>
              </a:pPr>
              <a:t>‹#›</a:t>
            </a:fld>
            <a:endParaRPr lang="fr-F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951BAEE-2578-4C5D-95AA-A37875F192B1}" type="slidenum">
              <a:rPr lang="fr-FR"/>
              <a:pPr>
                <a:defRPr/>
              </a:pPr>
              <a:t>‹#›</a:t>
            </a:fld>
            <a:endParaRPr lang="fr-F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32AF5AD-9E7C-4D66-A4FF-B612CD197759}" type="slidenum">
              <a:rPr lang="fr-FR"/>
              <a:pPr>
                <a:defRPr/>
              </a:pPr>
              <a:t>‹#›</a:t>
            </a:fld>
            <a:endParaRPr lang="fr-F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2" name="Group 2"/>
          <p:cNvGrpSpPr>
            <a:grpSpLocks/>
          </p:cNvGrpSpPr>
          <p:nvPr/>
        </p:nvGrpSpPr>
        <p:grpSpPr bwMode="auto">
          <a:xfrm>
            <a:off x="0" y="-1588"/>
            <a:ext cx="9144000" cy="6859588"/>
            <a:chOff x="0" y="-1"/>
            <a:chExt cx="5760" cy="4321"/>
          </a:xfrm>
        </p:grpSpPr>
        <p:sp>
          <p:nvSpPr>
            <p:cNvPr id="5" name="Rectangle 3"/>
            <p:cNvSpPr>
              <a:spLocks noChangeArrowheads="1"/>
            </p:cNvSpPr>
            <p:nvPr/>
          </p:nvSpPr>
          <p:spPr bwMode="auto">
            <a:xfrm>
              <a:off x="0" y="1824"/>
              <a:ext cx="5760" cy="2496"/>
            </a:xfrm>
            <a:prstGeom prst="rect">
              <a:avLst/>
            </a:prstGeom>
            <a:solidFill>
              <a:schemeClr val="bg1"/>
            </a:solidFill>
            <a:ln w="9525">
              <a:noFill/>
              <a:miter lim="800000"/>
              <a:headEnd/>
              <a:tailEnd/>
            </a:ln>
            <a:effectLst/>
          </p:spPr>
          <p:txBody>
            <a:bodyPr wrap="none" anchor="ctr"/>
            <a:lstStyle/>
            <a:p>
              <a:pPr>
                <a:defRPr/>
              </a:pPr>
              <a:endParaRPr lang="fr-FR"/>
            </a:p>
          </p:txBody>
        </p:sp>
        <p:sp>
          <p:nvSpPr>
            <p:cNvPr id="6" name="Rectangle 4"/>
            <p:cNvSpPr>
              <a:spLocks noChangeArrowheads="1"/>
            </p:cNvSpPr>
            <p:nvPr/>
          </p:nvSpPr>
          <p:spPr bwMode="white">
            <a:xfrm>
              <a:off x="0" y="4125"/>
              <a:ext cx="5760" cy="195"/>
            </a:xfrm>
            <a:prstGeom prst="rect">
              <a:avLst/>
            </a:prstGeom>
            <a:solidFill>
              <a:schemeClr val="bg2"/>
            </a:solidFill>
            <a:ln w="9525">
              <a:noFill/>
              <a:miter lim="800000"/>
              <a:headEnd/>
              <a:tailEnd/>
            </a:ln>
          </p:spPr>
          <p:txBody>
            <a:bodyPr wrap="none" anchor="ctr"/>
            <a:lstStyle/>
            <a:p>
              <a:pPr>
                <a:defRPr/>
              </a:pPr>
              <a:endParaRPr lang="fr-FR"/>
            </a:p>
          </p:txBody>
        </p:sp>
        <p:sp>
          <p:nvSpPr>
            <p:cNvPr id="7" name="Rectangle 5"/>
            <p:cNvSpPr>
              <a:spLocks noChangeArrowheads="1"/>
            </p:cNvSpPr>
            <p:nvPr/>
          </p:nvSpPr>
          <p:spPr bwMode="white">
            <a:xfrm>
              <a:off x="0" y="-1"/>
              <a:ext cx="5760" cy="2017"/>
            </a:xfrm>
            <a:prstGeom prst="rect">
              <a:avLst/>
            </a:prstGeom>
            <a:solidFill>
              <a:schemeClr val="bg2"/>
            </a:solidFill>
            <a:ln w="9525">
              <a:noFill/>
              <a:miter lim="800000"/>
              <a:headEnd/>
              <a:tailEnd/>
            </a:ln>
          </p:spPr>
          <p:txBody>
            <a:bodyPr wrap="none" anchor="ctr"/>
            <a:lstStyle/>
            <a:p>
              <a:pPr>
                <a:defRPr/>
              </a:pPr>
              <a:endParaRPr lang="fr-FR"/>
            </a:p>
          </p:txBody>
        </p:sp>
        <p:grpSp>
          <p:nvGrpSpPr>
            <p:cNvPr id="3" name="Group 6"/>
            <p:cNvGrpSpPr>
              <a:grpSpLocks/>
            </p:cNvGrpSpPr>
            <p:nvPr/>
          </p:nvGrpSpPr>
          <p:grpSpPr bwMode="auto">
            <a:xfrm>
              <a:off x="0" y="2016"/>
              <a:ext cx="5760" cy="260"/>
              <a:chOff x="0" y="115"/>
              <a:chExt cx="5760" cy="464"/>
            </a:xfrm>
          </p:grpSpPr>
          <p:sp>
            <p:nvSpPr>
              <p:cNvPr id="9" name="Rectangle 7"/>
              <p:cNvSpPr>
                <a:spLocks noChangeArrowheads="1"/>
              </p:cNvSpPr>
              <p:nvPr/>
            </p:nvSpPr>
            <p:spPr bwMode="ltGray">
              <a:xfrm>
                <a:off x="0" y="115"/>
                <a:ext cx="5760" cy="116"/>
              </a:xfrm>
              <a:prstGeom prst="rect">
                <a:avLst/>
              </a:prstGeom>
              <a:solidFill>
                <a:schemeClr val="accent2"/>
              </a:solidFill>
              <a:ln w="9525">
                <a:noFill/>
                <a:miter lim="800000"/>
                <a:headEnd/>
                <a:tailEnd/>
              </a:ln>
            </p:spPr>
            <p:txBody>
              <a:bodyPr wrap="none" anchor="ctr"/>
              <a:lstStyle/>
              <a:p>
                <a:pPr>
                  <a:defRPr/>
                </a:pPr>
                <a:endParaRPr lang="fr-FR"/>
              </a:p>
            </p:txBody>
          </p:sp>
          <p:sp>
            <p:nvSpPr>
              <p:cNvPr id="10" name="Rectangle 8"/>
              <p:cNvSpPr>
                <a:spLocks noChangeArrowheads="1"/>
              </p:cNvSpPr>
              <p:nvPr/>
            </p:nvSpPr>
            <p:spPr bwMode="ltGray">
              <a:xfrm>
                <a:off x="0" y="231"/>
                <a:ext cx="5760" cy="116"/>
              </a:xfrm>
              <a:prstGeom prst="rect">
                <a:avLst/>
              </a:prstGeom>
              <a:solidFill>
                <a:schemeClr val="hlink"/>
              </a:solidFill>
              <a:ln w="9525">
                <a:noFill/>
                <a:miter lim="800000"/>
                <a:headEnd/>
                <a:tailEnd/>
              </a:ln>
            </p:spPr>
            <p:txBody>
              <a:bodyPr wrap="none" anchor="ctr"/>
              <a:lstStyle/>
              <a:p>
                <a:pPr>
                  <a:defRPr/>
                </a:pPr>
                <a:endParaRPr lang="fr-FR"/>
              </a:p>
            </p:txBody>
          </p:sp>
          <p:sp>
            <p:nvSpPr>
              <p:cNvPr id="11" name="Rectangle 9"/>
              <p:cNvSpPr>
                <a:spLocks noChangeArrowheads="1"/>
              </p:cNvSpPr>
              <p:nvPr/>
            </p:nvSpPr>
            <p:spPr bwMode="ltGray">
              <a:xfrm>
                <a:off x="0" y="347"/>
                <a:ext cx="5760" cy="116"/>
              </a:xfrm>
              <a:prstGeom prst="rect">
                <a:avLst/>
              </a:prstGeom>
              <a:solidFill>
                <a:schemeClr val="accent1"/>
              </a:solidFill>
              <a:ln w="9525">
                <a:noFill/>
                <a:miter lim="800000"/>
                <a:headEnd/>
                <a:tailEnd/>
              </a:ln>
            </p:spPr>
            <p:txBody>
              <a:bodyPr wrap="none" anchor="ctr"/>
              <a:lstStyle/>
              <a:p>
                <a:pPr>
                  <a:defRPr/>
                </a:pPr>
                <a:endParaRPr lang="fr-FR"/>
              </a:p>
            </p:txBody>
          </p:sp>
          <p:sp>
            <p:nvSpPr>
              <p:cNvPr id="12" name="Rectangle 10"/>
              <p:cNvSpPr>
                <a:spLocks noChangeArrowheads="1"/>
              </p:cNvSpPr>
              <p:nvPr/>
            </p:nvSpPr>
            <p:spPr bwMode="ltGray">
              <a:xfrm>
                <a:off x="0" y="463"/>
                <a:ext cx="5760" cy="116"/>
              </a:xfrm>
              <a:prstGeom prst="rect">
                <a:avLst/>
              </a:prstGeom>
              <a:solidFill>
                <a:schemeClr val="folHlink"/>
              </a:solidFill>
              <a:ln w="9525">
                <a:noFill/>
                <a:miter lim="800000"/>
                <a:headEnd/>
                <a:tailEnd/>
              </a:ln>
            </p:spPr>
            <p:txBody>
              <a:bodyPr wrap="none" anchor="ctr"/>
              <a:lstStyle/>
              <a:p>
                <a:pPr>
                  <a:defRPr/>
                </a:pPr>
                <a:endParaRPr lang="fr-FR"/>
              </a:p>
            </p:txBody>
          </p:sp>
        </p:grpSp>
      </p:grpSp>
      <p:sp>
        <p:nvSpPr>
          <p:cNvPr id="37899" name="Rectangle 11"/>
          <p:cNvSpPr>
            <a:spLocks noGrp="1" noChangeArrowheads="1"/>
          </p:cNvSpPr>
          <p:nvPr>
            <p:ph type="ctrTitle"/>
          </p:nvPr>
        </p:nvSpPr>
        <p:spPr>
          <a:xfrm>
            <a:off x="685800" y="1143000"/>
            <a:ext cx="7772400" cy="1712913"/>
          </a:xfrm>
        </p:spPr>
        <p:txBody>
          <a:bodyPr/>
          <a:lstStyle>
            <a:lvl1pPr>
              <a:defRPr/>
            </a:lvl1pPr>
          </a:lstStyle>
          <a:p>
            <a:r>
              <a:rPr lang="en-US"/>
              <a:t>Cliquez pour modifier le style du titre du masque</a:t>
            </a:r>
          </a:p>
        </p:txBody>
      </p:sp>
      <p:sp>
        <p:nvSpPr>
          <p:cNvPr id="37900" name="Rectangle 12"/>
          <p:cNvSpPr>
            <a:spLocks noGrp="1" noChangeArrowheads="1"/>
          </p:cNvSpPr>
          <p:nvPr>
            <p:ph type="subTitle" idx="1"/>
          </p:nvPr>
        </p:nvSpPr>
        <p:spPr>
          <a:xfrm>
            <a:off x="1371600" y="4267200"/>
            <a:ext cx="6400800" cy="1752600"/>
          </a:xfrm>
        </p:spPr>
        <p:txBody>
          <a:bodyPr/>
          <a:lstStyle>
            <a:lvl1pPr marL="0" indent="0" algn="ctr">
              <a:buFont typeface="Monotype Sorts" pitchFamily="2" charset="2"/>
              <a:buNone/>
              <a:defRPr/>
            </a:lvl1pPr>
          </a:lstStyle>
          <a:p>
            <a:r>
              <a:rPr lang="en-US"/>
              <a:t>Cliquez pour modifier le style des sous-titres du masque</a:t>
            </a:r>
          </a:p>
        </p:txBody>
      </p:sp>
      <p:sp>
        <p:nvSpPr>
          <p:cNvPr id="13" name="Rectangle 13"/>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14" name="Rectangle 14"/>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solidFill>
                  <a:srgbClr val="FFFFFF"/>
                </a:solidFill>
              </a:defRPr>
            </a:lvl1pPr>
          </a:lstStyle>
          <a:p>
            <a:pPr>
              <a:defRPr/>
            </a:pPr>
            <a:fld id="{309566DE-0C8B-4890-85FA-1932745C16E9}"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F90AF517-6DFB-4E84-B703-ED8709EB8455}"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93F4DEB5-0089-4055-BBD5-D3CF5EC5FEC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719263"/>
            <a:ext cx="4037013" cy="4410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6613" y="1719263"/>
            <a:ext cx="4038600" cy="4410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idx="10"/>
          </p:nvPr>
        </p:nvSpPr>
        <p:spPr>
          <a:ln/>
        </p:spPr>
        <p:txBody>
          <a:bodyPr/>
          <a:lstStyle>
            <a:lvl1pPr>
              <a:defRPr/>
            </a:lvl1pPr>
          </a:lstStyle>
          <a:p>
            <a:pPr>
              <a:defRPr/>
            </a:pPr>
            <a:endParaRPr lang="en-GB"/>
          </a:p>
        </p:txBody>
      </p:sp>
      <p:sp>
        <p:nvSpPr>
          <p:cNvPr id="6" name="Rectangle 5"/>
          <p:cNvSpPr>
            <a:spLocks noGrp="1" noChangeArrowheads="1"/>
          </p:cNvSpPr>
          <p:nvPr>
            <p:ph type="ftr" idx="11"/>
          </p:nvPr>
        </p:nvSpPr>
        <p:spPr>
          <a:ln/>
        </p:spPr>
        <p:txBody>
          <a:bodyPr/>
          <a:lstStyle>
            <a:lvl1pPr>
              <a:defRPr/>
            </a:lvl1pPr>
          </a:lstStyle>
          <a:p>
            <a:pPr>
              <a:defRPr/>
            </a:pPr>
            <a:endParaRPr lang="en-GB"/>
          </a:p>
        </p:txBody>
      </p:sp>
      <p:sp>
        <p:nvSpPr>
          <p:cNvPr id="7" name="Rectangle 6"/>
          <p:cNvSpPr>
            <a:spLocks noGrp="1" noChangeArrowheads="1"/>
          </p:cNvSpPr>
          <p:nvPr>
            <p:ph type="sldNum" idx="12"/>
          </p:nvPr>
        </p:nvSpPr>
        <p:spPr>
          <a:ln/>
        </p:spPr>
        <p:txBody>
          <a:bodyPr/>
          <a:lstStyle>
            <a:lvl1pPr>
              <a:defRPr/>
            </a:lvl1pPr>
          </a:lstStyle>
          <a:p>
            <a:pPr>
              <a:defRPr/>
            </a:pPr>
            <a:fld id="{BF283574-8CC5-4CB6-A2B9-2ABF4955B715}"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468B1189-9C0B-477A-95B1-1C55C96E6380}"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BCA5E9A7-B343-475F-8086-E8AC6DF6A3BB}"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400DEEAA-1925-47BD-BD27-DBC392BFCCE9}"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E67C6511-BEA1-4D10-949E-4F803670414F}"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3668C900-2B7F-482C-85F1-6959CED33E52}"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CA655718-7500-4498-A8BC-46DF1F1552EF}"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82E77318-D4FE-454D-9F31-CC7793549EF0}"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304800"/>
            <a:ext cx="1943100" cy="59436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5800" y="304800"/>
            <a:ext cx="5676900" cy="59436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2037A00D-3870-4CCD-9AF3-3FB6EE105790}"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dgm" preserve="1">
  <p:cSld name="Titre et graphique ou organigramme hiérarchique">
    <p:spTree>
      <p:nvGrpSpPr>
        <p:cNvPr id="1" name=""/>
        <p:cNvGrpSpPr/>
        <p:nvPr/>
      </p:nvGrpSpPr>
      <p:grpSpPr>
        <a:xfrm>
          <a:off x="0" y="0"/>
          <a:ext cx="0" cy="0"/>
          <a:chOff x="0" y="0"/>
          <a:chExt cx="0" cy="0"/>
        </a:xfrm>
      </p:grpSpPr>
      <p:sp>
        <p:nvSpPr>
          <p:cNvPr id="2" name="Titre 1"/>
          <p:cNvSpPr>
            <a:spLocks noGrp="1"/>
          </p:cNvSpPr>
          <p:nvPr>
            <p:ph type="title"/>
          </p:nvPr>
        </p:nvSpPr>
        <p:spPr>
          <a:xfrm>
            <a:off x="685800" y="304800"/>
            <a:ext cx="7772400" cy="1143000"/>
          </a:xfrm>
        </p:spPr>
        <p:txBody>
          <a:bodyPr/>
          <a:lstStyle/>
          <a:p>
            <a:r>
              <a:rPr lang="fr-FR" smtClean="0"/>
              <a:t>Cliquez pour modifier le style du titre</a:t>
            </a:r>
            <a:endParaRPr lang="fr-FR"/>
          </a:p>
        </p:txBody>
      </p:sp>
      <p:sp>
        <p:nvSpPr>
          <p:cNvPr id="3" name="Espace réservé du graphique SmartArt 2"/>
          <p:cNvSpPr>
            <a:spLocks noGrp="1"/>
          </p:cNvSpPr>
          <p:nvPr>
            <p:ph type="dgm" idx="1"/>
          </p:nvPr>
        </p:nvSpPr>
        <p:spPr>
          <a:xfrm>
            <a:off x="685800" y="2133600"/>
            <a:ext cx="7772400" cy="4114800"/>
          </a:xfrm>
        </p:spPr>
        <p:txBody>
          <a:bodyPr/>
          <a:lstStyle/>
          <a:p>
            <a:pPr lvl="0"/>
            <a:endParaRPr lang="fr-FR" noProof="0" smtClean="0"/>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7042F3D4-7051-47D8-8918-BAE3CF5FE67E}"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85800" y="304800"/>
            <a:ext cx="7772400" cy="11430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685800" y="2133600"/>
            <a:ext cx="7772400" cy="4114800"/>
          </a:xfrm>
        </p:spPr>
        <p:txBody>
          <a:bodyPr/>
          <a:lstStyle/>
          <a:p>
            <a:pPr lvl="0"/>
            <a:endParaRPr lang="fr-FR" noProof="0" smtClean="0"/>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DDB504EA-C9FA-4181-9320-DE36328461C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idx="10"/>
          </p:nvPr>
        </p:nvSpPr>
        <p:spPr>
          <a:ln/>
        </p:spPr>
        <p:txBody>
          <a:bodyPr/>
          <a:lstStyle>
            <a:lvl1pPr>
              <a:defRPr/>
            </a:lvl1pPr>
          </a:lstStyle>
          <a:p>
            <a:pPr>
              <a:defRPr/>
            </a:pPr>
            <a:endParaRPr lang="en-GB"/>
          </a:p>
        </p:txBody>
      </p:sp>
      <p:sp>
        <p:nvSpPr>
          <p:cNvPr id="8" name="Rectangle 5"/>
          <p:cNvSpPr>
            <a:spLocks noGrp="1" noChangeArrowheads="1"/>
          </p:cNvSpPr>
          <p:nvPr>
            <p:ph type="ftr" idx="11"/>
          </p:nvPr>
        </p:nvSpPr>
        <p:spPr>
          <a:ln/>
        </p:spPr>
        <p:txBody>
          <a:bodyPr/>
          <a:lstStyle>
            <a:lvl1pPr>
              <a:defRPr/>
            </a:lvl1pPr>
          </a:lstStyle>
          <a:p>
            <a:pPr>
              <a:defRPr/>
            </a:pPr>
            <a:endParaRPr lang="en-GB"/>
          </a:p>
        </p:txBody>
      </p:sp>
      <p:sp>
        <p:nvSpPr>
          <p:cNvPr id="9" name="Rectangle 6"/>
          <p:cNvSpPr>
            <a:spLocks noGrp="1" noChangeArrowheads="1"/>
          </p:cNvSpPr>
          <p:nvPr>
            <p:ph type="sldNum" idx="12"/>
          </p:nvPr>
        </p:nvSpPr>
        <p:spPr>
          <a:ln/>
        </p:spPr>
        <p:txBody>
          <a:bodyPr/>
          <a:lstStyle>
            <a:lvl1pPr>
              <a:defRPr/>
            </a:lvl1pPr>
          </a:lstStyle>
          <a:p>
            <a:pPr>
              <a:defRPr/>
            </a:pPr>
            <a:fld id="{EBA69966-5836-44A1-A6F3-4EDDC80FC1D4}"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idx="10"/>
          </p:nvPr>
        </p:nvSpPr>
        <p:spPr>
          <a:ln/>
        </p:spPr>
        <p:txBody>
          <a:bodyPr/>
          <a:lstStyle>
            <a:lvl1pPr>
              <a:defRPr/>
            </a:lvl1pPr>
          </a:lstStyle>
          <a:p>
            <a:pPr>
              <a:defRPr/>
            </a:pPr>
            <a:endParaRPr lang="en-GB"/>
          </a:p>
        </p:txBody>
      </p:sp>
      <p:sp>
        <p:nvSpPr>
          <p:cNvPr id="4" name="Rectangle 5"/>
          <p:cNvSpPr>
            <a:spLocks noGrp="1" noChangeArrowheads="1"/>
          </p:cNvSpPr>
          <p:nvPr>
            <p:ph type="ftr" idx="11"/>
          </p:nvPr>
        </p:nvSpPr>
        <p:spPr>
          <a:ln/>
        </p:spPr>
        <p:txBody>
          <a:bodyPr/>
          <a:lstStyle>
            <a:lvl1pPr>
              <a:defRPr/>
            </a:lvl1pPr>
          </a:lstStyle>
          <a:p>
            <a:pPr>
              <a:defRPr/>
            </a:pPr>
            <a:endParaRPr lang="en-GB"/>
          </a:p>
        </p:txBody>
      </p:sp>
      <p:sp>
        <p:nvSpPr>
          <p:cNvPr id="5" name="Rectangle 6"/>
          <p:cNvSpPr>
            <a:spLocks noGrp="1" noChangeArrowheads="1"/>
          </p:cNvSpPr>
          <p:nvPr>
            <p:ph type="sldNum" idx="12"/>
          </p:nvPr>
        </p:nvSpPr>
        <p:spPr>
          <a:ln/>
        </p:spPr>
        <p:txBody>
          <a:bodyPr/>
          <a:lstStyle>
            <a:lvl1pPr>
              <a:defRPr/>
            </a:lvl1pPr>
          </a:lstStyle>
          <a:p>
            <a:pPr>
              <a:defRPr/>
            </a:pPr>
            <a:fld id="{7E599B70-23A5-4E2E-8F92-D5948676DFD4}"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GB"/>
          </a:p>
        </p:txBody>
      </p:sp>
      <p:sp>
        <p:nvSpPr>
          <p:cNvPr id="3" name="Rectangle 5"/>
          <p:cNvSpPr>
            <a:spLocks noGrp="1" noChangeArrowheads="1"/>
          </p:cNvSpPr>
          <p:nvPr>
            <p:ph type="ftr" idx="11"/>
          </p:nvPr>
        </p:nvSpPr>
        <p:spPr>
          <a:ln/>
        </p:spPr>
        <p:txBody>
          <a:bodyPr/>
          <a:lstStyle>
            <a:lvl1pPr>
              <a:defRPr/>
            </a:lvl1pPr>
          </a:lstStyle>
          <a:p>
            <a:pPr>
              <a:defRPr/>
            </a:pPr>
            <a:endParaRPr lang="en-GB"/>
          </a:p>
        </p:txBody>
      </p:sp>
      <p:sp>
        <p:nvSpPr>
          <p:cNvPr id="4" name="Rectangle 6"/>
          <p:cNvSpPr>
            <a:spLocks noGrp="1" noChangeArrowheads="1"/>
          </p:cNvSpPr>
          <p:nvPr>
            <p:ph type="sldNum" idx="12"/>
          </p:nvPr>
        </p:nvSpPr>
        <p:spPr>
          <a:ln/>
        </p:spPr>
        <p:txBody>
          <a:bodyPr/>
          <a:lstStyle>
            <a:lvl1pPr>
              <a:defRPr/>
            </a:lvl1pPr>
          </a:lstStyle>
          <a:p>
            <a:pPr>
              <a:defRPr/>
            </a:pPr>
            <a:fld id="{4B90DCB8-3C06-41E8-9178-F6C1864714DA}"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idx="10"/>
          </p:nvPr>
        </p:nvSpPr>
        <p:spPr>
          <a:ln/>
        </p:spPr>
        <p:txBody>
          <a:bodyPr/>
          <a:lstStyle>
            <a:lvl1pPr>
              <a:defRPr/>
            </a:lvl1pPr>
          </a:lstStyle>
          <a:p>
            <a:pPr>
              <a:defRPr/>
            </a:pPr>
            <a:endParaRPr lang="en-GB"/>
          </a:p>
        </p:txBody>
      </p:sp>
      <p:sp>
        <p:nvSpPr>
          <p:cNvPr id="6" name="Rectangle 5"/>
          <p:cNvSpPr>
            <a:spLocks noGrp="1" noChangeArrowheads="1"/>
          </p:cNvSpPr>
          <p:nvPr>
            <p:ph type="ftr" idx="11"/>
          </p:nvPr>
        </p:nvSpPr>
        <p:spPr>
          <a:ln/>
        </p:spPr>
        <p:txBody>
          <a:bodyPr/>
          <a:lstStyle>
            <a:lvl1pPr>
              <a:defRPr/>
            </a:lvl1pPr>
          </a:lstStyle>
          <a:p>
            <a:pPr>
              <a:defRPr/>
            </a:pPr>
            <a:endParaRPr lang="en-GB"/>
          </a:p>
        </p:txBody>
      </p:sp>
      <p:sp>
        <p:nvSpPr>
          <p:cNvPr id="7" name="Rectangle 6"/>
          <p:cNvSpPr>
            <a:spLocks noGrp="1" noChangeArrowheads="1"/>
          </p:cNvSpPr>
          <p:nvPr>
            <p:ph type="sldNum" idx="12"/>
          </p:nvPr>
        </p:nvSpPr>
        <p:spPr>
          <a:ln/>
        </p:spPr>
        <p:txBody>
          <a:bodyPr/>
          <a:lstStyle>
            <a:lvl1pPr>
              <a:defRPr/>
            </a:lvl1pPr>
          </a:lstStyle>
          <a:p>
            <a:pPr>
              <a:defRPr/>
            </a:pPr>
            <a:fld id="{BA64FC17-2F97-4469-8C75-97E0CEF1A4DD}"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idx="10"/>
          </p:nvPr>
        </p:nvSpPr>
        <p:spPr>
          <a:ln/>
        </p:spPr>
        <p:txBody>
          <a:bodyPr/>
          <a:lstStyle>
            <a:lvl1pPr>
              <a:defRPr/>
            </a:lvl1pPr>
          </a:lstStyle>
          <a:p>
            <a:pPr>
              <a:defRPr/>
            </a:pPr>
            <a:endParaRPr lang="en-GB"/>
          </a:p>
        </p:txBody>
      </p:sp>
      <p:sp>
        <p:nvSpPr>
          <p:cNvPr id="6" name="Rectangle 5"/>
          <p:cNvSpPr>
            <a:spLocks noGrp="1" noChangeArrowheads="1"/>
          </p:cNvSpPr>
          <p:nvPr>
            <p:ph type="ftr" idx="11"/>
          </p:nvPr>
        </p:nvSpPr>
        <p:spPr>
          <a:ln/>
        </p:spPr>
        <p:txBody>
          <a:bodyPr/>
          <a:lstStyle>
            <a:lvl1pPr>
              <a:defRPr/>
            </a:lvl1pPr>
          </a:lstStyle>
          <a:p>
            <a:pPr>
              <a:defRPr/>
            </a:pPr>
            <a:endParaRPr lang="en-GB"/>
          </a:p>
        </p:txBody>
      </p:sp>
      <p:sp>
        <p:nvSpPr>
          <p:cNvPr id="7" name="Rectangle 6"/>
          <p:cNvSpPr>
            <a:spLocks noGrp="1" noChangeArrowheads="1"/>
          </p:cNvSpPr>
          <p:nvPr>
            <p:ph type="sldNum" idx="12"/>
          </p:nvPr>
        </p:nvSpPr>
        <p:spPr>
          <a:ln/>
        </p:spPr>
        <p:txBody>
          <a:bodyPr/>
          <a:lstStyle>
            <a:lvl1pPr>
              <a:defRPr/>
            </a:lvl1pPr>
          </a:lstStyle>
          <a:p>
            <a:pPr>
              <a:defRPr/>
            </a:pPr>
            <a:fld id="{1F9A01E4-E4EC-4211-999C-FDEAFB9700E4}"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Line 1"/>
          <p:cNvSpPr>
            <a:spLocks noChangeShapeType="1"/>
          </p:cNvSpPr>
          <p:nvPr/>
        </p:nvSpPr>
        <p:spPr bwMode="auto">
          <a:xfrm>
            <a:off x="7962900" y="152400"/>
            <a:ext cx="1588" cy="1524000"/>
          </a:xfrm>
          <a:prstGeom prst="line">
            <a:avLst/>
          </a:prstGeom>
          <a:noFill/>
          <a:ln w="9360">
            <a:solidFill>
              <a:srgbClr val="000000"/>
            </a:solidFill>
            <a:miter lim="800000"/>
            <a:headEnd/>
            <a:tailEnd/>
          </a:ln>
          <a:effectLst/>
        </p:spPr>
        <p:txBody>
          <a:bodyPr/>
          <a:lstStyle/>
          <a:p>
            <a:pPr>
              <a:defRPr/>
            </a:pPr>
            <a:endParaRPr lang="fr-FR"/>
          </a:p>
        </p:txBody>
      </p:sp>
      <p:sp>
        <p:nvSpPr>
          <p:cNvPr id="2051" name="Rectangle 2"/>
          <p:cNvSpPr>
            <a:spLocks noGrp="1" noChangeArrowheads="1"/>
          </p:cNvSpPr>
          <p:nvPr>
            <p:ph type="title"/>
          </p:nvPr>
        </p:nvSpPr>
        <p:spPr bwMode="auto">
          <a:xfrm>
            <a:off x="457200" y="122238"/>
            <a:ext cx="7542213" cy="1293812"/>
          </a:xfrm>
          <a:prstGeom prst="rect">
            <a:avLst/>
          </a:prstGeom>
          <a:noFill/>
          <a:ln w="9525">
            <a:noFill/>
            <a:round/>
            <a:headEnd/>
            <a:tailEnd/>
          </a:ln>
        </p:spPr>
        <p:txBody>
          <a:bodyPr vert="horz" wrap="square" lIns="90000" tIns="46800" rIns="90000" bIns="46800" numCol="1" anchor="b" anchorCtr="0" compatLnSpc="1">
            <a:prstTxWarp prst="textNoShape">
              <a:avLst/>
            </a:prstTxWarp>
          </a:bodyPr>
          <a:lstStyle/>
          <a:p>
            <a:pPr lvl="0"/>
            <a:r>
              <a:rPr lang="en-GB" smtClean="0"/>
              <a:t>Cliquez pour éditer le format du texte-titre</a:t>
            </a:r>
          </a:p>
        </p:txBody>
      </p:sp>
      <p:sp>
        <p:nvSpPr>
          <p:cNvPr id="2052" name="Rectangle 3"/>
          <p:cNvSpPr>
            <a:spLocks noGrp="1" noChangeArrowheads="1"/>
          </p:cNvSpPr>
          <p:nvPr>
            <p:ph type="body" idx="1"/>
          </p:nvPr>
        </p:nvSpPr>
        <p:spPr bwMode="auto">
          <a:xfrm>
            <a:off x="457200" y="1719263"/>
            <a:ext cx="8228013" cy="44100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1028" name="Rectangle 4"/>
          <p:cNvSpPr>
            <a:spLocks noGrp="1" noChangeArrowheads="1"/>
          </p:cNvSpPr>
          <p:nvPr>
            <p:ph type="dt"/>
          </p:nvPr>
        </p:nvSpPr>
        <p:spPr bwMode="auto">
          <a:xfrm>
            <a:off x="457200" y="6248400"/>
            <a:ext cx="21320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100000"/>
              </a:lnSpc>
              <a:buClr>
                <a:srgbClr val="0401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smtClean="0">
                <a:solidFill>
                  <a:srgbClr val="000000"/>
                </a:solidFill>
              </a:defRPr>
            </a:lvl1pPr>
          </a:lstStyle>
          <a:p>
            <a:pPr>
              <a:defRPr/>
            </a:pPr>
            <a:endParaRPr lang="en-GB"/>
          </a:p>
        </p:txBody>
      </p:sp>
      <p:sp>
        <p:nvSpPr>
          <p:cNvPr id="1029" name="Rectangle 5"/>
          <p:cNvSpPr>
            <a:spLocks noGrp="1" noChangeArrowheads="1"/>
          </p:cNvSpPr>
          <p:nvPr>
            <p:ph type="ftr"/>
          </p:nvPr>
        </p:nvSpPr>
        <p:spPr bwMode="auto">
          <a:xfrm>
            <a:off x="3124200" y="6248400"/>
            <a:ext cx="28940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lnSpc>
                <a:spcPct val="100000"/>
              </a:lnSpc>
              <a:buClr>
                <a:srgbClr val="0401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smtClean="0">
                <a:solidFill>
                  <a:srgbClr val="000000"/>
                </a:solidFill>
              </a:defRPr>
            </a:lvl1pPr>
          </a:lstStyle>
          <a:p>
            <a:pPr>
              <a:defRPr/>
            </a:pPr>
            <a:endParaRPr lang="en-GB"/>
          </a:p>
        </p:txBody>
      </p:sp>
      <p:sp>
        <p:nvSpPr>
          <p:cNvPr id="1030" name="Rectangle 6"/>
          <p:cNvSpPr>
            <a:spLocks noGrp="1" noChangeArrowheads="1"/>
          </p:cNvSpPr>
          <p:nvPr>
            <p:ph type="sldNum"/>
          </p:nvPr>
        </p:nvSpPr>
        <p:spPr bwMode="auto">
          <a:xfrm>
            <a:off x="6553200" y="6248400"/>
            <a:ext cx="21320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buClr>
                <a:srgbClr val="0401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smtClean="0">
                <a:solidFill>
                  <a:srgbClr val="000000"/>
                </a:solidFill>
              </a:defRPr>
            </a:lvl1pPr>
          </a:lstStyle>
          <a:p>
            <a:pPr>
              <a:defRPr/>
            </a:pPr>
            <a:fld id="{F692282C-A21F-4C80-9DA5-F09D8F0103A6}" type="slidenum">
              <a:rPr lang="en-GB"/>
              <a:pPr>
                <a:defRPr/>
              </a:pPr>
              <a:t>‹#›</a:t>
            </a:fld>
            <a:endParaRPr lang="en-GB"/>
          </a:p>
        </p:txBody>
      </p:sp>
      <p:grpSp>
        <p:nvGrpSpPr>
          <p:cNvPr id="2" name="Group 7"/>
          <p:cNvGrpSpPr>
            <a:grpSpLocks/>
          </p:cNvGrpSpPr>
          <p:nvPr/>
        </p:nvGrpSpPr>
        <p:grpSpPr bwMode="auto">
          <a:xfrm>
            <a:off x="8153400" y="152400"/>
            <a:ext cx="790575" cy="1293813"/>
            <a:chOff x="5136" y="96"/>
            <a:chExt cx="498" cy="815"/>
          </a:xfrm>
        </p:grpSpPr>
        <p:sp>
          <p:nvSpPr>
            <p:cNvPr id="1032" name="Oval 8"/>
            <p:cNvSpPr>
              <a:spLocks noChangeArrowheads="1"/>
            </p:cNvSpPr>
            <p:nvPr/>
          </p:nvSpPr>
          <p:spPr bwMode="auto">
            <a:xfrm>
              <a:off x="5136" y="96"/>
              <a:ext cx="76" cy="76"/>
            </a:xfrm>
            <a:prstGeom prst="ellipse">
              <a:avLst/>
            </a:prstGeom>
            <a:solidFill>
              <a:srgbClr val="330066"/>
            </a:solidFill>
            <a:ln w="9525">
              <a:noFill/>
              <a:round/>
              <a:headEnd/>
              <a:tailEnd/>
            </a:ln>
            <a:effectLst/>
          </p:spPr>
          <p:txBody>
            <a:bodyPr wrap="none" anchor="ctr"/>
            <a:lstStyle/>
            <a:p>
              <a:pPr>
                <a:defRPr/>
              </a:pPr>
              <a:endParaRPr lang="fr-FR"/>
            </a:p>
          </p:txBody>
        </p:sp>
        <p:sp>
          <p:nvSpPr>
            <p:cNvPr id="1033" name="Oval 9"/>
            <p:cNvSpPr>
              <a:spLocks noChangeArrowheads="1"/>
            </p:cNvSpPr>
            <p:nvPr/>
          </p:nvSpPr>
          <p:spPr bwMode="auto">
            <a:xfrm>
              <a:off x="5242" y="96"/>
              <a:ext cx="76" cy="76"/>
            </a:xfrm>
            <a:prstGeom prst="ellipse">
              <a:avLst/>
            </a:prstGeom>
            <a:solidFill>
              <a:srgbClr val="330066"/>
            </a:solidFill>
            <a:ln w="9525">
              <a:noFill/>
              <a:round/>
              <a:headEnd/>
              <a:tailEnd/>
            </a:ln>
            <a:effectLst/>
          </p:spPr>
          <p:txBody>
            <a:bodyPr wrap="none" anchor="ctr"/>
            <a:lstStyle/>
            <a:p>
              <a:pPr>
                <a:defRPr/>
              </a:pPr>
              <a:endParaRPr lang="fr-FR"/>
            </a:p>
          </p:txBody>
        </p:sp>
        <p:sp>
          <p:nvSpPr>
            <p:cNvPr id="1034" name="Oval 10"/>
            <p:cNvSpPr>
              <a:spLocks noChangeArrowheads="1"/>
            </p:cNvSpPr>
            <p:nvPr/>
          </p:nvSpPr>
          <p:spPr bwMode="auto">
            <a:xfrm>
              <a:off x="5348" y="96"/>
              <a:ext cx="76" cy="76"/>
            </a:xfrm>
            <a:prstGeom prst="ellipse">
              <a:avLst/>
            </a:prstGeom>
            <a:solidFill>
              <a:srgbClr val="330066"/>
            </a:solidFill>
            <a:ln w="9525">
              <a:noFill/>
              <a:round/>
              <a:headEnd/>
              <a:tailEnd/>
            </a:ln>
            <a:effectLst/>
          </p:spPr>
          <p:txBody>
            <a:bodyPr wrap="none" anchor="ctr"/>
            <a:lstStyle/>
            <a:p>
              <a:pPr>
                <a:defRPr/>
              </a:pPr>
              <a:endParaRPr lang="fr-FR"/>
            </a:p>
          </p:txBody>
        </p:sp>
        <p:sp>
          <p:nvSpPr>
            <p:cNvPr id="1035" name="Oval 11"/>
            <p:cNvSpPr>
              <a:spLocks noChangeArrowheads="1"/>
            </p:cNvSpPr>
            <p:nvPr/>
          </p:nvSpPr>
          <p:spPr bwMode="auto">
            <a:xfrm>
              <a:off x="5136" y="202"/>
              <a:ext cx="76" cy="76"/>
            </a:xfrm>
            <a:prstGeom prst="ellipse">
              <a:avLst/>
            </a:prstGeom>
            <a:solidFill>
              <a:srgbClr val="330066"/>
            </a:solidFill>
            <a:ln w="9525">
              <a:noFill/>
              <a:round/>
              <a:headEnd/>
              <a:tailEnd/>
            </a:ln>
            <a:effectLst/>
          </p:spPr>
          <p:txBody>
            <a:bodyPr wrap="none" anchor="ctr"/>
            <a:lstStyle/>
            <a:p>
              <a:pPr>
                <a:defRPr/>
              </a:pPr>
              <a:endParaRPr lang="fr-FR"/>
            </a:p>
          </p:txBody>
        </p:sp>
        <p:sp>
          <p:nvSpPr>
            <p:cNvPr id="1036" name="Oval 12"/>
            <p:cNvSpPr>
              <a:spLocks noChangeArrowheads="1"/>
            </p:cNvSpPr>
            <p:nvPr/>
          </p:nvSpPr>
          <p:spPr bwMode="auto">
            <a:xfrm>
              <a:off x="5242" y="202"/>
              <a:ext cx="76" cy="76"/>
            </a:xfrm>
            <a:prstGeom prst="ellipse">
              <a:avLst/>
            </a:prstGeom>
            <a:solidFill>
              <a:srgbClr val="330066"/>
            </a:solidFill>
            <a:ln w="9525">
              <a:noFill/>
              <a:round/>
              <a:headEnd/>
              <a:tailEnd/>
            </a:ln>
            <a:effectLst/>
          </p:spPr>
          <p:txBody>
            <a:bodyPr wrap="none" anchor="ctr"/>
            <a:lstStyle/>
            <a:p>
              <a:pPr>
                <a:defRPr/>
              </a:pPr>
              <a:endParaRPr lang="fr-FR"/>
            </a:p>
          </p:txBody>
        </p:sp>
        <p:sp>
          <p:nvSpPr>
            <p:cNvPr id="1037" name="Oval 13"/>
            <p:cNvSpPr>
              <a:spLocks noChangeArrowheads="1"/>
            </p:cNvSpPr>
            <p:nvPr/>
          </p:nvSpPr>
          <p:spPr bwMode="auto">
            <a:xfrm>
              <a:off x="5348" y="202"/>
              <a:ext cx="76" cy="76"/>
            </a:xfrm>
            <a:prstGeom prst="ellipse">
              <a:avLst/>
            </a:prstGeom>
            <a:solidFill>
              <a:srgbClr val="330066"/>
            </a:solidFill>
            <a:ln w="9525">
              <a:noFill/>
              <a:round/>
              <a:headEnd/>
              <a:tailEnd/>
            </a:ln>
            <a:effectLst/>
          </p:spPr>
          <p:txBody>
            <a:bodyPr wrap="none" anchor="ctr"/>
            <a:lstStyle/>
            <a:p>
              <a:pPr>
                <a:defRPr/>
              </a:pPr>
              <a:endParaRPr lang="fr-FR"/>
            </a:p>
          </p:txBody>
        </p:sp>
        <p:sp>
          <p:nvSpPr>
            <p:cNvPr id="1038" name="Oval 14"/>
            <p:cNvSpPr>
              <a:spLocks noChangeArrowheads="1"/>
            </p:cNvSpPr>
            <p:nvPr/>
          </p:nvSpPr>
          <p:spPr bwMode="auto">
            <a:xfrm>
              <a:off x="5453" y="202"/>
              <a:ext cx="76" cy="76"/>
            </a:xfrm>
            <a:prstGeom prst="ellipse">
              <a:avLst/>
            </a:prstGeom>
            <a:solidFill>
              <a:srgbClr val="669999"/>
            </a:solidFill>
            <a:ln w="9525">
              <a:noFill/>
              <a:round/>
              <a:headEnd/>
              <a:tailEnd/>
            </a:ln>
            <a:effectLst/>
          </p:spPr>
          <p:txBody>
            <a:bodyPr wrap="none" anchor="ctr"/>
            <a:lstStyle/>
            <a:p>
              <a:pPr>
                <a:defRPr/>
              </a:pPr>
              <a:endParaRPr lang="fr-FR"/>
            </a:p>
          </p:txBody>
        </p:sp>
        <p:sp>
          <p:nvSpPr>
            <p:cNvPr id="1039" name="Oval 15"/>
            <p:cNvSpPr>
              <a:spLocks noChangeArrowheads="1"/>
            </p:cNvSpPr>
            <p:nvPr/>
          </p:nvSpPr>
          <p:spPr bwMode="auto">
            <a:xfrm>
              <a:off x="5136" y="308"/>
              <a:ext cx="76" cy="76"/>
            </a:xfrm>
            <a:prstGeom prst="ellipse">
              <a:avLst/>
            </a:prstGeom>
            <a:solidFill>
              <a:srgbClr val="330066"/>
            </a:solidFill>
            <a:ln w="9525">
              <a:noFill/>
              <a:round/>
              <a:headEnd/>
              <a:tailEnd/>
            </a:ln>
            <a:effectLst/>
          </p:spPr>
          <p:txBody>
            <a:bodyPr wrap="none" anchor="ctr"/>
            <a:lstStyle/>
            <a:p>
              <a:pPr>
                <a:defRPr/>
              </a:pPr>
              <a:endParaRPr lang="fr-FR"/>
            </a:p>
          </p:txBody>
        </p:sp>
        <p:sp>
          <p:nvSpPr>
            <p:cNvPr id="1040" name="Oval 16"/>
            <p:cNvSpPr>
              <a:spLocks noChangeArrowheads="1"/>
            </p:cNvSpPr>
            <p:nvPr/>
          </p:nvSpPr>
          <p:spPr bwMode="auto">
            <a:xfrm>
              <a:off x="5242" y="308"/>
              <a:ext cx="76" cy="76"/>
            </a:xfrm>
            <a:prstGeom prst="ellipse">
              <a:avLst/>
            </a:prstGeom>
            <a:solidFill>
              <a:srgbClr val="330066"/>
            </a:solidFill>
            <a:ln w="9525">
              <a:noFill/>
              <a:round/>
              <a:headEnd/>
              <a:tailEnd/>
            </a:ln>
            <a:effectLst/>
          </p:spPr>
          <p:txBody>
            <a:bodyPr wrap="none" anchor="ctr"/>
            <a:lstStyle/>
            <a:p>
              <a:pPr>
                <a:defRPr/>
              </a:pPr>
              <a:endParaRPr lang="fr-FR"/>
            </a:p>
          </p:txBody>
        </p:sp>
        <p:sp>
          <p:nvSpPr>
            <p:cNvPr id="1041" name="Oval 17"/>
            <p:cNvSpPr>
              <a:spLocks noChangeArrowheads="1"/>
            </p:cNvSpPr>
            <p:nvPr/>
          </p:nvSpPr>
          <p:spPr bwMode="auto">
            <a:xfrm>
              <a:off x="5348" y="308"/>
              <a:ext cx="76" cy="76"/>
            </a:xfrm>
            <a:prstGeom prst="ellipse">
              <a:avLst/>
            </a:prstGeom>
            <a:solidFill>
              <a:srgbClr val="669999"/>
            </a:solidFill>
            <a:ln w="9525">
              <a:noFill/>
              <a:round/>
              <a:headEnd/>
              <a:tailEnd/>
            </a:ln>
            <a:effectLst/>
          </p:spPr>
          <p:txBody>
            <a:bodyPr wrap="none" anchor="ctr"/>
            <a:lstStyle/>
            <a:p>
              <a:pPr>
                <a:defRPr/>
              </a:pPr>
              <a:endParaRPr lang="fr-FR"/>
            </a:p>
          </p:txBody>
        </p:sp>
        <p:sp>
          <p:nvSpPr>
            <p:cNvPr id="1042" name="Oval 18"/>
            <p:cNvSpPr>
              <a:spLocks noChangeArrowheads="1"/>
            </p:cNvSpPr>
            <p:nvPr/>
          </p:nvSpPr>
          <p:spPr bwMode="auto">
            <a:xfrm>
              <a:off x="5453" y="308"/>
              <a:ext cx="76" cy="76"/>
            </a:xfrm>
            <a:prstGeom prst="ellipse">
              <a:avLst/>
            </a:prstGeom>
            <a:solidFill>
              <a:srgbClr val="669999"/>
            </a:solidFill>
            <a:ln w="9525">
              <a:noFill/>
              <a:round/>
              <a:headEnd/>
              <a:tailEnd/>
            </a:ln>
            <a:effectLst/>
          </p:spPr>
          <p:txBody>
            <a:bodyPr wrap="none" anchor="ctr"/>
            <a:lstStyle/>
            <a:p>
              <a:pPr>
                <a:defRPr/>
              </a:pPr>
              <a:endParaRPr lang="fr-FR"/>
            </a:p>
          </p:txBody>
        </p:sp>
        <p:sp>
          <p:nvSpPr>
            <p:cNvPr id="1043" name="Oval 19"/>
            <p:cNvSpPr>
              <a:spLocks noChangeArrowheads="1"/>
            </p:cNvSpPr>
            <p:nvPr/>
          </p:nvSpPr>
          <p:spPr bwMode="auto">
            <a:xfrm>
              <a:off x="5559" y="308"/>
              <a:ext cx="76" cy="76"/>
            </a:xfrm>
            <a:prstGeom prst="ellipse">
              <a:avLst/>
            </a:prstGeom>
            <a:solidFill>
              <a:srgbClr val="CCCC00"/>
            </a:solidFill>
            <a:ln w="9525">
              <a:noFill/>
              <a:round/>
              <a:headEnd/>
              <a:tailEnd/>
            </a:ln>
            <a:effectLst/>
          </p:spPr>
          <p:txBody>
            <a:bodyPr wrap="none" anchor="ctr"/>
            <a:lstStyle/>
            <a:p>
              <a:pPr>
                <a:defRPr/>
              </a:pPr>
              <a:endParaRPr lang="fr-FR"/>
            </a:p>
          </p:txBody>
        </p:sp>
        <p:sp>
          <p:nvSpPr>
            <p:cNvPr id="1044" name="Oval 20"/>
            <p:cNvSpPr>
              <a:spLocks noChangeArrowheads="1"/>
            </p:cNvSpPr>
            <p:nvPr/>
          </p:nvSpPr>
          <p:spPr bwMode="auto">
            <a:xfrm>
              <a:off x="5136" y="413"/>
              <a:ext cx="76" cy="76"/>
            </a:xfrm>
            <a:prstGeom prst="ellipse">
              <a:avLst/>
            </a:prstGeom>
            <a:solidFill>
              <a:srgbClr val="330066"/>
            </a:solidFill>
            <a:ln w="9525">
              <a:noFill/>
              <a:round/>
              <a:headEnd/>
              <a:tailEnd/>
            </a:ln>
            <a:effectLst/>
          </p:spPr>
          <p:txBody>
            <a:bodyPr wrap="none" anchor="ctr"/>
            <a:lstStyle/>
            <a:p>
              <a:pPr>
                <a:defRPr/>
              </a:pPr>
              <a:endParaRPr lang="fr-FR"/>
            </a:p>
          </p:txBody>
        </p:sp>
        <p:sp>
          <p:nvSpPr>
            <p:cNvPr id="1045" name="Oval 21"/>
            <p:cNvSpPr>
              <a:spLocks noChangeArrowheads="1"/>
            </p:cNvSpPr>
            <p:nvPr/>
          </p:nvSpPr>
          <p:spPr bwMode="auto">
            <a:xfrm>
              <a:off x="5242" y="413"/>
              <a:ext cx="76" cy="76"/>
            </a:xfrm>
            <a:prstGeom prst="ellipse">
              <a:avLst/>
            </a:prstGeom>
            <a:solidFill>
              <a:srgbClr val="669999"/>
            </a:solidFill>
            <a:ln w="9525">
              <a:noFill/>
              <a:round/>
              <a:headEnd/>
              <a:tailEnd/>
            </a:ln>
            <a:effectLst/>
          </p:spPr>
          <p:txBody>
            <a:bodyPr wrap="none" anchor="ctr"/>
            <a:lstStyle/>
            <a:p>
              <a:pPr>
                <a:defRPr/>
              </a:pPr>
              <a:endParaRPr lang="fr-FR"/>
            </a:p>
          </p:txBody>
        </p:sp>
        <p:sp>
          <p:nvSpPr>
            <p:cNvPr id="1046" name="Oval 22"/>
            <p:cNvSpPr>
              <a:spLocks noChangeArrowheads="1"/>
            </p:cNvSpPr>
            <p:nvPr/>
          </p:nvSpPr>
          <p:spPr bwMode="auto">
            <a:xfrm>
              <a:off x="5348" y="413"/>
              <a:ext cx="76" cy="76"/>
            </a:xfrm>
            <a:prstGeom prst="ellipse">
              <a:avLst/>
            </a:prstGeom>
            <a:solidFill>
              <a:srgbClr val="669999"/>
            </a:solidFill>
            <a:ln w="9525">
              <a:noFill/>
              <a:round/>
              <a:headEnd/>
              <a:tailEnd/>
            </a:ln>
            <a:effectLst/>
          </p:spPr>
          <p:txBody>
            <a:bodyPr wrap="none" anchor="ctr"/>
            <a:lstStyle/>
            <a:p>
              <a:pPr>
                <a:defRPr/>
              </a:pPr>
              <a:endParaRPr lang="fr-FR"/>
            </a:p>
          </p:txBody>
        </p:sp>
        <p:sp>
          <p:nvSpPr>
            <p:cNvPr id="1047" name="Oval 23"/>
            <p:cNvSpPr>
              <a:spLocks noChangeArrowheads="1"/>
            </p:cNvSpPr>
            <p:nvPr/>
          </p:nvSpPr>
          <p:spPr bwMode="auto">
            <a:xfrm>
              <a:off x="5453" y="413"/>
              <a:ext cx="76" cy="76"/>
            </a:xfrm>
            <a:prstGeom prst="ellipse">
              <a:avLst/>
            </a:prstGeom>
            <a:solidFill>
              <a:srgbClr val="CCCC00"/>
            </a:solidFill>
            <a:ln w="9525">
              <a:noFill/>
              <a:round/>
              <a:headEnd/>
              <a:tailEnd/>
            </a:ln>
            <a:effectLst/>
          </p:spPr>
          <p:txBody>
            <a:bodyPr wrap="none" anchor="ctr"/>
            <a:lstStyle/>
            <a:p>
              <a:pPr>
                <a:defRPr/>
              </a:pPr>
              <a:endParaRPr lang="fr-FR"/>
            </a:p>
          </p:txBody>
        </p:sp>
        <p:sp>
          <p:nvSpPr>
            <p:cNvPr id="1048" name="Oval 24"/>
            <p:cNvSpPr>
              <a:spLocks noChangeArrowheads="1"/>
            </p:cNvSpPr>
            <p:nvPr/>
          </p:nvSpPr>
          <p:spPr bwMode="auto">
            <a:xfrm>
              <a:off x="5136" y="519"/>
              <a:ext cx="76" cy="76"/>
            </a:xfrm>
            <a:prstGeom prst="ellipse">
              <a:avLst/>
            </a:prstGeom>
            <a:solidFill>
              <a:srgbClr val="669999"/>
            </a:solidFill>
            <a:ln w="9525">
              <a:noFill/>
              <a:round/>
              <a:headEnd/>
              <a:tailEnd/>
            </a:ln>
            <a:effectLst/>
          </p:spPr>
          <p:txBody>
            <a:bodyPr wrap="none" anchor="ctr"/>
            <a:lstStyle/>
            <a:p>
              <a:pPr>
                <a:defRPr/>
              </a:pPr>
              <a:endParaRPr lang="fr-FR"/>
            </a:p>
          </p:txBody>
        </p:sp>
        <p:sp>
          <p:nvSpPr>
            <p:cNvPr id="1049" name="Oval 25"/>
            <p:cNvSpPr>
              <a:spLocks noChangeArrowheads="1"/>
            </p:cNvSpPr>
            <p:nvPr/>
          </p:nvSpPr>
          <p:spPr bwMode="auto">
            <a:xfrm>
              <a:off x="5242" y="519"/>
              <a:ext cx="76" cy="76"/>
            </a:xfrm>
            <a:prstGeom prst="ellipse">
              <a:avLst/>
            </a:prstGeom>
            <a:solidFill>
              <a:srgbClr val="669999"/>
            </a:solidFill>
            <a:ln w="9525">
              <a:noFill/>
              <a:round/>
              <a:headEnd/>
              <a:tailEnd/>
            </a:ln>
            <a:effectLst/>
          </p:spPr>
          <p:txBody>
            <a:bodyPr wrap="none" anchor="ctr"/>
            <a:lstStyle/>
            <a:p>
              <a:pPr>
                <a:defRPr/>
              </a:pPr>
              <a:endParaRPr lang="fr-FR"/>
            </a:p>
          </p:txBody>
        </p:sp>
        <p:sp>
          <p:nvSpPr>
            <p:cNvPr id="1050" name="Oval 26"/>
            <p:cNvSpPr>
              <a:spLocks noChangeArrowheads="1"/>
            </p:cNvSpPr>
            <p:nvPr/>
          </p:nvSpPr>
          <p:spPr bwMode="auto">
            <a:xfrm>
              <a:off x="5348" y="519"/>
              <a:ext cx="76" cy="76"/>
            </a:xfrm>
            <a:prstGeom prst="ellipse">
              <a:avLst/>
            </a:prstGeom>
            <a:solidFill>
              <a:srgbClr val="CCCC00"/>
            </a:solidFill>
            <a:ln w="9525">
              <a:noFill/>
              <a:round/>
              <a:headEnd/>
              <a:tailEnd/>
            </a:ln>
            <a:effectLst/>
          </p:spPr>
          <p:txBody>
            <a:bodyPr wrap="none" anchor="ctr"/>
            <a:lstStyle/>
            <a:p>
              <a:pPr>
                <a:defRPr/>
              </a:pPr>
              <a:endParaRPr lang="fr-FR"/>
            </a:p>
          </p:txBody>
        </p:sp>
        <p:sp>
          <p:nvSpPr>
            <p:cNvPr id="1051" name="Oval 27"/>
            <p:cNvSpPr>
              <a:spLocks noChangeArrowheads="1"/>
            </p:cNvSpPr>
            <p:nvPr/>
          </p:nvSpPr>
          <p:spPr bwMode="auto">
            <a:xfrm>
              <a:off x="5453" y="519"/>
              <a:ext cx="76" cy="76"/>
            </a:xfrm>
            <a:prstGeom prst="ellipse">
              <a:avLst/>
            </a:prstGeom>
            <a:solidFill>
              <a:srgbClr val="CCCC00"/>
            </a:solidFill>
            <a:ln w="9525">
              <a:noFill/>
              <a:round/>
              <a:headEnd/>
              <a:tailEnd/>
            </a:ln>
            <a:effectLst/>
          </p:spPr>
          <p:txBody>
            <a:bodyPr wrap="none" anchor="ctr"/>
            <a:lstStyle/>
            <a:p>
              <a:pPr>
                <a:defRPr/>
              </a:pPr>
              <a:endParaRPr lang="fr-FR"/>
            </a:p>
          </p:txBody>
        </p:sp>
        <p:sp>
          <p:nvSpPr>
            <p:cNvPr id="1052" name="Oval 28"/>
            <p:cNvSpPr>
              <a:spLocks noChangeArrowheads="1"/>
            </p:cNvSpPr>
            <p:nvPr/>
          </p:nvSpPr>
          <p:spPr bwMode="auto">
            <a:xfrm>
              <a:off x="5559" y="519"/>
              <a:ext cx="76" cy="76"/>
            </a:xfrm>
            <a:prstGeom prst="ellipse">
              <a:avLst/>
            </a:prstGeom>
            <a:solidFill>
              <a:srgbClr val="D8D8EC"/>
            </a:solidFill>
            <a:ln w="9525">
              <a:noFill/>
              <a:round/>
              <a:headEnd/>
              <a:tailEnd/>
            </a:ln>
            <a:effectLst/>
          </p:spPr>
          <p:txBody>
            <a:bodyPr wrap="none" anchor="ctr"/>
            <a:lstStyle/>
            <a:p>
              <a:pPr>
                <a:defRPr/>
              </a:pPr>
              <a:endParaRPr lang="fr-FR"/>
            </a:p>
          </p:txBody>
        </p:sp>
        <p:sp>
          <p:nvSpPr>
            <p:cNvPr id="1053" name="Oval 29"/>
            <p:cNvSpPr>
              <a:spLocks noChangeArrowheads="1"/>
            </p:cNvSpPr>
            <p:nvPr/>
          </p:nvSpPr>
          <p:spPr bwMode="auto">
            <a:xfrm>
              <a:off x="5136" y="625"/>
              <a:ext cx="76" cy="76"/>
            </a:xfrm>
            <a:prstGeom prst="ellipse">
              <a:avLst/>
            </a:prstGeom>
            <a:solidFill>
              <a:srgbClr val="669999"/>
            </a:solidFill>
            <a:ln w="9525">
              <a:noFill/>
              <a:round/>
              <a:headEnd/>
              <a:tailEnd/>
            </a:ln>
            <a:effectLst/>
          </p:spPr>
          <p:txBody>
            <a:bodyPr wrap="none" anchor="ctr"/>
            <a:lstStyle/>
            <a:p>
              <a:pPr>
                <a:defRPr/>
              </a:pPr>
              <a:endParaRPr lang="fr-FR"/>
            </a:p>
          </p:txBody>
        </p:sp>
        <p:sp>
          <p:nvSpPr>
            <p:cNvPr id="1054" name="Oval 30"/>
            <p:cNvSpPr>
              <a:spLocks noChangeArrowheads="1"/>
            </p:cNvSpPr>
            <p:nvPr/>
          </p:nvSpPr>
          <p:spPr bwMode="auto">
            <a:xfrm>
              <a:off x="5242" y="625"/>
              <a:ext cx="76" cy="76"/>
            </a:xfrm>
            <a:prstGeom prst="ellipse">
              <a:avLst/>
            </a:prstGeom>
            <a:solidFill>
              <a:srgbClr val="CCCC00"/>
            </a:solidFill>
            <a:ln w="9525">
              <a:noFill/>
              <a:round/>
              <a:headEnd/>
              <a:tailEnd/>
            </a:ln>
            <a:effectLst/>
          </p:spPr>
          <p:txBody>
            <a:bodyPr wrap="none" anchor="ctr"/>
            <a:lstStyle/>
            <a:p>
              <a:pPr>
                <a:defRPr/>
              </a:pPr>
              <a:endParaRPr lang="fr-FR"/>
            </a:p>
          </p:txBody>
        </p:sp>
        <p:sp>
          <p:nvSpPr>
            <p:cNvPr id="1055" name="Oval 31"/>
            <p:cNvSpPr>
              <a:spLocks noChangeArrowheads="1"/>
            </p:cNvSpPr>
            <p:nvPr/>
          </p:nvSpPr>
          <p:spPr bwMode="auto">
            <a:xfrm>
              <a:off x="5348" y="625"/>
              <a:ext cx="76" cy="76"/>
            </a:xfrm>
            <a:prstGeom prst="ellipse">
              <a:avLst/>
            </a:prstGeom>
            <a:solidFill>
              <a:srgbClr val="CCCC00"/>
            </a:solidFill>
            <a:ln w="9525">
              <a:noFill/>
              <a:round/>
              <a:headEnd/>
              <a:tailEnd/>
            </a:ln>
            <a:effectLst/>
          </p:spPr>
          <p:txBody>
            <a:bodyPr wrap="none" anchor="ctr"/>
            <a:lstStyle/>
            <a:p>
              <a:pPr>
                <a:defRPr/>
              </a:pPr>
              <a:endParaRPr lang="fr-FR"/>
            </a:p>
          </p:txBody>
        </p:sp>
        <p:sp>
          <p:nvSpPr>
            <p:cNvPr id="1056" name="Oval 32"/>
            <p:cNvSpPr>
              <a:spLocks noChangeArrowheads="1"/>
            </p:cNvSpPr>
            <p:nvPr/>
          </p:nvSpPr>
          <p:spPr bwMode="auto">
            <a:xfrm>
              <a:off x="5453" y="625"/>
              <a:ext cx="76" cy="76"/>
            </a:xfrm>
            <a:prstGeom prst="ellipse">
              <a:avLst/>
            </a:prstGeom>
            <a:solidFill>
              <a:srgbClr val="D8D8EC"/>
            </a:solidFill>
            <a:ln w="9525">
              <a:noFill/>
              <a:round/>
              <a:headEnd/>
              <a:tailEnd/>
            </a:ln>
            <a:effectLst/>
          </p:spPr>
          <p:txBody>
            <a:bodyPr wrap="none" anchor="ctr"/>
            <a:lstStyle/>
            <a:p>
              <a:pPr>
                <a:defRPr/>
              </a:pPr>
              <a:endParaRPr lang="fr-FR"/>
            </a:p>
          </p:txBody>
        </p:sp>
        <p:sp>
          <p:nvSpPr>
            <p:cNvPr id="1057" name="Oval 33"/>
            <p:cNvSpPr>
              <a:spLocks noChangeArrowheads="1"/>
            </p:cNvSpPr>
            <p:nvPr/>
          </p:nvSpPr>
          <p:spPr bwMode="auto">
            <a:xfrm>
              <a:off x="5136" y="731"/>
              <a:ext cx="76" cy="75"/>
            </a:xfrm>
            <a:prstGeom prst="ellipse">
              <a:avLst/>
            </a:prstGeom>
            <a:solidFill>
              <a:srgbClr val="CCCC00"/>
            </a:solidFill>
            <a:ln w="9525">
              <a:noFill/>
              <a:round/>
              <a:headEnd/>
              <a:tailEnd/>
            </a:ln>
            <a:effectLst/>
          </p:spPr>
          <p:txBody>
            <a:bodyPr wrap="none" anchor="ctr"/>
            <a:lstStyle/>
            <a:p>
              <a:pPr>
                <a:defRPr/>
              </a:pPr>
              <a:endParaRPr lang="fr-FR"/>
            </a:p>
          </p:txBody>
        </p:sp>
        <p:sp>
          <p:nvSpPr>
            <p:cNvPr id="1058" name="Oval 34"/>
            <p:cNvSpPr>
              <a:spLocks noChangeArrowheads="1"/>
            </p:cNvSpPr>
            <p:nvPr/>
          </p:nvSpPr>
          <p:spPr bwMode="auto">
            <a:xfrm>
              <a:off x="5242" y="731"/>
              <a:ext cx="76" cy="75"/>
            </a:xfrm>
            <a:prstGeom prst="ellipse">
              <a:avLst/>
            </a:prstGeom>
            <a:solidFill>
              <a:srgbClr val="CCCC00"/>
            </a:solidFill>
            <a:ln w="9525">
              <a:noFill/>
              <a:round/>
              <a:headEnd/>
              <a:tailEnd/>
            </a:ln>
            <a:effectLst/>
          </p:spPr>
          <p:txBody>
            <a:bodyPr wrap="none" anchor="ctr"/>
            <a:lstStyle/>
            <a:p>
              <a:pPr>
                <a:defRPr/>
              </a:pPr>
              <a:endParaRPr lang="fr-FR"/>
            </a:p>
          </p:txBody>
        </p:sp>
        <p:sp>
          <p:nvSpPr>
            <p:cNvPr id="1059" name="Oval 35"/>
            <p:cNvSpPr>
              <a:spLocks noChangeArrowheads="1"/>
            </p:cNvSpPr>
            <p:nvPr/>
          </p:nvSpPr>
          <p:spPr bwMode="auto">
            <a:xfrm>
              <a:off x="5348" y="731"/>
              <a:ext cx="76" cy="75"/>
            </a:xfrm>
            <a:prstGeom prst="ellipse">
              <a:avLst/>
            </a:prstGeom>
            <a:solidFill>
              <a:srgbClr val="D8D8EC"/>
            </a:solidFill>
            <a:ln w="9525">
              <a:noFill/>
              <a:round/>
              <a:headEnd/>
              <a:tailEnd/>
            </a:ln>
            <a:effectLst/>
          </p:spPr>
          <p:txBody>
            <a:bodyPr wrap="none" anchor="ctr"/>
            <a:lstStyle/>
            <a:p>
              <a:pPr>
                <a:defRPr/>
              </a:pPr>
              <a:endParaRPr lang="fr-FR"/>
            </a:p>
          </p:txBody>
        </p:sp>
        <p:sp>
          <p:nvSpPr>
            <p:cNvPr id="1060" name="Oval 36"/>
            <p:cNvSpPr>
              <a:spLocks noChangeArrowheads="1"/>
            </p:cNvSpPr>
            <p:nvPr/>
          </p:nvSpPr>
          <p:spPr bwMode="auto">
            <a:xfrm>
              <a:off x="5453" y="731"/>
              <a:ext cx="76" cy="75"/>
            </a:xfrm>
            <a:prstGeom prst="ellipse">
              <a:avLst/>
            </a:prstGeom>
            <a:solidFill>
              <a:srgbClr val="D8D8EC"/>
            </a:solidFill>
            <a:ln w="9525">
              <a:noFill/>
              <a:round/>
              <a:headEnd/>
              <a:tailEnd/>
            </a:ln>
            <a:effectLst/>
          </p:spPr>
          <p:txBody>
            <a:bodyPr wrap="none" anchor="ctr"/>
            <a:lstStyle/>
            <a:p>
              <a:pPr>
                <a:defRPr/>
              </a:pPr>
              <a:endParaRPr lang="fr-FR"/>
            </a:p>
          </p:txBody>
        </p:sp>
        <p:sp>
          <p:nvSpPr>
            <p:cNvPr id="1061" name="Oval 37"/>
            <p:cNvSpPr>
              <a:spLocks noChangeArrowheads="1"/>
            </p:cNvSpPr>
            <p:nvPr/>
          </p:nvSpPr>
          <p:spPr bwMode="auto">
            <a:xfrm>
              <a:off x="5242" y="837"/>
              <a:ext cx="76" cy="75"/>
            </a:xfrm>
            <a:prstGeom prst="ellipse">
              <a:avLst/>
            </a:prstGeom>
            <a:solidFill>
              <a:srgbClr val="D8D8EC"/>
            </a:solidFill>
            <a:ln w="9525">
              <a:noFill/>
              <a:round/>
              <a:headEnd/>
              <a:tailEnd/>
            </a:ln>
            <a:effectLst/>
          </p:spPr>
          <p:txBody>
            <a:bodyPr wrap="none" anchor="ctr"/>
            <a:lstStyle/>
            <a:p>
              <a:pPr>
                <a:defRPr/>
              </a:pPr>
              <a:endParaRPr lang="fr-FR"/>
            </a:p>
          </p:txBody>
        </p:sp>
        <p:sp>
          <p:nvSpPr>
            <p:cNvPr id="1062" name="Oval 38"/>
            <p:cNvSpPr>
              <a:spLocks noChangeArrowheads="1"/>
            </p:cNvSpPr>
            <p:nvPr/>
          </p:nvSpPr>
          <p:spPr bwMode="auto">
            <a:xfrm>
              <a:off x="5453" y="837"/>
              <a:ext cx="76" cy="75"/>
            </a:xfrm>
            <a:prstGeom prst="ellipse">
              <a:avLst/>
            </a:prstGeom>
            <a:solidFill>
              <a:srgbClr val="D8D8EC"/>
            </a:solidFill>
            <a:ln w="9525">
              <a:noFill/>
              <a:round/>
              <a:headEnd/>
              <a:tailEnd/>
            </a:ln>
            <a:effectLst/>
          </p:spPr>
          <p:txBody>
            <a:bodyPr wrap="none" anchor="ctr"/>
            <a:lstStyle/>
            <a:p>
              <a:pPr>
                <a:defRPr/>
              </a:pPr>
              <a:endParaRPr lang="fr-FR"/>
            </a:p>
          </p:txBody>
        </p:sp>
      </p:gr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defTabSz="449263" rtl="0" eaLnBrk="0" fontAlgn="base" hangingPunct="0">
        <a:lnSpc>
          <a:spcPct val="93000"/>
        </a:lnSpc>
        <a:spcBef>
          <a:spcPct val="0"/>
        </a:spcBef>
        <a:spcAft>
          <a:spcPct val="0"/>
        </a:spcAft>
        <a:buClr>
          <a:srgbClr val="330066"/>
        </a:buClr>
        <a:buSzPct val="100000"/>
        <a:buFont typeface="Arial" charset="0"/>
        <a:defRPr sz="3900" b="1">
          <a:solidFill>
            <a:srgbClr val="330066"/>
          </a:solidFill>
          <a:latin typeface="+mj-lt"/>
          <a:ea typeface="+mj-ea"/>
          <a:cs typeface="+mj-cs"/>
        </a:defRPr>
      </a:lvl1pPr>
      <a:lvl2pPr algn="l" defTabSz="449263" rtl="0" eaLnBrk="0" fontAlgn="base" hangingPunct="0">
        <a:lnSpc>
          <a:spcPct val="93000"/>
        </a:lnSpc>
        <a:spcBef>
          <a:spcPct val="0"/>
        </a:spcBef>
        <a:spcAft>
          <a:spcPct val="0"/>
        </a:spcAft>
        <a:buClr>
          <a:srgbClr val="330066"/>
        </a:buClr>
        <a:buSzPct val="100000"/>
        <a:buFont typeface="Arial" charset="0"/>
        <a:defRPr sz="3900" b="1">
          <a:solidFill>
            <a:srgbClr val="330066"/>
          </a:solidFill>
          <a:latin typeface="Arial" charset="0"/>
          <a:cs typeface="Arial" charset="0"/>
        </a:defRPr>
      </a:lvl2pPr>
      <a:lvl3pPr algn="l" defTabSz="449263" rtl="0" eaLnBrk="0" fontAlgn="base" hangingPunct="0">
        <a:lnSpc>
          <a:spcPct val="93000"/>
        </a:lnSpc>
        <a:spcBef>
          <a:spcPct val="0"/>
        </a:spcBef>
        <a:spcAft>
          <a:spcPct val="0"/>
        </a:spcAft>
        <a:buClr>
          <a:srgbClr val="330066"/>
        </a:buClr>
        <a:buSzPct val="100000"/>
        <a:buFont typeface="Arial" charset="0"/>
        <a:defRPr sz="3900" b="1">
          <a:solidFill>
            <a:srgbClr val="330066"/>
          </a:solidFill>
          <a:latin typeface="Arial" charset="0"/>
          <a:cs typeface="Arial" charset="0"/>
        </a:defRPr>
      </a:lvl3pPr>
      <a:lvl4pPr algn="l" defTabSz="449263" rtl="0" eaLnBrk="0" fontAlgn="base" hangingPunct="0">
        <a:lnSpc>
          <a:spcPct val="93000"/>
        </a:lnSpc>
        <a:spcBef>
          <a:spcPct val="0"/>
        </a:spcBef>
        <a:spcAft>
          <a:spcPct val="0"/>
        </a:spcAft>
        <a:buClr>
          <a:srgbClr val="330066"/>
        </a:buClr>
        <a:buSzPct val="100000"/>
        <a:buFont typeface="Arial" charset="0"/>
        <a:defRPr sz="3900" b="1">
          <a:solidFill>
            <a:srgbClr val="330066"/>
          </a:solidFill>
          <a:latin typeface="Arial" charset="0"/>
          <a:cs typeface="Arial" charset="0"/>
        </a:defRPr>
      </a:lvl4pPr>
      <a:lvl5pPr algn="l" defTabSz="449263" rtl="0" eaLnBrk="0" fontAlgn="base" hangingPunct="0">
        <a:lnSpc>
          <a:spcPct val="93000"/>
        </a:lnSpc>
        <a:spcBef>
          <a:spcPct val="0"/>
        </a:spcBef>
        <a:spcAft>
          <a:spcPct val="0"/>
        </a:spcAft>
        <a:buClr>
          <a:srgbClr val="330066"/>
        </a:buClr>
        <a:buSzPct val="100000"/>
        <a:buFont typeface="Arial" charset="0"/>
        <a:defRPr sz="3900" b="1">
          <a:solidFill>
            <a:srgbClr val="330066"/>
          </a:solidFill>
          <a:latin typeface="Arial" charset="0"/>
          <a:cs typeface="Arial" charset="0"/>
        </a:defRPr>
      </a:lvl5pPr>
      <a:lvl6pPr marL="457200" algn="l" defTabSz="449263" rtl="0" fontAlgn="base">
        <a:lnSpc>
          <a:spcPct val="93000"/>
        </a:lnSpc>
        <a:spcBef>
          <a:spcPct val="0"/>
        </a:spcBef>
        <a:spcAft>
          <a:spcPct val="0"/>
        </a:spcAft>
        <a:buClr>
          <a:srgbClr val="330066"/>
        </a:buClr>
        <a:buSzPct val="100000"/>
        <a:buFont typeface="Arial" charset="0"/>
        <a:defRPr sz="3900" b="1">
          <a:solidFill>
            <a:srgbClr val="330066"/>
          </a:solidFill>
          <a:latin typeface="Arial" charset="0"/>
          <a:cs typeface="Arial" charset="0"/>
        </a:defRPr>
      </a:lvl6pPr>
      <a:lvl7pPr marL="914400" algn="l" defTabSz="449263" rtl="0" fontAlgn="base">
        <a:lnSpc>
          <a:spcPct val="93000"/>
        </a:lnSpc>
        <a:spcBef>
          <a:spcPct val="0"/>
        </a:spcBef>
        <a:spcAft>
          <a:spcPct val="0"/>
        </a:spcAft>
        <a:buClr>
          <a:srgbClr val="330066"/>
        </a:buClr>
        <a:buSzPct val="100000"/>
        <a:buFont typeface="Arial" charset="0"/>
        <a:defRPr sz="3900" b="1">
          <a:solidFill>
            <a:srgbClr val="330066"/>
          </a:solidFill>
          <a:latin typeface="Arial" charset="0"/>
          <a:cs typeface="Arial" charset="0"/>
        </a:defRPr>
      </a:lvl7pPr>
      <a:lvl8pPr marL="1371600" algn="l" defTabSz="449263" rtl="0" fontAlgn="base">
        <a:lnSpc>
          <a:spcPct val="93000"/>
        </a:lnSpc>
        <a:spcBef>
          <a:spcPct val="0"/>
        </a:spcBef>
        <a:spcAft>
          <a:spcPct val="0"/>
        </a:spcAft>
        <a:buClr>
          <a:srgbClr val="330066"/>
        </a:buClr>
        <a:buSzPct val="100000"/>
        <a:buFont typeface="Arial" charset="0"/>
        <a:defRPr sz="3900" b="1">
          <a:solidFill>
            <a:srgbClr val="330066"/>
          </a:solidFill>
          <a:latin typeface="Arial" charset="0"/>
          <a:cs typeface="Arial" charset="0"/>
        </a:defRPr>
      </a:lvl8pPr>
      <a:lvl9pPr marL="1828800" algn="l" defTabSz="449263" rtl="0" fontAlgn="base">
        <a:lnSpc>
          <a:spcPct val="93000"/>
        </a:lnSpc>
        <a:spcBef>
          <a:spcPct val="0"/>
        </a:spcBef>
        <a:spcAft>
          <a:spcPct val="0"/>
        </a:spcAft>
        <a:buClr>
          <a:srgbClr val="330066"/>
        </a:buClr>
        <a:buSzPct val="100000"/>
        <a:buFont typeface="Arial" charset="0"/>
        <a:defRPr sz="3900" b="1">
          <a:solidFill>
            <a:srgbClr val="330066"/>
          </a:solidFill>
          <a:latin typeface="Arial" charset="0"/>
          <a:cs typeface="Arial" charset="0"/>
        </a:defRPr>
      </a:lvl9pPr>
    </p:titleStyle>
    <p:bodyStyle>
      <a:lvl1pPr marL="341313" indent="-341313" algn="l" defTabSz="449263" rtl="0" eaLnBrk="0" fontAlgn="base" hangingPunct="0">
        <a:lnSpc>
          <a:spcPct val="93000"/>
        </a:lnSpc>
        <a:spcBef>
          <a:spcPts val="750"/>
        </a:spcBef>
        <a:spcAft>
          <a:spcPct val="0"/>
        </a:spcAft>
        <a:buClr>
          <a:srgbClr val="330066"/>
        </a:buClr>
        <a:buSzPct val="70000"/>
        <a:buFont typeface="Wingdings" pitchFamily="2" charset="2"/>
        <a:buChar char=""/>
        <a:defRPr sz="3000">
          <a:solidFill>
            <a:srgbClr val="000000"/>
          </a:solidFill>
          <a:latin typeface="+mn-lt"/>
          <a:ea typeface="+mn-ea"/>
          <a:cs typeface="+mn-cs"/>
        </a:defRPr>
      </a:lvl1pPr>
      <a:lvl2pPr marL="690563" indent="-347663" algn="l" defTabSz="449263" rtl="0" eaLnBrk="0" fontAlgn="base" hangingPunct="0">
        <a:lnSpc>
          <a:spcPct val="93000"/>
        </a:lnSpc>
        <a:spcBef>
          <a:spcPts val="650"/>
        </a:spcBef>
        <a:spcAft>
          <a:spcPct val="0"/>
        </a:spcAft>
        <a:buClr>
          <a:srgbClr val="669999"/>
        </a:buClr>
        <a:buSzPct val="70000"/>
        <a:buFont typeface="Wingdings" pitchFamily="2" charset="2"/>
        <a:buChar char=""/>
        <a:defRPr sz="2600">
          <a:solidFill>
            <a:srgbClr val="000000"/>
          </a:solidFill>
          <a:latin typeface="+mn-lt"/>
          <a:cs typeface="+mn-cs"/>
        </a:defRPr>
      </a:lvl2pPr>
      <a:lvl3pPr marL="985838" indent="-292100" algn="l" defTabSz="449263" rtl="0" eaLnBrk="0" fontAlgn="base" hangingPunct="0">
        <a:lnSpc>
          <a:spcPct val="93000"/>
        </a:lnSpc>
        <a:spcBef>
          <a:spcPts val="575"/>
        </a:spcBef>
        <a:spcAft>
          <a:spcPct val="0"/>
        </a:spcAft>
        <a:buClr>
          <a:srgbClr val="CCCC00"/>
        </a:buClr>
        <a:buSzPct val="70000"/>
        <a:buFont typeface="Wingdings" pitchFamily="2" charset="2"/>
        <a:buChar char=""/>
        <a:defRPr sz="2300">
          <a:solidFill>
            <a:srgbClr val="000000"/>
          </a:solidFill>
          <a:latin typeface="+mn-lt"/>
          <a:cs typeface="+mn-cs"/>
        </a:defRPr>
      </a:lvl3pPr>
      <a:lvl4pPr marL="1279525" indent="-290513" algn="l" defTabSz="449263" rtl="0" eaLnBrk="0" fontAlgn="base" hangingPunct="0">
        <a:lnSpc>
          <a:spcPct val="93000"/>
        </a:lnSpc>
        <a:spcBef>
          <a:spcPts val="500"/>
        </a:spcBef>
        <a:spcAft>
          <a:spcPct val="0"/>
        </a:spcAft>
        <a:buClr>
          <a:srgbClr val="330066"/>
        </a:buClr>
        <a:buSzPct val="75000"/>
        <a:buFont typeface="Wingdings" pitchFamily="2" charset="2"/>
        <a:buChar char=""/>
        <a:defRPr sz="2000">
          <a:solidFill>
            <a:srgbClr val="000000"/>
          </a:solidFill>
          <a:latin typeface="+mn-lt"/>
          <a:cs typeface="+mn-cs"/>
        </a:defRPr>
      </a:lvl4pPr>
      <a:lvl5pPr marL="1597025" indent="-314325" algn="l" defTabSz="449263" rtl="0" eaLnBrk="0" fontAlgn="base" hangingPunct="0">
        <a:lnSpc>
          <a:spcPct val="93000"/>
        </a:lnSpc>
        <a:spcBef>
          <a:spcPts val="500"/>
        </a:spcBef>
        <a:spcAft>
          <a:spcPct val="0"/>
        </a:spcAft>
        <a:buClr>
          <a:srgbClr val="330066"/>
        </a:buClr>
        <a:buSzPct val="80000"/>
        <a:buFont typeface="Wingdings" pitchFamily="2" charset="2"/>
        <a:buChar char=""/>
        <a:defRPr sz="2000">
          <a:solidFill>
            <a:srgbClr val="000000"/>
          </a:solidFill>
          <a:latin typeface="+mn-lt"/>
          <a:cs typeface="+mn-cs"/>
        </a:defRPr>
      </a:lvl5pPr>
      <a:lvl6pPr marL="2054225" indent="-314325" algn="l" defTabSz="449263" rtl="0" fontAlgn="base">
        <a:lnSpc>
          <a:spcPct val="93000"/>
        </a:lnSpc>
        <a:spcBef>
          <a:spcPts val="500"/>
        </a:spcBef>
        <a:spcAft>
          <a:spcPct val="0"/>
        </a:spcAft>
        <a:buClr>
          <a:srgbClr val="330066"/>
        </a:buClr>
        <a:buSzPct val="80000"/>
        <a:buFont typeface="Wingdings" charset="2"/>
        <a:buChar char=""/>
        <a:defRPr sz="2000">
          <a:solidFill>
            <a:srgbClr val="000000"/>
          </a:solidFill>
          <a:latin typeface="+mn-lt"/>
          <a:cs typeface="+mn-cs"/>
        </a:defRPr>
      </a:lvl6pPr>
      <a:lvl7pPr marL="2511425" indent="-314325" algn="l" defTabSz="449263" rtl="0" fontAlgn="base">
        <a:lnSpc>
          <a:spcPct val="93000"/>
        </a:lnSpc>
        <a:spcBef>
          <a:spcPts val="500"/>
        </a:spcBef>
        <a:spcAft>
          <a:spcPct val="0"/>
        </a:spcAft>
        <a:buClr>
          <a:srgbClr val="330066"/>
        </a:buClr>
        <a:buSzPct val="80000"/>
        <a:buFont typeface="Wingdings" charset="2"/>
        <a:buChar char=""/>
        <a:defRPr sz="2000">
          <a:solidFill>
            <a:srgbClr val="000000"/>
          </a:solidFill>
          <a:latin typeface="+mn-lt"/>
          <a:cs typeface="+mn-cs"/>
        </a:defRPr>
      </a:lvl7pPr>
      <a:lvl8pPr marL="2968625" indent="-314325" algn="l" defTabSz="449263" rtl="0" fontAlgn="base">
        <a:lnSpc>
          <a:spcPct val="93000"/>
        </a:lnSpc>
        <a:spcBef>
          <a:spcPts val="500"/>
        </a:spcBef>
        <a:spcAft>
          <a:spcPct val="0"/>
        </a:spcAft>
        <a:buClr>
          <a:srgbClr val="330066"/>
        </a:buClr>
        <a:buSzPct val="80000"/>
        <a:buFont typeface="Wingdings" charset="2"/>
        <a:buChar char=""/>
        <a:defRPr sz="2000">
          <a:solidFill>
            <a:srgbClr val="000000"/>
          </a:solidFill>
          <a:latin typeface="+mn-lt"/>
          <a:cs typeface="+mn-cs"/>
        </a:defRPr>
      </a:lvl8pPr>
      <a:lvl9pPr marL="3425825" indent="-314325" algn="l" defTabSz="449263" rtl="0" fontAlgn="base">
        <a:lnSpc>
          <a:spcPct val="93000"/>
        </a:lnSpc>
        <a:spcBef>
          <a:spcPts val="500"/>
        </a:spcBef>
        <a:spcAft>
          <a:spcPct val="0"/>
        </a:spcAft>
        <a:buClr>
          <a:srgbClr val="330066"/>
        </a:buClr>
        <a:buSzPct val="80000"/>
        <a:buFont typeface="Wingdings" charset="2"/>
        <a:buChar char=""/>
        <a:defRPr sz="2000">
          <a:solidFill>
            <a:srgbClr val="000000"/>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7242175" cy="1981200"/>
            <a:chOff x="0" y="0"/>
            <a:chExt cx="4562" cy="1248"/>
          </a:xfrm>
        </p:grpSpPr>
        <p:sp>
          <p:nvSpPr>
            <p:cNvPr id="7171"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fr-FR"/>
            </a:p>
          </p:txBody>
        </p:sp>
        <p:sp>
          <p:nvSpPr>
            <p:cNvPr id="7172"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fr-FR"/>
            </a:p>
          </p:txBody>
        </p:sp>
      </p:grpSp>
      <p:sp>
        <p:nvSpPr>
          <p:cNvPr id="7173"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7174"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7175"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C0C0C0"/>
                  </a:outerShdw>
                </a:effectLst>
              </a:defRPr>
            </a:lvl1pPr>
          </a:lstStyle>
          <a:p>
            <a:pPr>
              <a:defRPr/>
            </a:pPr>
            <a:endParaRPr lang="fr-FR"/>
          </a:p>
        </p:txBody>
      </p:sp>
      <p:sp>
        <p:nvSpPr>
          <p:cNvPr id="717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C0C0C0"/>
                  </a:outerShdw>
                </a:effectLst>
              </a:defRPr>
            </a:lvl1pPr>
          </a:lstStyle>
          <a:p>
            <a:pPr>
              <a:defRPr/>
            </a:pPr>
            <a:endParaRPr lang="fr-FR"/>
          </a:p>
        </p:txBody>
      </p:sp>
      <p:sp>
        <p:nvSpPr>
          <p:cNvPr id="7177"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C0C0C0"/>
                  </a:outerShdw>
                </a:effectLst>
              </a:defRPr>
            </a:lvl1pPr>
          </a:lstStyle>
          <a:p>
            <a:pPr>
              <a:defRPr/>
            </a:pPr>
            <a:fld id="{7843537D-042C-4DBC-9173-EF3F02E5558B}"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cs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cs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cs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cs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cs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cs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cs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cs typeface="Arial"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C0C0C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C0C0C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smtClean="0">
                <a:latin typeface="+mn-lt"/>
                <a:cs typeface="+mn-cs"/>
              </a:defRPr>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smtClean="0">
                <a:latin typeface="+mn-lt"/>
                <a:cs typeface="+mn-cs"/>
              </a:defRPr>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smtClean="0">
                <a:latin typeface="+mn-lt"/>
                <a:cs typeface="+mn-cs"/>
              </a:defRPr>
            </a:lvl1pPr>
          </a:lstStyle>
          <a:p>
            <a:pPr>
              <a:defRPr/>
            </a:pPr>
            <a:fld id="{A43B7FE6-E261-4CC2-9B37-A2965B3190AA}"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969696"/>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588"/>
            <a:ext cx="9144000" cy="6859588"/>
            <a:chOff x="0" y="-1"/>
            <a:chExt cx="5760" cy="4321"/>
          </a:xfrm>
        </p:grpSpPr>
        <p:sp>
          <p:nvSpPr>
            <p:cNvPr id="36867" name="Rectangle 3"/>
            <p:cNvSpPr>
              <a:spLocks noChangeArrowheads="1"/>
            </p:cNvSpPr>
            <p:nvPr/>
          </p:nvSpPr>
          <p:spPr bwMode="auto">
            <a:xfrm>
              <a:off x="0" y="864"/>
              <a:ext cx="5760" cy="3456"/>
            </a:xfrm>
            <a:prstGeom prst="rect">
              <a:avLst/>
            </a:prstGeom>
            <a:solidFill>
              <a:schemeClr val="bg1"/>
            </a:solidFill>
            <a:ln w="9525">
              <a:noFill/>
              <a:miter lim="800000"/>
              <a:headEnd/>
              <a:tailEnd/>
            </a:ln>
            <a:effectLst/>
          </p:spPr>
          <p:txBody>
            <a:bodyPr wrap="none" anchor="ctr"/>
            <a:lstStyle/>
            <a:p>
              <a:pPr>
                <a:defRPr/>
              </a:pPr>
              <a:endParaRPr lang="fr-FR"/>
            </a:p>
          </p:txBody>
        </p:sp>
        <p:sp>
          <p:nvSpPr>
            <p:cNvPr id="36868" name="Rectangle 4"/>
            <p:cNvSpPr>
              <a:spLocks noChangeArrowheads="1"/>
            </p:cNvSpPr>
            <p:nvPr/>
          </p:nvSpPr>
          <p:spPr bwMode="white">
            <a:xfrm>
              <a:off x="0" y="4125"/>
              <a:ext cx="5760" cy="195"/>
            </a:xfrm>
            <a:prstGeom prst="rect">
              <a:avLst/>
            </a:prstGeom>
            <a:solidFill>
              <a:schemeClr val="bg2"/>
            </a:solidFill>
            <a:ln w="9525">
              <a:noFill/>
              <a:miter lim="800000"/>
              <a:headEnd/>
              <a:tailEnd/>
            </a:ln>
          </p:spPr>
          <p:txBody>
            <a:bodyPr wrap="none" anchor="ctr"/>
            <a:lstStyle/>
            <a:p>
              <a:pPr>
                <a:defRPr/>
              </a:pPr>
              <a:endParaRPr lang="fr-FR"/>
            </a:p>
          </p:txBody>
        </p:sp>
        <p:sp>
          <p:nvSpPr>
            <p:cNvPr id="36869" name="Rectangle 5"/>
            <p:cNvSpPr>
              <a:spLocks noChangeArrowheads="1"/>
            </p:cNvSpPr>
            <p:nvPr/>
          </p:nvSpPr>
          <p:spPr bwMode="white">
            <a:xfrm>
              <a:off x="0" y="-1"/>
              <a:ext cx="5760" cy="1015"/>
            </a:xfrm>
            <a:prstGeom prst="rect">
              <a:avLst/>
            </a:prstGeom>
            <a:solidFill>
              <a:schemeClr val="bg2"/>
            </a:solidFill>
            <a:ln w="9525">
              <a:noFill/>
              <a:miter lim="800000"/>
              <a:headEnd/>
              <a:tailEnd/>
            </a:ln>
          </p:spPr>
          <p:txBody>
            <a:bodyPr wrap="none" anchor="ctr"/>
            <a:lstStyle/>
            <a:p>
              <a:pPr>
                <a:defRPr/>
              </a:pPr>
              <a:endParaRPr lang="fr-FR"/>
            </a:p>
          </p:txBody>
        </p:sp>
        <p:grpSp>
          <p:nvGrpSpPr>
            <p:cNvPr id="3" name="Group 6"/>
            <p:cNvGrpSpPr>
              <a:grpSpLocks/>
            </p:cNvGrpSpPr>
            <p:nvPr/>
          </p:nvGrpSpPr>
          <p:grpSpPr bwMode="auto">
            <a:xfrm>
              <a:off x="0" y="1014"/>
              <a:ext cx="5760" cy="261"/>
              <a:chOff x="0" y="115"/>
              <a:chExt cx="5760" cy="464"/>
            </a:xfrm>
          </p:grpSpPr>
          <p:sp>
            <p:nvSpPr>
              <p:cNvPr id="36871" name="Rectangle 7"/>
              <p:cNvSpPr>
                <a:spLocks noChangeArrowheads="1"/>
              </p:cNvSpPr>
              <p:nvPr/>
            </p:nvSpPr>
            <p:spPr bwMode="ltGray">
              <a:xfrm>
                <a:off x="0" y="115"/>
                <a:ext cx="5760" cy="116"/>
              </a:xfrm>
              <a:prstGeom prst="rect">
                <a:avLst/>
              </a:prstGeom>
              <a:solidFill>
                <a:schemeClr val="accent2"/>
              </a:solidFill>
              <a:ln w="9525">
                <a:noFill/>
                <a:miter lim="800000"/>
                <a:headEnd/>
                <a:tailEnd/>
              </a:ln>
            </p:spPr>
            <p:txBody>
              <a:bodyPr wrap="none" anchor="ctr"/>
              <a:lstStyle/>
              <a:p>
                <a:pPr>
                  <a:defRPr/>
                </a:pPr>
                <a:endParaRPr lang="fr-FR"/>
              </a:p>
            </p:txBody>
          </p:sp>
          <p:sp>
            <p:nvSpPr>
              <p:cNvPr id="36872" name="Rectangle 8"/>
              <p:cNvSpPr>
                <a:spLocks noChangeArrowheads="1"/>
              </p:cNvSpPr>
              <p:nvPr/>
            </p:nvSpPr>
            <p:spPr bwMode="ltGray">
              <a:xfrm>
                <a:off x="0" y="231"/>
                <a:ext cx="5760" cy="117"/>
              </a:xfrm>
              <a:prstGeom prst="rect">
                <a:avLst/>
              </a:prstGeom>
              <a:solidFill>
                <a:schemeClr val="hlink"/>
              </a:solidFill>
              <a:ln w="9525">
                <a:noFill/>
                <a:miter lim="800000"/>
                <a:headEnd/>
                <a:tailEnd/>
              </a:ln>
            </p:spPr>
            <p:txBody>
              <a:bodyPr wrap="none" anchor="ctr"/>
              <a:lstStyle/>
              <a:p>
                <a:pPr>
                  <a:defRPr/>
                </a:pPr>
                <a:endParaRPr lang="fr-FR"/>
              </a:p>
            </p:txBody>
          </p:sp>
          <p:sp>
            <p:nvSpPr>
              <p:cNvPr id="36873" name="Rectangle 9"/>
              <p:cNvSpPr>
                <a:spLocks noChangeArrowheads="1"/>
              </p:cNvSpPr>
              <p:nvPr/>
            </p:nvSpPr>
            <p:spPr bwMode="ltGray">
              <a:xfrm>
                <a:off x="0" y="348"/>
                <a:ext cx="5760" cy="116"/>
              </a:xfrm>
              <a:prstGeom prst="rect">
                <a:avLst/>
              </a:prstGeom>
              <a:solidFill>
                <a:schemeClr val="accent1"/>
              </a:solidFill>
              <a:ln w="9525">
                <a:noFill/>
                <a:miter lim="800000"/>
                <a:headEnd/>
                <a:tailEnd/>
              </a:ln>
            </p:spPr>
            <p:txBody>
              <a:bodyPr wrap="none" anchor="ctr"/>
              <a:lstStyle/>
              <a:p>
                <a:pPr>
                  <a:defRPr/>
                </a:pPr>
                <a:endParaRPr lang="fr-FR"/>
              </a:p>
            </p:txBody>
          </p:sp>
          <p:sp>
            <p:nvSpPr>
              <p:cNvPr id="36874" name="Rectangle 10"/>
              <p:cNvSpPr>
                <a:spLocks noChangeArrowheads="1"/>
              </p:cNvSpPr>
              <p:nvPr/>
            </p:nvSpPr>
            <p:spPr bwMode="ltGray">
              <a:xfrm>
                <a:off x="0" y="463"/>
                <a:ext cx="5760" cy="116"/>
              </a:xfrm>
              <a:prstGeom prst="rect">
                <a:avLst/>
              </a:prstGeom>
              <a:solidFill>
                <a:schemeClr val="folHlink"/>
              </a:solidFill>
              <a:ln w="9525">
                <a:noFill/>
                <a:miter lim="800000"/>
                <a:headEnd/>
                <a:tailEnd/>
              </a:ln>
            </p:spPr>
            <p:txBody>
              <a:bodyPr wrap="none" anchor="ctr"/>
              <a:lstStyle/>
              <a:p>
                <a:pPr>
                  <a:defRPr/>
                </a:pPr>
                <a:endParaRPr lang="fr-FR"/>
              </a:p>
            </p:txBody>
          </p:sp>
        </p:grpSp>
      </p:grpSp>
      <p:sp>
        <p:nvSpPr>
          <p:cNvPr id="1027" name="Rectangle 11"/>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 du masque</a:t>
            </a:r>
          </a:p>
        </p:txBody>
      </p:sp>
      <p:sp>
        <p:nvSpPr>
          <p:cNvPr id="1028" name="Rectangle 12"/>
          <p:cNvSpPr>
            <a:spLocks noGrp="1" noChangeArrowheads="1"/>
          </p:cNvSpPr>
          <p:nvPr>
            <p:ph type="body" idx="1"/>
          </p:nvPr>
        </p:nvSpPr>
        <p:spPr bwMode="auto">
          <a:xfrm>
            <a:off x="685800" y="21336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36877" name="Rectangle 13"/>
          <p:cNvSpPr>
            <a:spLocks noGrp="1" noChangeArrowheads="1"/>
          </p:cNvSpPr>
          <p:nvPr>
            <p:ph type="dt" sz="half" idx="2"/>
          </p:nvPr>
        </p:nvSpPr>
        <p:spPr bwMode="auto">
          <a:xfrm>
            <a:off x="685800" y="64008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solidFill>
                  <a:schemeClr val="tx2"/>
                </a:solidFill>
                <a:latin typeface="+mn-lt"/>
              </a:defRPr>
            </a:lvl1pPr>
          </a:lstStyle>
          <a:p>
            <a:pPr>
              <a:defRPr/>
            </a:pPr>
            <a:endParaRPr lang="en-US"/>
          </a:p>
        </p:txBody>
      </p:sp>
      <p:sp>
        <p:nvSpPr>
          <p:cNvPr id="36878" name="Rectangle 14"/>
          <p:cNvSpPr>
            <a:spLocks noGrp="1" noChangeArrowheads="1"/>
          </p:cNvSpPr>
          <p:nvPr>
            <p:ph type="ftr" sz="quarter" idx="3"/>
          </p:nvPr>
        </p:nvSpPr>
        <p:spPr bwMode="auto">
          <a:xfrm>
            <a:off x="3124200" y="64008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solidFill>
                  <a:schemeClr val="tx2"/>
                </a:solidFill>
                <a:latin typeface="+mn-lt"/>
              </a:defRPr>
            </a:lvl1pPr>
          </a:lstStyle>
          <a:p>
            <a:pPr>
              <a:defRPr/>
            </a:pPr>
            <a:endParaRPr lang="en-US"/>
          </a:p>
        </p:txBody>
      </p:sp>
      <p:sp>
        <p:nvSpPr>
          <p:cNvPr id="36879" name="Rectangle 15"/>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solidFill>
                  <a:schemeClr val="tx2"/>
                </a:solidFill>
                <a:latin typeface="+mn-lt"/>
              </a:defRPr>
            </a:lvl1pPr>
          </a:lstStyle>
          <a:p>
            <a:pPr>
              <a:defRPr/>
            </a:pPr>
            <a:fld id="{C9B56A22-1D2E-4298-A6E9-6DC272E9CE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Black" pitchFamily="34" charset="0"/>
        </a:defRPr>
      </a:lvl2pPr>
      <a:lvl3pPr algn="ctr" rtl="0" eaLnBrk="0" fontAlgn="base" hangingPunct="0">
        <a:spcBef>
          <a:spcPct val="0"/>
        </a:spcBef>
        <a:spcAft>
          <a:spcPct val="0"/>
        </a:spcAft>
        <a:defRPr kumimoji="1" sz="4400">
          <a:solidFill>
            <a:schemeClr val="tx2"/>
          </a:solidFill>
          <a:latin typeface="Arial Black" pitchFamily="34" charset="0"/>
        </a:defRPr>
      </a:lvl3pPr>
      <a:lvl4pPr algn="ctr" rtl="0" eaLnBrk="0" fontAlgn="base" hangingPunct="0">
        <a:spcBef>
          <a:spcPct val="0"/>
        </a:spcBef>
        <a:spcAft>
          <a:spcPct val="0"/>
        </a:spcAft>
        <a:defRPr kumimoji="1" sz="4400">
          <a:solidFill>
            <a:schemeClr val="tx2"/>
          </a:solidFill>
          <a:latin typeface="Arial Black" pitchFamily="34" charset="0"/>
        </a:defRPr>
      </a:lvl4pPr>
      <a:lvl5pPr algn="ctr" rtl="0" eaLnBrk="0" fontAlgn="base" hangingPunct="0">
        <a:spcBef>
          <a:spcPct val="0"/>
        </a:spcBef>
        <a:spcAft>
          <a:spcPct val="0"/>
        </a:spcAft>
        <a:defRPr kumimoji="1" sz="4400">
          <a:solidFill>
            <a:schemeClr val="tx2"/>
          </a:solidFill>
          <a:latin typeface="Arial Black" pitchFamily="34" charset="0"/>
        </a:defRPr>
      </a:lvl5pPr>
      <a:lvl6pPr marL="457200" algn="ctr" rtl="0" eaLnBrk="0" fontAlgn="base" hangingPunct="0">
        <a:spcBef>
          <a:spcPct val="0"/>
        </a:spcBef>
        <a:spcAft>
          <a:spcPct val="0"/>
        </a:spcAft>
        <a:defRPr kumimoji="1" sz="4400">
          <a:solidFill>
            <a:schemeClr val="tx2"/>
          </a:solidFill>
          <a:latin typeface="Arial Black" pitchFamily="34" charset="0"/>
        </a:defRPr>
      </a:lvl6pPr>
      <a:lvl7pPr marL="914400" algn="ctr" rtl="0" eaLnBrk="0" fontAlgn="base" hangingPunct="0">
        <a:spcBef>
          <a:spcPct val="0"/>
        </a:spcBef>
        <a:spcAft>
          <a:spcPct val="0"/>
        </a:spcAft>
        <a:defRPr kumimoji="1" sz="4400">
          <a:solidFill>
            <a:schemeClr val="tx2"/>
          </a:solidFill>
          <a:latin typeface="Arial Black" pitchFamily="34" charset="0"/>
        </a:defRPr>
      </a:lvl7pPr>
      <a:lvl8pPr marL="1371600" algn="ctr" rtl="0" eaLnBrk="0" fontAlgn="base" hangingPunct="0">
        <a:spcBef>
          <a:spcPct val="0"/>
        </a:spcBef>
        <a:spcAft>
          <a:spcPct val="0"/>
        </a:spcAft>
        <a:defRPr kumimoji="1" sz="4400">
          <a:solidFill>
            <a:schemeClr val="tx2"/>
          </a:solidFill>
          <a:latin typeface="Arial Black" pitchFamily="34" charset="0"/>
        </a:defRPr>
      </a:lvl8pPr>
      <a:lvl9pPr marL="1828800" algn="ctr" rtl="0" eaLnBrk="0" fontAlgn="base" hangingPunct="0">
        <a:spcBef>
          <a:spcPct val="0"/>
        </a:spcBef>
        <a:spcAft>
          <a:spcPct val="0"/>
        </a:spcAft>
        <a:defRPr kumimoji="1"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1"/>
        </a:buClr>
        <a:buSzPct val="70000"/>
        <a:buFont typeface="Monotype Sort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SzPct val="100000"/>
        <a:buChar char="•"/>
        <a:defRPr kumimoji="1"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32.xml"/><Relationship Id="rId5" Type="http://schemas.openxmlformats.org/officeDocument/2006/relationships/image" Target="../media/image27.jpe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90503"/>
            <a:ext cx="7772400" cy="1781175"/>
          </a:xfrm>
        </p:spPr>
        <p:txBody>
          <a:bodyPr/>
          <a:lstStyle/>
          <a:p>
            <a:r>
              <a:rPr lang="fr-FR" b="1" dirty="0" smtClean="0"/>
              <a:t>Préservation de</a:t>
            </a:r>
            <a:r>
              <a:rPr lang="fr-FR" dirty="0" smtClean="0"/>
              <a:t/>
            </a:r>
            <a:br>
              <a:rPr lang="fr-FR" dirty="0" smtClean="0"/>
            </a:br>
            <a:r>
              <a:rPr lang="fr-FR" b="1" dirty="0" smtClean="0"/>
              <a:t>l’environnement</a:t>
            </a:r>
            <a:endParaRPr lang="fr-FR" u="sng" dirty="0" smtClean="0"/>
          </a:p>
        </p:txBody>
      </p:sp>
      <p:sp>
        <p:nvSpPr>
          <p:cNvPr id="2051" name="Rectangle 3"/>
          <p:cNvSpPr>
            <a:spLocks noGrp="1" noChangeArrowheads="1"/>
          </p:cNvSpPr>
          <p:nvPr>
            <p:ph type="subTitle" idx="1"/>
          </p:nvPr>
        </p:nvSpPr>
        <p:spPr>
          <a:xfrm>
            <a:off x="2214546" y="2214554"/>
            <a:ext cx="3960812" cy="1571636"/>
          </a:xfrm>
        </p:spPr>
        <p:txBody>
          <a:bodyPr/>
          <a:lstStyle/>
          <a:p>
            <a:pPr lvl="0" eaLnBrk="1" hangingPunct="1">
              <a:lnSpc>
                <a:spcPct val="80000"/>
              </a:lnSpc>
              <a:defRPr/>
            </a:pPr>
            <a:r>
              <a:rPr lang="fr-FR" sz="2000" dirty="0" smtClean="0"/>
              <a:t>Présentation animée par </a:t>
            </a:r>
          </a:p>
          <a:p>
            <a:pPr lvl="0" eaLnBrk="1" hangingPunct="1">
              <a:lnSpc>
                <a:spcPct val="80000"/>
              </a:lnSpc>
              <a:defRPr/>
            </a:pPr>
            <a:endParaRPr lang="fr-FR" sz="2000" dirty="0" smtClean="0">
              <a:solidFill>
                <a:srgbClr val="000000"/>
              </a:solidFill>
              <a:effectLst/>
            </a:endParaRPr>
          </a:p>
          <a:p>
            <a:pPr lvl="0" eaLnBrk="1" hangingPunct="1">
              <a:lnSpc>
                <a:spcPct val="80000"/>
              </a:lnSpc>
              <a:defRPr/>
            </a:pPr>
            <a:r>
              <a:rPr lang="en-GB" sz="2000" dirty="0" smtClean="0">
                <a:solidFill>
                  <a:srgbClr val="000000"/>
                </a:solidFill>
                <a:effectLst/>
              </a:rPr>
              <a:t>Dr. </a:t>
            </a:r>
            <a:r>
              <a:rPr lang="en-GB" sz="2000" dirty="0" err="1" smtClean="0">
                <a:solidFill>
                  <a:srgbClr val="000000"/>
                </a:solidFill>
                <a:effectLst/>
              </a:rPr>
              <a:t>Mehaiguene</a:t>
            </a:r>
            <a:r>
              <a:rPr lang="en-GB" sz="2000" dirty="0" smtClean="0">
                <a:solidFill>
                  <a:srgbClr val="000000"/>
                </a:solidFill>
                <a:effectLst/>
              </a:rPr>
              <a:t> </a:t>
            </a:r>
            <a:r>
              <a:rPr lang="en-GB" sz="2000" dirty="0" err="1" smtClean="0">
                <a:solidFill>
                  <a:srgbClr val="000000"/>
                </a:solidFill>
                <a:effectLst/>
              </a:rPr>
              <a:t>Madjid</a:t>
            </a:r>
            <a:endParaRPr lang="en-GB" sz="2000" dirty="0" smtClean="0">
              <a:solidFill>
                <a:srgbClr val="000000"/>
              </a:solidFill>
              <a:effectLst/>
            </a:endParaRPr>
          </a:p>
          <a:p>
            <a:pPr eaLnBrk="1" hangingPunct="1">
              <a:lnSpc>
                <a:spcPct val="80000"/>
              </a:lnSpc>
              <a:defRPr/>
            </a:pPr>
            <a:endParaRPr lang="fr-FR" sz="2000" dirty="0" smtClean="0"/>
          </a:p>
        </p:txBody>
      </p:sp>
      <p:sp>
        <p:nvSpPr>
          <p:cNvPr id="29698" name="AutoShape 2" descr="Résultat de recherche d'images pour &quot;Préservation de?l’environnement&quot;"/>
          <p:cNvSpPr>
            <a:spLocks noChangeAspect="1" noChangeArrowheads="1"/>
          </p:cNvSpPr>
          <p:nvPr/>
        </p:nvSpPr>
        <p:spPr bwMode="auto">
          <a:xfrm>
            <a:off x="155575" y="-1493838"/>
            <a:ext cx="4095750" cy="31242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9700" name="AutoShape 4" descr="Résultat de recherche d'images pour &quot;Préservation de?l’environnement&quot;"/>
          <p:cNvSpPr>
            <a:spLocks noChangeAspect="1" noChangeArrowheads="1"/>
          </p:cNvSpPr>
          <p:nvPr/>
        </p:nvSpPr>
        <p:spPr bwMode="auto">
          <a:xfrm>
            <a:off x="155575" y="-1927225"/>
            <a:ext cx="7143750" cy="40195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9702" name="Picture 6" descr="http://milingual.com/blog/wp-content/uploads/2015/12/Save-The-World-1080x1920.jpg"/>
          <p:cNvPicPr>
            <a:picLocks noChangeAspect="1" noChangeArrowheads="1"/>
          </p:cNvPicPr>
          <p:nvPr/>
        </p:nvPicPr>
        <p:blipFill>
          <a:blip r:embed="rId2" cstate="print"/>
          <a:srcRect/>
          <a:stretch>
            <a:fillRect/>
          </a:stretch>
        </p:blipFill>
        <p:spPr bwMode="auto">
          <a:xfrm>
            <a:off x="0" y="4500546"/>
            <a:ext cx="4188280" cy="2357454"/>
          </a:xfrm>
          <a:prstGeom prst="rect">
            <a:avLst/>
          </a:prstGeom>
          <a:noFill/>
        </p:spPr>
      </p:pic>
      <p:sp>
        <p:nvSpPr>
          <p:cNvPr id="29704" name="AutoShape 8" descr="https://encrypted-tbn2.gstatic.com/images?q=tbn:ANd9GcQtX_i374y7tyNKmkIjkV_v0ehAYfM570uNHy4Zpdihbcf671T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9706" name="AutoShape 10" descr="https://encrypted-tbn2.gstatic.com/images?q=tbn:ANd9GcQtX_i374y7tyNKmkIjkV_v0ehAYfM570uNHy4Zpdihbcf671T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9708" name="AutoShape 12" descr="https://encrypted-tbn2.gstatic.com/images?q=tbn:ANd9GcRckMVBuBS8YgryQP5xPKYIq_NH6fZK8zys-IGVetW9c_3YUvc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9710" name="Picture 14" descr="Résultat de recherche d'images pour &quot;Préservation de?l’environnement&quot;"/>
          <p:cNvPicPr>
            <a:picLocks noChangeAspect="1" noChangeArrowheads="1"/>
          </p:cNvPicPr>
          <p:nvPr/>
        </p:nvPicPr>
        <p:blipFill>
          <a:blip r:embed="rId3"/>
          <a:srcRect/>
          <a:stretch>
            <a:fillRect/>
          </a:stretch>
        </p:blipFill>
        <p:spPr bwMode="auto">
          <a:xfrm>
            <a:off x="4429124" y="4500570"/>
            <a:ext cx="4572032" cy="235743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830263" y="620713"/>
            <a:ext cx="7481887" cy="56149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2238"/>
            <a:ext cx="7542213" cy="877870"/>
          </a:xfrm>
        </p:spPr>
        <p:txBody>
          <a:bodyPr/>
          <a:lstStyle/>
          <a:p>
            <a:r>
              <a:rPr lang="fr-FR" dirty="0" smtClean="0"/>
              <a:t>2.4 Adsorption</a:t>
            </a:r>
            <a:endParaRPr lang="fr-FR" dirty="0"/>
          </a:p>
        </p:txBody>
      </p:sp>
      <p:sp>
        <p:nvSpPr>
          <p:cNvPr id="3" name="Espace réservé du contenu 2"/>
          <p:cNvSpPr>
            <a:spLocks noGrp="1"/>
          </p:cNvSpPr>
          <p:nvPr>
            <p:ph idx="1"/>
          </p:nvPr>
        </p:nvSpPr>
        <p:spPr/>
        <p:txBody>
          <a:bodyPr/>
          <a:lstStyle/>
          <a:p>
            <a:pPr algn="just"/>
            <a:r>
              <a:rPr lang="fr-FR" sz="2000" b="1" dirty="0" smtClean="0"/>
              <a:t>régénérative : </a:t>
            </a:r>
            <a:r>
              <a:rPr lang="fr-FR" sz="2000" dirty="0" smtClean="0"/>
              <a:t>le procédé contient plus d’un lit de carbone : le premier est utilisé pour retirer la matière polluante, les autres pour nettoyer et préparer les COV à un usage ultérieur (recyclage ou destruction). Cette technique est efficace quand le taux d’émissions est très élevé,</a:t>
            </a:r>
          </a:p>
          <a:p>
            <a:pPr algn="just"/>
            <a:r>
              <a:rPr lang="fr-FR" sz="2000" b="1" dirty="0" smtClean="0"/>
              <a:t>non-régénérative : </a:t>
            </a:r>
            <a:r>
              <a:rPr lang="fr-FR" sz="2000" dirty="0" smtClean="0"/>
              <a:t>un seul lit de charbon actif absorbe les substances polluantes. Il est changé dès qu’il devient saturé. Cette technique utilisée pour les taux de pollution peu élevés est pratiquement abandonnée car elle génère un problème de déchets.</a:t>
            </a:r>
          </a:p>
          <a:p>
            <a:pPr algn="just"/>
            <a:endParaRPr lang="fr-FR" sz="2000" dirty="0" smtClean="0"/>
          </a:p>
          <a:p>
            <a:pPr algn="just"/>
            <a:endParaRPr lang="fr-FR" sz="2000" dirty="0" smtClean="0"/>
          </a:p>
          <a:p>
            <a:endParaRPr lang="fr-FR" sz="2000" dirty="0"/>
          </a:p>
        </p:txBody>
      </p:sp>
      <p:sp>
        <p:nvSpPr>
          <p:cNvPr id="79874" name="AutoShape 2" descr="Résultat de recherche d'images pour &quot;adsorption charbon actif&quot;"/>
          <p:cNvSpPr>
            <a:spLocks noChangeAspect="1" noChangeArrowheads="1"/>
          </p:cNvSpPr>
          <p:nvPr/>
        </p:nvSpPr>
        <p:spPr bwMode="auto">
          <a:xfrm>
            <a:off x="155575" y="-1760538"/>
            <a:ext cx="5838825" cy="36766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9876" name="AutoShape 4" descr="Résultat de recherche d'images pour &quot;adsorption charbon actif&quot;"/>
          <p:cNvSpPr>
            <a:spLocks noChangeAspect="1" noChangeArrowheads="1"/>
          </p:cNvSpPr>
          <p:nvPr/>
        </p:nvSpPr>
        <p:spPr bwMode="auto">
          <a:xfrm>
            <a:off x="155575" y="-1760538"/>
            <a:ext cx="5838825" cy="36766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2238"/>
            <a:ext cx="7542213" cy="734994"/>
          </a:xfrm>
        </p:spPr>
        <p:txBody>
          <a:bodyPr/>
          <a:lstStyle/>
          <a:p>
            <a:r>
              <a:rPr lang="fr-FR" dirty="0" smtClean="0"/>
              <a:t>2.5 Absorption</a:t>
            </a:r>
            <a:endParaRPr lang="fr-FR" dirty="0"/>
          </a:p>
        </p:txBody>
      </p:sp>
      <p:sp>
        <p:nvSpPr>
          <p:cNvPr id="3" name="Espace réservé du contenu 2"/>
          <p:cNvSpPr>
            <a:spLocks noGrp="1"/>
          </p:cNvSpPr>
          <p:nvPr>
            <p:ph idx="1"/>
          </p:nvPr>
        </p:nvSpPr>
        <p:spPr>
          <a:xfrm>
            <a:off x="-12675" y="1071546"/>
            <a:ext cx="8228013" cy="3357586"/>
          </a:xfrm>
        </p:spPr>
        <p:txBody>
          <a:bodyPr/>
          <a:lstStyle/>
          <a:p>
            <a:pPr algn="just"/>
            <a:r>
              <a:rPr lang="fr-FR" sz="1800" dirty="0" smtClean="0"/>
              <a:t>C’est un procédé qui permet d’éliminer les polluants gazeux par dissolution dans un liquide qui est généralement de l’eau. Quand le flux gazeux passe par le liquide absorbant, il s’y dissout en formant une solution. Ce procédé est utilisé pour les polluants qui contiennent une quantité élevée de composés organiques.</a:t>
            </a:r>
          </a:p>
          <a:p>
            <a:pPr algn="just"/>
            <a:r>
              <a:rPr lang="fr-FR" sz="1800" dirty="0" smtClean="0"/>
              <a:t>Les gaz pollués sont introduits dans une colonne où l’eau est en contre-courant pour que le mélange se fasse mieux. Le rendement de ces dispositifs avoisine 95%.</a:t>
            </a:r>
          </a:p>
          <a:p>
            <a:pPr algn="just"/>
            <a:r>
              <a:rPr lang="fr-FR" sz="1800" dirty="0" smtClean="0"/>
              <a:t>Le principal inconvénient de cette technique est qu’elle produit une grande quantité d’eau chargée de polluants et transforme ainsi la pollution de l’air en pollution de l’eau.</a:t>
            </a:r>
            <a:endParaRPr lang="fr-FR" sz="1800" dirty="0"/>
          </a:p>
        </p:txBody>
      </p:sp>
      <p:pic>
        <p:nvPicPr>
          <p:cNvPr id="80898" name="Picture 2" descr="Résultat de recherche d'images pour &quot;absorption gaz liquide&quot;"/>
          <p:cNvPicPr>
            <a:picLocks noChangeAspect="1" noChangeArrowheads="1"/>
          </p:cNvPicPr>
          <p:nvPr/>
        </p:nvPicPr>
        <p:blipFill>
          <a:blip r:embed="rId2"/>
          <a:srcRect/>
          <a:stretch>
            <a:fillRect/>
          </a:stretch>
        </p:blipFill>
        <p:spPr bwMode="auto">
          <a:xfrm>
            <a:off x="4714875" y="3848099"/>
            <a:ext cx="4429125" cy="3009901"/>
          </a:xfrm>
          <a:prstGeom prst="rect">
            <a:avLst/>
          </a:prstGeom>
          <a:noFill/>
        </p:spPr>
      </p:pic>
      <p:pic>
        <p:nvPicPr>
          <p:cNvPr id="80900" name="Picture 4" descr="Résultat de recherche d'images pour &quot;absorption gaz liquide&quot;"/>
          <p:cNvPicPr>
            <a:picLocks noChangeAspect="1" noChangeArrowheads="1"/>
          </p:cNvPicPr>
          <p:nvPr/>
        </p:nvPicPr>
        <p:blipFill>
          <a:blip r:embed="rId3"/>
          <a:srcRect/>
          <a:stretch>
            <a:fillRect/>
          </a:stretch>
        </p:blipFill>
        <p:spPr bwMode="auto">
          <a:xfrm>
            <a:off x="0" y="4786298"/>
            <a:ext cx="2763906" cy="207170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842963" y="633413"/>
            <a:ext cx="7456487" cy="55895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0"/>
            <a:ext cx="7391359" cy="557214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6513085" y="2500306"/>
            <a:ext cx="2630915" cy="41370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2238"/>
            <a:ext cx="7542213" cy="806432"/>
          </a:xfrm>
        </p:spPr>
        <p:txBody>
          <a:bodyPr/>
          <a:lstStyle/>
          <a:p>
            <a:r>
              <a:rPr lang="fr-FR" dirty="0" smtClean="0"/>
              <a:t>2.6	Filtres</a:t>
            </a:r>
            <a:endParaRPr lang="fr-FR" dirty="0"/>
          </a:p>
        </p:txBody>
      </p:sp>
      <p:sp>
        <p:nvSpPr>
          <p:cNvPr id="3" name="Espace réservé du contenu 2"/>
          <p:cNvSpPr>
            <a:spLocks noGrp="1"/>
          </p:cNvSpPr>
          <p:nvPr>
            <p:ph idx="1"/>
          </p:nvPr>
        </p:nvSpPr>
        <p:spPr>
          <a:xfrm>
            <a:off x="1" y="1071546"/>
            <a:ext cx="7929586" cy="4410075"/>
          </a:xfrm>
        </p:spPr>
        <p:txBody>
          <a:bodyPr/>
          <a:lstStyle/>
          <a:p>
            <a:pPr algn="just"/>
            <a:r>
              <a:rPr lang="fr-FR" sz="1800" dirty="0" smtClean="0"/>
              <a:t>Les filtres servent à capturer les particules dans le cas des émissions gazeuses. Il est aussi utilisé pour filtrer des liquides comme l’eau. Les flux de gaz passent à travers un filtre qui collecte les particules. Les filtres peuvent être sous forme de feuilles, de cartouches ou de sacs. Ils ont une efficacité de plus de 99,9%. Ils ne sont pas sensibles aux fluctuations du débit du gaz ni aux problèmes de corrosion. Leur maintenance est très simple et leur géométries variées avec une grande gamme de dimensions ce qui les rend adaptables à tous les systèmes.</a:t>
            </a:r>
          </a:p>
          <a:p>
            <a:pPr algn="just"/>
            <a:r>
              <a:rPr lang="fr-FR" sz="1800" dirty="0" smtClean="0"/>
              <a:t>Cependant, leur fabrication nécessite des techniques couteuses. Ils ne résistent en général pas aux hautes températures et leur remplacement nécessite une protection respiratoire du personnel. Ils ne supportent parfois pas les pressions élevées.</a:t>
            </a:r>
            <a:endParaRPr lang="fr-FR" sz="1800" dirty="0"/>
          </a:p>
        </p:txBody>
      </p:sp>
      <p:sp>
        <p:nvSpPr>
          <p:cNvPr id="81922" name="AutoShape 2" descr="Résultat de recherche d'images pour &quot;Filtres&quot;"/>
          <p:cNvSpPr>
            <a:spLocks noChangeAspect="1" noChangeArrowheads="1"/>
          </p:cNvSpPr>
          <p:nvPr/>
        </p:nvSpPr>
        <p:spPr bwMode="auto">
          <a:xfrm>
            <a:off x="155575" y="-1927225"/>
            <a:ext cx="6324600" cy="40195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1924" name="Picture 4" descr="Résultat de recherche d'images pour &quot;Filtres&quot;"/>
          <p:cNvPicPr>
            <a:picLocks noChangeAspect="1" noChangeArrowheads="1"/>
          </p:cNvPicPr>
          <p:nvPr/>
        </p:nvPicPr>
        <p:blipFill>
          <a:blip r:embed="rId2"/>
          <a:srcRect/>
          <a:stretch>
            <a:fillRect/>
          </a:stretch>
        </p:blipFill>
        <p:spPr bwMode="auto">
          <a:xfrm>
            <a:off x="5857884" y="4665531"/>
            <a:ext cx="3086082" cy="2192469"/>
          </a:xfrm>
          <a:prstGeom prst="rect">
            <a:avLst/>
          </a:prstGeom>
          <a:noFill/>
        </p:spPr>
      </p:pic>
      <p:pic>
        <p:nvPicPr>
          <p:cNvPr id="81926" name="Picture 6" descr="Résultat de recherche d'images pour &quot;Les filtres servent à capturer les particules dans le cas des émissions gazeuses&quot;"/>
          <p:cNvPicPr>
            <a:picLocks noChangeAspect="1" noChangeArrowheads="1"/>
          </p:cNvPicPr>
          <p:nvPr/>
        </p:nvPicPr>
        <p:blipFill>
          <a:blip r:embed="rId3"/>
          <a:srcRect/>
          <a:stretch>
            <a:fillRect/>
          </a:stretch>
        </p:blipFill>
        <p:spPr bwMode="auto">
          <a:xfrm>
            <a:off x="642910" y="4286256"/>
            <a:ext cx="4676767" cy="231159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2238"/>
            <a:ext cx="7542213" cy="806432"/>
          </a:xfrm>
        </p:spPr>
        <p:txBody>
          <a:bodyPr/>
          <a:lstStyle/>
          <a:p>
            <a:r>
              <a:rPr lang="fr-FR" dirty="0" smtClean="0"/>
              <a:t>2.7 Réduction des </a:t>
            </a:r>
            <a:r>
              <a:rPr lang="fr-FR" dirty="0" err="1" smtClean="0"/>
              <a:t>NOx</a:t>
            </a:r>
            <a:endParaRPr lang="fr-FR" dirty="0"/>
          </a:p>
        </p:txBody>
      </p:sp>
      <p:sp>
        <p:nvSpPr>
          <p:cNvPr id="3" name="Espace réservé du contenu 2"/>
          <p:cNvSpPr>
            <a:spLocks noGrp="1"/>
          </p:cNvSpPr>
          <p:nvPr>
            <p:ph idx="1"/>
          </p:nvPr>
        </p:nvSpPr>
        <p:spPr>
          <a:xfrm>
            <a:off x="500034" y="1000108"/>
            <a:ext cx="7543824" cy="4857784"/>
          </a:xfrm>
        </p:spPr>
        <p:txBody>
          <a:bodyPr/>
          <a:lstStyle/>
          <a:p>
            <a:pPr algn="just">
              <a:buNone/>
            </a:pPr>
            <a:r>
              <a:rPr lang="fr-FR" sz="1600" dirty="0" smtClean="0"/>
              <a:t>La réduction spécifique des </a:t>
            </a:r>
            <a:r>
              <a:rPr lang="fr-FR" sz="1600" dirty="0" err="1" smtClean="0"/>
              <a:t>NO</a:t>
            </a:r>
            <a:r>
              <a:rPr lang="fr-FR" sz="1600" baseline="-25000" dirty="0" err="1" smtClean="0"/>
              <a:t>x</a:t>
            </a:r>
            <a:r>
              <a:rPr lang="fr-FR" sz="1600" dirty="0" smtClean="0"/>
              <a:t> est très complexe à mettre en œuvre. Tous les systèmes de combustion dégagent des </a:t>
            </a:r>
            <a:r>
              <a:rPr lang="fr-FR" sz="1600" dirty="0" err="1" smtClean="0"/>
              <a:t>NO</a:t>
            </a:r>
            <a:r>
              <a:rPr lang="fr-FR" sz="1600" baseline="-25000" dirty="0" err="1" smtClean="0"/>
              <a:t>x</a:t>
            </a:r>
            <a:r>
              <a:rPr lang="fr-FR" sz="1600" dirty="0" smtClean="0"/>
              <a:t>. Elle se fait par plusieurs méthodes :</a:t>
            </a:r>
          </a:p>
          <a:p>
            <a:pPr algn="just"/>
            <a:r>
              <a:rPr lang="fr-FR" sz="1600" b="1" dirty="0" smtClean="0"/>
              <a:t>réduction de la température : </a:t>
            </a:r>
            <a:r>
              <a:rPr lang="fr-FR" sz="1600" dirty="0" smtClean="0"/>
              <a:t>la partie majeure des émissions NO se fait à haute température. La réduction de celle-ci permet donc de réduire considérablement les émissions de NO. Techniquement, cela se fait par la recirculation des gaz brulés, l’optimisation des conditions de combustion, la réduction de l’excès d’air ou encore l’injection de vapeur d’eau dans le système de combustion. Cette vapeur sert à diluer et à refroidir,</a:t>
            </a:r>
          </a:p>
          <a:p>
            <a:pPr algn="just"/>
            <a:r>
              <a:rPr lang="fr-FR" sz="1600" b="1" dirty="0" smtClean="0"/>
              <a:t>réduction du temps de séjour : </a:t>
            </a:r>
            <a:r>
              <a:rPr lang="fr-FR" sz="1600" dirty="0" smtClean="0"/>
              <a:t>cette réduction du temps que passe le carburant à brûler ou à être injecté retarde l’ionisation de l’azote. Il est nécessaire de faire des réglages de l’injection de l’air, du carburant et d’injecter de la vapeur d’eau,</a:t>
            </a:r>
          </a:p>
        </p:txBody>
      </p:sp>
      <p:pic>
        <p:nvPicPr>
          <p:cNvPr id="82946" name="Picture 2" descr="Résultat de recherche d'images pour &quot;réduction des nox par nh3&quot;"/>
          <p:cNvPicPr>
            <a:picLocks noChangeAspect="1" noChangeArrowheads="1"/>
          </p:cNvPicPr>
          <p:nvPr/>
        </p:nvPicPr>
        <p:blipFill>
          <a:blip r:embed="rId2"/>
          <a:srcRect/>
          <a:stretch>
            <a:fillRect/>
          </a:stretch>
        </p:blipFill>
        <p:spPr bwMode="auto">
          <a:xfrm>
            <a:off x="928662" y="4324297"/>
            <a:ext cx="5953112" cy="253370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 Recyclage</a:t>
            </a:r>
            <a:endParaRPr lang="fr-FR" dirty="0"/>
          </a:p>
        </p:txBody>
      </p:sp>
      <p:sp>
        <p:nvSpPr>
          <p:cNvPr id="3" name="Espace réservé du contenu 2"/>
          <p:cNvSpPr>
            <a:spLocks noGrp="1"/>
          </p:cNvSpPr>
          <p:nvPr>
            <p:ph idx="1"/>
          </p:nvPr>
        </p:nvSpPr>
        <p:spPr/>
        <p:txBody>
          <a:bodyPr/>
          <a:lstStyle/>
          <a:p>
            <a:pPr algn="just">
              <a:buNone/>
            </a:pPr>
            <a:r>
              <a:rPr lang="fr-FR" sz="1600" dirty="0" smtClean="0"/>
              <a:t>Le recyclage consiste à redonner une seconde utilisation aux déchets pour qu’ils puissent être </a:t>
            </a:r>
            <a:r>
              <a:rPr lang="fr-FR" sz="1600" dirty="0" err="1" smtClean="0"/>
              <a:t>réexploités</a:t>
            </a:r>
            <a:r>
              <a:rPr lang="fr-FR" sz="1600" dirty="0" smtClean="0"/>
              <a:t> sous une nouvelle forme. C’est le contraire de l’élimination, qui consiste à détruire les déchets sans leur donner une nouvelle utilisation. Le recyclage peut être :</a:t>
            </a:r>
          </a:p>
          <a:p>
            <a:pPr algn="just"/>
            <a:r>
              <a:rPr lang="fr-FR" sz="1600" b="1" dirty="0" smtClean="0"/>
              <a:t>mécanique : </a:t>
            </a:r>
            <a:r>
              <a:rPr lang="fr-FR" sz="1600" dirty="0" smtClean="0"/>
              <a:t>les déchets sont réintroduits dans l’industrie sans que leur structure chimique ne soit détruite,</a:t>
            </a:r>
          </a:p>
          <a:p>
            <a:pPr algn="just"/>
            <a:r>
              <a:rPr lang="fr-FR" sz="1600" b="1" dirty="0" smtClean="0"/>
              <a:t>énergétique ou thermique : </a:t>
            </a:r>
            <a:r>
              <a:rPr lang="fr-FR" sz="1600" dirty="0" smtClean="0"/>
              <a:t>les déchets, en brûlant, sont transformés en chaleur utilisée dans les procédés industriels en tant qu’énergie thermique,</a:t>
            </a:r>
          </a:p>
          <a:p>
            <a:pPr algn="just"/>
            <a:r>
              <a:rPr lang="fr-FR" sz="1600" b="1" dirty="0" smtClean="0"/>
              <a:t>chimique : </a:t>
            </a:r>
            <a:r>
              <a:rPr lang="fr-FR" sz="1600" dirty="0" smtClean="0"/>
              <a:t>la structure chimique des déchets est détruite, ils se transforment en d’autres molécules et deviennent des produits intermédiaires utilisés dans un procédé industriel.</a:t>
            </a:r>
            <a:endParaRPr lang="fr-FR" sz="1600" dirty="0"/>
          </a:p>
        </p:txBody>
      </p:sp>
      <p:pic>
        <p:nvPicPr>
          <p:cNvPr id="87046" name="Picture 6" descr="Résultat de recherche d'images pour &quot;recyclage des déchets&quot;"/>
          <p:cNvPicPr>
            <a:picLocks noChangeAspect="1" noChangeArrowheads="1"/>
          </p:cNvPicPr>
          <p:nvPr/>
        </p:nvPicPr>
        <p:blipFill>
          <a:blip r:embed="rId2"/>
          <a:srcRect/>
          <a:stretch>
            <a:fillRect/>
          </a:stretch>
        </p:blipFill>
        <p:spPr bwMode="auto">
          <a:xfrm>
            <a:off x="4143372" y="0"/>
            <a:ext cx="2862786" cy="1571612"/>
          </a:xfrm>
          <a:prstGeom prst="rect">
            <a:avLst/>
          </a:prstGeom>
          <a:noFill/>
        </p:spPr>
      </p:pic>
      <p:pic>
        <p:nvPicPr>
          <p:cNvPr id="7" name="Picture 4" descr="Résultat de recherche d'images pour &quot;recyclage des déchets&quot;"/>
          <p:cNvPicPr>
            <a:picLocks noChangeAspect="1" noChangeArrowheads="1"/>
          </p:cNvPicPr>
          <p:nvPr/>
        </p:nvPicPr>
        <p:blipFill>
          <a:blip r:embed="rId3"/>
          <a:srcRect/>
          <a:stretch>
            <a:fillRect/>
          </a:stretch>
        </p:blipFill>
        <p:spPr bwMode="auto">
          <a:xfrm>
            <a:off x="5072066" y="4500546"/>
            <a:ext cx="3374176" cy="235745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ésultat de recherche d'images pour &quot;recyclage des déchets&quot;"/>
          <p:cNvPicPr>
            <a:picLocks noChangeAspect="1" noChangeArrowheads="1"/>
          </p:cNvPicPr>
          <p:nvPr/>
        </p:nvPicPr>
        <p:blipFill>
          <a:blip r:embed="rId2"/>
          <a:srcRect/>
          <a:stretch>
            <a:fillRect/>
          </a:stretch>
        </p:blipFill>
        <p:spPr bwMode="auto">
          <a:xfrm>
            <a:off x="124223" y="1500174"/>
            <a:ext cx="8463196" cy="466249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44" y="122238"/>
            <a:ext cx="7856569" cy="1293812"/>
          </a:xfrm>
        </p:spPr>
        <p:txBody>
          <a:bodyPr/>
          <a:lstStyle/>
          <a:p>
            <a:r>
              <a:rPr lang="fr-FR" sz="2800" dirty="0" smtClean="0"/>
              <a:t>3.2 Méthodes de valorisation par le recyclage</a:t>
            </a:r>
            <a:endParaRPr lang="fr-FR" sz="2800" dirty="0"/>
          </a:p>
        </p:txBody>
      </p:sp>
      <p:sp>
        <p:nvSpPr>
          <p:cNvPr id="3" name="Espace réservé du contenu 2"/>
          <p:cNvSpPr>
            <a:spLocks noGrp="1"/>
          </p:cNvSpPr>
          <p:nvPr>
            <p:ph idx="1"/>
          </p:nvPr>
        </p:nvSpPr>
        <p:spPr/>
        <p:txBody>
          <a:bodyPr/>
          <a:lstStyle/>
          <a:p>
            <a:pPr algn="just"/>
            <a:r>
              <a:rPr lang="fr-FR" sz="1800" dirty="0" smtClean="0"/>
              <a:t>La valorisation des déchets est toute opération permettant de réutiliser les déchets après transformation ou en utilisation directe. Avant de procéder à la valorisation, il est utile de déterminer le potentiel des déchets, c’est-à-dire leur nature et la possibilité de les transformer. Il existe les types suivants de recyclage :</a:t>
            </a:r>
            <a:endParaRPr lang="fr-FR" sz="1800" dirty="0"/>
          </a:p>
        </p:txBody>
      </p:sp>
      <p:pic>
        <p:nvPicPr>
          <p:cNvPr id="4" name="Picture 2" descr="Résultat de recherche d'images pour &quot;Méthodes de valorisation par le recyclage&quot;"/>
          <p:cNvPicPr>
            <a:picLocks noChangeAspect="1" noChangeArrowheads="1"/>
          </p:cNvPicPr>
          <p:nvPr/>
        </p:nvPicPr>
        <p:blipFill>
          <a:blip r:embed="rId2"/>
          <a:srcRect/>
          <a:stretch>
            <a:fillRect/>
          </a:stretch>
        </p:blipFill>
        <p:spPr bwMode="auto">
          <a:xfrm>
            <a:off x="2857488" y="2944993"/>
            <a:ext cx="5810258" cy="391303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u numéro de diapositive 5"/>
          <p:cNvSpPr>
            <a:spLocks noGrp="1"/>
          </p:cNvSpPr>
          <p:nvPr>
            <p:ph type="sldNum" sz="quarter" idx="12"/>
          </p:nvPr>
        </p:nvSpPr>
        <p:spPr>
          <a:noFill/>
        </p:spPr>
        <p:txBody>
          <a:bodyPr/>
          <a:lstStyle/>
          <a:p>
            <a:fld id="{13195EE1-5F1E-4A32-9304-AB684C452850}" type="slidenum">
              <a:rPr lang="en-GB"/>
              <a:pPr/>
              <a:t>2</a:t>
            </a:fld>
            <a:endParaRPr lang="en-GB"/>
          </a:p>
        </p:txBody>
      </p:sp>
      <p:sp>
        <p:nvSpPr>
          <p:cNvPr id="5123" name="Rectangle 1"/>
          <p:cNvSpPr>
            <a:spLocks noGrp="1" noChangeArrowheads="1"/>
          </p:cNvSpPr>
          <p:nvPr>
            <p:ph type="title" idx="4294967295"/>
          </p:nvPr>
        </p:nvSpPr>
        <p:spPr>
          <a:xfrm>
            <a:off x="457200" y="71414"/>
            <a:ext cx="7901014" cy="1295400"/>
          </a:xfrm>
        </p:spPr>
        <p:txBody>
          <a:bodyPr/>
          <a:lstStyle/>
          <a:p>
            <a:pPr eaLnBrk="1" hangingPunct="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200" dirty="0" smtClean="0"/>
              <a:t>1. Introduction</a:t>
            </a:r>
            <a:endParaRPr lang="en-GB" sz="3200" dirty="0" smtClean="0"/>
          </a:p>
        </p:txBody>
      </p:sp>
      <p:sp>
        <p:nvSpPr>
          <p:cNvPr id="5124" name="Rectangle 2"/>
          <p:cNvSpPr>
            <a:spLocks noGrp="1" noChangeArrowheads="1"/>
          </p:cNvSpPr>
          <p:nvPr>
            <p:ph type="body" idx="4294967295"/>
          </p:nvPr>
        </p:nvSpPr>
        <p:spPr>
          <a:xfrm>
            <a:off x="457200" y="1576387"/>
            <a:ext cx="8229600" cy="4853009"/>
          </a:xfrm>
        </p:spPr>
        <p:txBody>
          <a:bodyPr/>
          <a:lstStyle/>
          <a:p>
            <a:pPr algn="just" eaLnBrk="1" hangingPunct="1">
              <a:lnSpc>
                <a:spcPct val="90000"/>
              </a:lnSpc>
              <a:spcBef>
                <a:spcPts val="525"/>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100" dirty="0" smtClean="0"/>
          </a:p>
          <a:p>
            <a:pPr algn="just"/>
            <a:r>
              <a:rPr lang="fr-FR" sz="2400" dirty="0" smtClean="0"/>
              <a:t>La pollution est à l’origine de plusieurs problèmes d’ordre écologique, économique, social et climatique. Elle provoque chaque année des dégâts parfois irréversibles à travers la planète. La conscience mondiale sur ces problématiques ne cesse d’augmenter. Des conférences et sommets internationaux sont organisés afin de trouver des solutions, de faire évoluer la législation et de fixer de nouvelles normes. Les scientifiques et chercheurs de différents pays ne cessent de mettre au point des techniques pour réduire la pollution ou d’améliorer les systèmes actuels. Les mécanismes sont d’ordre technique, économique ou juridique.</a:t>
            </a: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sz="1800" b="1" dirty="0" smtClean="0"/>
              <a:t>recyclage physico-mécanique : </a:t>
            </a:r>
            <a:r>
              <a:rPr lang="fr-FR" sz="1800" dirty="0" smtClean="0"/>
              <a:t>après avoir été triés, les déchets sont fondus s’ils</a:t>
            </a:r>
            <a:br>
              <a:rPr lang="fr-FR" sz="1800" dirty="0" smtClean="0"/>
            </a:br>
            <a:r>
              <a:rPr lang="fr-FR" sz="1800" dirty="0" smtClean="0"/>
              <a:t>sont fusibles. Sinon, ils sont broyés et réincorporés dans de nouvelles formules,</a:t>
            </a:r>
          </a:p>
          <a:p>
            <a:r>
              <a:rPr lang="fr-FR" sz="1800" b="1" dirty="0" smtClean="0"/>
              <a:t>recyclage en matière première pour la chimie :</a:t>
            </a:r>
            <a:r>
              <a:rPr lang="fr-FR" sz="1800" dirty="0" smtClean="0"/>
              <a:t> la matière des déchets est décomposée et sa formule chimique change. Ceci peut se faire par pyrolyse, hydrogénation, gazéification ou autre,</a:t>
            </a:r>
          </a:p>
          <a:p>
            <a:r>
              <a:rPr lang="fr-FR" sz="1800" b="1" dirty="0" smtClean="0"/>
              <a:t>recyclage énergétique :</a:t>
            </a:r>
            <a:r>
              <a:rPr lang="fr-FR" sz="1800" dirty="0" smtClean="0"/>
              <a:t> les déchets sont brulés et la chaleur récupérée est utilisée en tant qu’énergie pour le chauffage, la production d’électricité ou de vapeur, ou dans les fours industriels. Pour cela, il faut que le pouvoir calorifique des déchets soit élevé. L’opération se déroule dans des incinérateurs qui sont soumis à des lois très strictes concernant leurs émissions polluantes.</a:t>
            </a:r>
            <a:endParaRPr lang="fr-FR" sz="1800" dirty="0"/>
          </a:p>
        </p:txBody>
      </p:sp>
      <p:sp>
        <p:nvSpPr>
          <p:cNvPr id="4" name="Titre 1"/>
          <p:cNvSpPr>
            <a:spLocks noGrp="1"/>
          </p:cNvSpPr>
          <p:nvPr>
            <p:ph type="title"/>
          </p:nvPr>
        </p:nvSpPr>
        <p:spPr>
          <a:xfrm>
            <a:off x="142844" y="122238"/>
            <a:ext cx="7856569" cy="1293812"/>
          </a:xfrm>
        </p:spPr>
        <p:txBody>
          <a:bodyPr/>
          <a:lstStyle/>
          <a:p>
            <a:r>
              <a:rPr lang="fr-FR" sz="2800" dirty="0" smtClean="0"/>
              <a:t>3.2 Méthodes de valorisation par le recyclage</a:t>
            </a:r>
            <a:endParaRPr lang="fr-FR"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Acteurs de la préservation de l’environnement</a:t>
            </a:r>
            <a:endParaRPr lang="fr-FR" dirty="0"/>
          </a:p>
        </p:txBody>
      </p:sp>
      <p:sp>
        <p:nvSpPr>
          <p:cNvPr id="3" name="Espace réservé du contenu 2"/>
          <p:cNvSpPr>
            <a:spLocks noGrp="1"/>
          </p:cNvSpPr>
          <p:nvPr>
            <p:ph idx="1"/>
          </p:nvPr>
        </p:nvSpPr>
        <p:spPr/>
        <p:txBody>
          <a:bodyPr/>
          <a:lstStyle/>
          <a:p>
            <a:pPr algn="just">
              <a:buNone/>
            </a:pPr>
            <a:r>
              <a:rPr lang="fr-FR" sz="1600" dirty="0" smtClean="0"/>
              <a:t>Le principe de préservation de l’environnement passe par un travail de groupe qui implique plusieurs acteurs économiques, sociaux et politiques.</a:t>
            </a:r>
          </a:p>
        </p:txBody>
      </p:sp>
      <p:pic>
        <p:nvPicPr>
          <p:cNvPr id="93186" name="Picture 2" descr="Résultat de recherche d'images pour &quot;Acteurs de la préservation de l’environnement&quot;"/>
          <p:cNvPicPr>
            <a:picLocks noChangeAspect="1" noChangeArrowheads="1"/>
          </p:cNvPicPr>
          <p:nvPr/>
        </p:nvPicPr>
        <p:blipFill>
          <a:blip r:embed="rId2"/>
          <a:srcRect/>
          <a:stretch>
            <a:fillRect/>
          </a:stretch>
        </p:blipFill>
        <p:spPr bwMode="auto">
          <a:xfrm>
            <a:off x="528866" y="2428868"/>
            <a:ext cx="7548330" cy="3932892"/>
          </a:xfrm>
          <a:prstGeom prst="rect">
            <a:avLst/>
          </a:prstGeom>
          <a:ln>
            <a:noFill/>
          </a:ln>
          <a:effectLst>
            <a:outerShdw blurRad="292100" dist="139700" dir="2700000" algn="tl" rotWithShape="0">
              <a:srgbClr val="333333">
                <a:alpha val="65000"/>
              </a:srgbClr>
            </a:outerShdw>
          </a:effectLst>
        </p:spPr>
        <p:style>
          <a:lnRef idx="1">
            <a:schemeClr val="accent2"/>
          </a:lnRef>
          <a:fillRef idx="2">
            <a:schemeClr val="accent2"/>
          </a:fillRef>
          <a:effectRef idx="1">
            <a:schemeClr val="accent2"/>
          </a:effectRef>
          <a:fontRef idx="minor">
            <a:schemeClr val="dk1"/>
          </a:fontRef>
        </p:style>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just">
              <a:buNone/>
            </a:pPr>
            <a:r>
              <a:rPr lang="fr-FR" sz="1800" b="1" dirty="0" smtClean="0"/>
              <a:t>1 Organismes internationaux</a:t>
            </a:r>
            <a:endParaRPr lang="fr-FR" sz="1800" dirty="0" smtClean="0"/>
          </a:p>
          <a:p>
            <a:pPr algn="just">
              <a:buNone/>
            </a:pPr>
            <a:r>
              <a:rPr lang="fr-FR" sz="1800" dirty="0" smtClean="0"/>
              <a:t>Les instances internationales comme les Nations Unies jouent un rôle dans la prise de conscience globale, l’incitation à agir, l’harmonisation des actions et l’action internationale elle-même. Elles organisent des conférences et des rencontres mondiales, permettent d’établir des programmes sur l’environnement comme l’Agenda 21 et peuvent même obliger certains pays récalcitrants à agir dans ce sens.</a:t>
            </a:r>
          </a:p>
          <a:p>
            <a:pPr algn="just">
              <a:buNone/>
            </a:pPr>
            <a:r>
              <a:rPr lang="fr-FR" sz="1800" b="1" dirty="0" smtClean="0"/>
              <a:t>2 Gouvernements et pouvoirs publics</a:t>
            </a:r>
            <a:endParaRPr lang="fr-FR" sz="1800" dirty="0" smtClean="0"/>
          </a:p>
          <a:p>
            <a:pPr algn="just">
              <a:buNone/>
            </a:pPr>
            <a:r>
              <a:rPr lang="fr-FR" sz="1800" dirty="0" smtClean="0"/>
              <a:t>Ils ont le pouvoir de s’engager à préserver l’environnement. Les hautes instances des pays veillent à l’application du développement durable et de ses principes dans leur territoire. Ils ont aussi le pouvoir d’élaborer des stratégies nationales de développement durable et de légiférer dans leur pays. Ils doivent veiller à appliquer les principes écologiques.</a:t>
            </a:r>
          </a:p>
          <a:p>
            <a:endParaRPr lang="fr-FR" sz="1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 y="785794"/>
            <a:ext cx="8001024" cy="5214974"/>
          </a:xfrm>
        </p:spPr>
        <p:txBody>
          <a:bodyPr/>
          <a:lstStyle/>
          <a:p>
            <a:pPr algn="just">
              <a:buNone/>
            </a:pPr>
            <a:r>
              <a:rPr lang="fr-FR" sz="1800" b="1" dirty="0" smtClean="0"/>
              <a:t>3 Collectivités locales</a:t>
            </a:r>
            <a:endParaRPr lang="fr-FR" sz="1800" dirty="0" smtClean="0"/>
          </a:p>
          <a:p>
            <a:pPr algn="just"/>
            <a:r>
              <a:rPr lang="fr-FR" sz="1800" dirty="0" smtClean="0"/>
              <a:t>Elles font partie des acteurs principaux car elles gèrent l’aménagement, l’eau, l’habitat, le transport, les déchets et l’énergie de leur territoire. Elles peuvent encourager et privilégier l’acquisition et la consommation de produits écologiques. Elles gèrent les marchés et appels d’offre et peuvent donc exiger des critères écologiques. Enfin, elles contribuent à l’application de la règlementation dans leur territoire.</a:t>
            </a:r>
          </a:p>
          <a:p>
            <a:pPr algn="just">
              <a:buNone/>
            </a:pPr>
            <a:r>
              <a:rPr lang="fr-FR" sz="1800" b="1" dirty="0" smtClean="0"/>
              <a:t>4 Entreprises</a:t>
            </a:r>
            <a:endParaRPr lang="fr-FR" sz="1800" dirty="0" smtClean="0"/>
          </a:p>
          <a:p>
            <a:pPr algn="just"/>
            <a:r>
              <a:rPr lang="fr-FR" sz="1800" dirty="0" smtClean="0"/>
              <a:t>Elles doivent intégrer dans leurs stratégies le développement durable. Les entreprises publiques sont les premières à appliquer des stratégies respectueuses de l’environnement car l’Etat y veille. Les entreprises privées se mettent à leur tour progressivement à ce concept et cherchent à avoir des certifications qui leur donnent aussi une bonne image.</a:t>
            </a:r>
          </a:p>
          <a:p>
            <a:pPr algn="just">
              <a:buNone/>
            </a:pPr>
            <a:r>
              <a:rPr lang="fr-FR" sz="1800" b="1" dirty="0" smtClean="0"/>
              <a:t>5 Citoyens</a:t>
            </a:r>
            <a:endParaRPr lang="fr-FR" sz="1800" dirty="0" smtClean="0"/>
          </a:p>
          <a:p>
            <a:pPr algn="just"/>
            <a:r>
              <a:rPr lang="fr-FR" sz="1800" dirty="0" smtClean="0"/>
              <a:t>Ils contribuent à la protection de l’environnement et consommant des produits écologiques et en ayant des gestes responsables comme le tri des déchets, la limitation de la consommation de l’eau et de l’énergie et la participation dans les actions associatives.</a:t>
            </a:r>
            <a:endParaRPr lang="fr-FR" sz="1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2238"/>
            <a:ext cx="7542213" cy="877870"/>
          </a:xfrm>
        </p:spPr>
        <p:txBody>
          <a:bodyPr/>
          <a:lstStyle/>
          <a:p>
            <a:r>
              <a:rPr lang="fr-FR" sz="2000" dirty="0" smtClean="0"/>
              <a:t>Législation	algérienne	en	matière d’environnement</a:t>
            </a:r>
            <a:endParaRPr lang="fr-FR" sz="2000" dirty="0"/>
          </a:p>
        </p:txBody>
      </p:sp>
      <p:sp>
        <p:nvSpPr>
          <p:cNvPr id="3" name="Espace réservé du contenu 2"/>
          <p:cNvSpPr>
            <a:spLocks noGrp="1"/>
          </p:cNvSpPr>
          <p:nvPr>
            <p:ph idx="1"/>
          </p:nvPr>
        </p:nvSpPr>
        <p:spPr/>
        <p:txBody>
          <a:bodyPr/>
          <a:lstStyle/>
          <a:p>
            <a:pPr algn="just"/>
            <a:r>
              <a:rPr lang="fr-FR" sz="2800" dirty="0" smtClean="0"/>
              <a:t>L’Algérie à l’instar de la grande majorité des pays du monde, a développé une législation en matière de respect et de préservation de l’environnement. Cette législation d’abord timide, s’est développée d’une manière sensibles ces dernières années et continue à évoluer.</a:t>
            </a:r>
            <a:endParaRPr lang="fr-FR"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4"/>
          <a:srcRect l="3585" t="1818"/>
          <a:stretch>
            <a:fillRect/>
          </a:stretch>
        </p:blipFill>
        <p:spPr bwMode="auto">
          <a:xfrm>
            <a:off x="4572000" y="2667000"/>
            <a:ext cx="4572000" cy="4191000"/>
          </a:xfrm>
          <a:prstGeom prst="rect">
            <a:avLst/>
          </a:prstGeom>
          <a:noFill/>
          <a:ln w="12700" cap="sq">
            <a:noFill/>
            <a:miter lim="800000"/>
            <a:headEnd type="none" w="sm" len="sm"/>
            <a:tailEnd type="none" w="sm" len="sm"/>
          </a:ln>
        </p:spPr>
      </p:pic>
      <p:sp>
        <p:nvSpPr>
          <p:cNvPr id="12" name="Rectangle 11"/>
          <p:cNvSpPr>
            <a:spLocks noChangeArrowheads="1"/>
          </p:cNvSpPr>
          <p:nvPr/>
        </p:nvSpPr>
        <p:spPr bwMode="auto">
          <a:xfrm>
            <a:off x="6400800" y="3429000"/>
            <a:ext cx="1685925" cy="584775"/>
          </a:xfrm>
          <a:prstGeom prst="rect">
            <a:avLst/>
          </a:prstGeom>
          <a:solidFill>
            <a:srgbClr val="C0C0C0"/>
          </a:solidFill>
          <a:ln w="9525" algn="ctr">
            <a:solidFill>
              <a:srgbClr val="FFFFFF"/>
            </a:solidFill>
            <a:miter lim="800000"/>
            <a:headEnd/>
            <a:tailEnd/>
          </a:ln>
          <a:effec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DZ" sz="3200" b="1" kern="0" dirty="0" smtClean="0">
                <a:solidFill>
                  <a:srgbClr val="FF0000"/>
                </a:solidFill>
                <a:effectLst>
                  <a:outerShdw blurRad="38100" dist="38100" dir="2700000" algn="tl">
                    <a:srgbClr val="000000">
                      <a:alpha val="43137"/>
                    </a:srgbClr>
                  </a:outerShdw>
                </a:effectLst>
              </a:rPr>
              <a:t>في الجزائر</a:t>
            </a:r>
            <a:endParaRPr kumimoji="0" lang="ar-DZ" sz="32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endParaRPr>
          </a:p>
        </p:txBody>
      </p:sp>
      <p:pic>
        <p:nvPicPr>
          <p:cNvPr id="9" name="Image 8" descr="Photo0026.jpg"/>
          <p:cNvPicPr>
            <a:picLocks noChangeAspect="1"/>
          </p:cNvPicPr>
          <p:nvPr/>
        </p:nvPicPr>
        <p:blipFill>
          <a:blip r:embed="rId5" cstate="print"/>
          <a:stretch>
            <a:fillRect/>
          </a:stretch>
        </p:blipFill>
        <p:spPr>
          <a:xfrm>
            <a:off x="76200" y="2667000"/>
            <a:ext cx="4495800" cy="4191000"/>
          </a:xfrm>
          <a:prstGeom prst="rect">
            <a:avLst/>
          </a:prstGeom>
        </p:spPr>
      </p:pic>
      <p:sp>
        <p:nvSpPr>
          <p:cNvPr id="11" name="Rectangle 10"/>
          <p:cNvSpPr>
            <a:spLocks noChangeArrowheads="1"/>
          </p:cNvSpPr>
          <p:nvPr/>
        </p:nvSpPr>
        <p:spPr bwMode="auto">
          <a:xfrm>
            <a:off x="1371600" y="3505200"/>
            <a:ext cx="1609725" cy="584775"/>
          </a:xfrm>
          <a:prstGeom prst="rect">
            <a:avLst/>
          </a:prstGeom>
          <a:solidFill>
            <a:srgbClr val="C0C0C0"/>
          </a:solidFill>
          <a:ln w="9525" algn="ctr">
            <a:solidFill>
              <a:srgbClr val="FFFFFF"/>
            </a:solidFill>
            <a:miter lim="800000"/>
            <a:headEnd/>
            <a:tailEnd/>
          </a:ln>
          <a:effec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DZ" sz="3200" b="1" kern="0" dirty="0" smtClean="0">
                <a:solidFill>
                  <a:srgbClr val="FF0000"/>
                </a:solidFill>
                <a:effectLst>
                  <a:outerShdw blurRad="38100" dist="38100" dir="2700000" algn="tl">
                    <a:srgbClr val="000000">
                      <a:alpha val="43137"/>
                    </a:srgbClr>
                  </a:outerShdw>
                </a:effectLst>
              </a:rPr>
              <a:t>في فرنسا</a:t>
            </a:r>
            <a:endParaRPr kumimoji="0" lang="ar-DZ" sz="32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endParaRPr>
          </a:p>
        </p:txBody>
      </p:sp>
    </p:spTree>
  </p:cSld>
  <p:clrMapOvr>
    <a:masterClrMapping/>
  </p:clrMapOvr>
  <p:transition advTm="12340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1000"/>
                                        <p:tgtEl>
                                          <p:spTgt spid="10"/>
                                        </p:tgtEl>
                                      </p:cBhvr>
                                    </p:animEffect>
                                  </p:childTnLst>
                                </p:cTn>
                              </p:par>
                            </p:childTnLst>
                          </p:cTn>
                        </p:par>
                        <p:par>
                          <p:cTn id="12" fill="hold">
                            <p:stCondLst>
                              <p:cond delay="1500"/>
                            </p:stCondLst>
                            <p:childTnLst>
                              <p:par>
                                <p:cTn id="13" presetID="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0-#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42938" y="1785938"/>
            <a:ext cx="7924800" cy="5019675"/>
          </a:xfrm>
        </p:spPr>
        <p:txBody>
          <a:bodyPr/>
          <a:lstStyle/>
          <a:p>
            <a:pPr>
              <a:defRPr/>
            </a:pPr>
            <a:r>
              <a:rPr lang="fr-FR" dirty="0" smtClean="0"/>
              <a:t>La Protection de l ’Environnement est l ’affaire de tous</a:t>
            </a:r>
            <a:r>
              <a:rPr lang="ar-DZ" dirty="0" smtClean="0"/>
              <a:t/>
            </a:r>
            <a:br>
              <a:rPr lang="ar-DZ" dirty="0" smtClean="0"/>
            </a:br>
            <a:r>
              <a:rPr lang="ar-DZ" sz="7200" dirty="0" smtClean="0">
                <a:solidFill>
                  <a:srgbClr val="FF0000"/>
                </a:solidFill>
                <a:effectLst>
                  <a:outerShdw blurRad="38100" dist="38100" dir="2700000" algn="tl">
                    <a:srgbClr val="000000">
                      <a:alpha val="43137"/>
                    </a:srgbClr>
                  </a:outerShdw>
                </a:effectLst>
              </a:rPr>
              <a:t>حماية المحيط مسؤولية الجميع</a:t>
            </a:r>
            <a:endParaRPr lang="fr-FR" sz="7200" dirty="0" smtClean="0">
              <a:solidFill>
                <a:srgbClr val="FF0000"/>
              </a:solidFill>
              <a:effectLst>
                <a:outerShdw blurRad="38100" dist="38100" dir="2700000" algn="tl">
                  <a:srgbClr val="000000">
                    <a:alpha val="43137"/>
                  </a:srgbClr>
                </a:outerShdw>
              </a:effectLst>
            </a:endParaRPr>
          </a:p>
        </p:txBody>
      </p:sp>
      <p:sp>
        <p:nvSpPr>
          <p:cNvPr id="3" name="Rectangle 2" descr="Marbre blanc"/>
          <p:cNvSpPr>
            <a:spLocks noChangeArrowheads="1"/>
          </p:cNvSpPr>
          <p:nvPr/>
        </p:nvSpPr>
        <p:spPr bwMode="auto">
          <a:xfrm>
            <a:off x="1714480" y="357166"/>
            <a:ext cx="5500687" cy="1016000"/>
          </a:xfrm>
          <a:prstGeom prst="rect">
            <a:avLst/>
          </a:prstGeom>
          <a:noFill/>
          <a:ln w="9525">
            <a:noFill/>
            <a:miter lim="800000"/>
            <a:headEnd/>
            <a:tailEnd/>
          </a:ln>
        </p:spPr>
        <p:txBody>
          <a:bodyPr>
            <a:spAutoFit/>
          </a:bodyPr>
          <a:lstStyle/>
          <a:p>
            <a:pPr algn="ctr" rtl="1">
              <a:defRPr/>
            </a:pPr>
            <a:r>
              <a:rPr lang="ar-DZ" sz="6000" dirty="0">
                <a:solidFill>
                  <a:schemeClr val="bg1">
                    <a:lumMod val="20000"/>
                    <a:lumOff val="80000"/>
                  </a:schemeClr>
                </a:solidFill>
                <a:effectLst>
                  <a:outerShdw blurRad="38100" dist="38100" dir="2700000" algn="tl">
                    <a:srgbClr val="000000">
                      <a:alpha val="43137"/>
                    </a:srgbClr>
                  </a:outerShdw>
                </a:effectLst>
              </a:rPr>
              <a:t>شكرا لإهتمامكم</a:t>
            </a:r>
            <a:endParaRPr lang="fr-FR" sz="6000" dirty="0">
              <a:solidFill>
                <a:schemeClr val="bg1">
                  <a:lumMod val="20000"/>
                  <a:lumOff val="8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dissolve">
                                      <p:cBhvr>
                                        <p:cTn id="7" dur="1000"/>
                                        <p:tgtEl>
                                          <p:spTgt spid="32770"/>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t>2 . Techniques de réduction de la pollution dans les procédés industriels</a:t>
            </a:r>
            <a:endParaRPr lang="fr-FR" sz="2800" dirty="0"/>
          </a:p>
        </p:txBody>
      </p:sp>
      <p:sp>
        <p:nvSpPr>
          <p:cNvPr id="3" name="Espace réservé du contenu 2"/>
          <p:cNvSpPr>
            <a:spLocks noGrp="1"/>
          </p:cNvSpPr>
          <p:nvPr>
            <p:ph idx="1"/>
          </p:nvPr>
        </p:nvSpPr>
        <p:spPr/>
        <p:txBody>
          <a:bodyPr/>
          <a:lstStyle/>
          <a:p>
            <a:pPr algn="just">
              <a:buNone/>
            </a:pPr>
            <a:r>
              <a:rPr lang="fr-FR" sz="2000" dirty="0" smtClean="0">
                <a:solidFill>
                  <a:schemeClr val="tx1"/>
                </a:solidFill>
              </a:rPr>
              <a:t>Il existe plusieurs stratégies techniques pour réduire la pollution dans les systèmes industriels. Ces méthodes sont basées sur :</a:t>
            </a:r>
          </a:p>
          <a:p>
            <a:pPr algn="just">
              <a:buNone/>
            </a:pPr>
            <a:r>
              <a:rPr lang="fr-FR" sz="2000" dirty="0" smtClean="0">
                <a:solidFill>
                  <a:schemeClr val="tx1"/>
                </a:solidFill>
              </a:rPr>
              <a:t>- </a:t>
            </a:r>
            <a:r>
              <a:rPr lang="fr-FR" sz="2000" dirty="0" smtClean="0">
                <a:solidFill>
                  <a:srgbClr val="FF0000"/>
                </a:solidFill>
              </a:rPr>
              <a:t>optimisation du procédé industriel :</a:t>
            </a:r>
            <a:r>
              <a:rPr lang="fr-FR" sz="2000" dirty="0" smtClean="0">
                <a:solidFill>
                  <a:schemeClr val="tx1"/>
                </a:solidFill>
              </a:rPr>
              <a:t> elle inclut toute forme de modifications qui tend à réduire la pollution des systèmes. Ces modifications consistent soit à remplacer totalement un procédé par un autre qui pollue moins, soit à améliorer les systèmes existants.</a:t>
            </a:r>
          </a:p>
          <a:p>
            <a:pPr algn="just">
              <a:buNone/>
            </a:pPr>
            <a:r>
              <a:rPr lang="fr-FR" sz="2000" dirty="0" smtClean="0">
                <a:solidFill>
                  <a:schemeClr val="tx1"/>
                </a:solidFill>
              </a:rPr>
              <a:t>- </a:t>
            </a:r>
            <a:r>
              <a:rPr lang="fr-FR" sz="2000" dirty="0" smtClean="0">
                <a:solidFill>
                  <a:srgbClr val="FF0000"/>
                </a:solidFill>
              </a:rPr>
              <a:t>changement du carburant utilisé : </a:t>
            </a:r>
            <a:r>
              <a:rPr lang="fr-FR" sz="2000" dirty="0" smtClean="0">
                <a:solidFill>
                  <a:schemeClr val="tx1"/>
                </a:solidFill>
              </a:rPr>
              <a:t>une grande partie de la pollution est générée par les systèmes de combustion. Il est donc important de substituer les combustibles polluants comme le charbon par des combustibles plus propres comme le biogaz. Ces modifications doivent tenir compte de l’aspect économique autant que de l’aspect écologique,</a:t>
            </a:r>
            <a:endParaRPr lang="fr-FR" sz="2000"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t>2 . Techniques de réduction de la pollution dans les procédés industriels</a:t>
            </a:r>
            <a:endParaRPr lang="fr-FR" sz="2800" dirty="0"/>
          </a:p>
        </p:txBody>
      </p:sp>
      <p:sp>
        <p:nvSpPr>
          <p:cNvPr id="3" name="Espace réservé du contenu 2"/>
          <p:cNvSpPr>
            <a:spLocks noGrp="1"/>
          </p:cNvSpPr>
          <p:nvPr>
            <p:ph idx="1"/>
          </p:nvPr>
        </p:nvSpPr>
        <p:spPr/>
        <p:txBody>
          <a:bodyPr/>
          <a:lstStyle/>
          <a:p>
            <a:pPr algn="just"/>
            <a:r>
              <a:rPr lang="fr-FR" sz="2000" b="1" dirty="0" smtClean="0"/>
              <a:t>suppression de la pollution : </a:t>
            </a:r>
            <a:r>
              <a:rPr lang="fr-FR" sz="2000" dirty="0" smtClean="0"/>
              <a:t>quand le procédé industriel est trop polluant et que les modifications sont couteuses ou impossibles, il est nécessaire de supprimer la source de pollution. Les polluants peuvent aussi être collectés ou captés à la source avant de se répandre dans l’air ou dans la nature,</a:t>
            </a:r>
          </a:p>
          <a:p>
            <a:pPr algn="just"/>
            <a:r>
              <a:rPr lang="fr-FR" sz="2000" b="1" dirty="0" smtClean="0"/>
              <a:t>prévention de la pollution : </a:t>
            </a:r>
            <a:r>
              <a:rPr lang="fr-FR" sz="2000" dirty="0" smtClean="0"/>
              <a:t>il s’agit de réduire la pollution à la source, soit par des moyens chimiques ou physiques comme les filtres. Le recyclage est aussi un moyen de prévention très efficace. La pollution qui ne peut ni être captée ni recyclée peut être traitée et transformée après émission, avant de se répandre.</a:t>
            </a:r>
          </a:p>
          <a:p>
            <a:pPr algn="just"/>
            <a:endParaRPr lang="fr-FR" sz="2000" dirty="0" smtClean="0">
              <a:solidFill>
                <a:schemeClr val="tx1"/>
              </a:solidFill>
            </a:endParaRPr>
          </a:p>
          <a:p>
            <a:pPr algn="just">
              <a:buNone/>
            </a:pPr>
            <a:r>
              <a:rPr lang="fr-FR" sz="2000" dirty="0" smtClean="0"/>
              <a:t>Les techniques principales utilisées actuellement pour réduire la pollution sont les suivantes :</a:t>
            </a:r>
          </a:p>
          <a:p>
            <a:pPr algn="just"/>
            <a:endParaRPr lang="fr-FR" sz="20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14290"/>
            <a:ext cx="7542213" cy="857256"/>
          </a:xfrm>
        </p:spPr>
        <p:txBody>
          <a:bodyPr/>
          <a:lstStyle/>
          <a:p>
            <a:r>
              <a:rPr lang="fr-FR" dirty="0" smtClean="0"/>
              <a:t>2.1 Incinération thermique</a:t>
            </a:r>
            <a:endParaRPr lang="fr-FR" dirty="0"/>
          </a:p>
        </p:txBody>
      </p:sp>
      <p:sp>
        <p:nvSpPr>
          <p:cNvPr id="3" name="Espace réservé du contenu 2"/>
          <p:cNvSpPr>
            <a:spLocks noGrp="1"/>
          </p:cNvSpPr>
          <p:nvPr>
            <p:ph idx="1"/>
          </p:nvPr>
        </p:nvSpPr>
        <p:spPr>
          <a:xfrm>
            <a:off x="357158" y="1142985"/>
            <a:ext cx="8228013" cy="3571900"/>
          </a:xfrm>
        </p:spPr>
        <p:txBody>
          <a:bodyPr/>
          <a:lstStyle/>
          <a:p>
            <a:pPr algn="just"/>
            <a:r>
              <a:rPr lang="fr-FR" sz="2000" dirty="0" smtClean="0"/>
              <a:t>Cette technique permet de détruire les composés organiques volatils COV et les particules en les brulant d’une manière contrôlée à très haute température. Les COV sont oxydés en augmentant leur température jusqu’à l’auto-inflammation en présence d’oxygène. La haute température est maintenue pendant une durée de temps suffisante pour n’obtenir à la fin que du dioxyde de carbone et de l’eau. L’incinération thermique montre une grande efficacité qui est de l’ordre de 99,9%. L’un des gros avantages de cette méthode est que la chaleur produite par l’incinération peut être récupérée et réutilisée dans d’autres circuits qui nécessitent de l’énergie thermique. Le tableau 5.1 montre le rendement de l’incinération selon les procédés industriels.</a:t>
            </a:r>
            <a:endParaRPr lang="fr-FR" sz="2000" dirty="0"/>
          </a:p>
        </p:txBody>
      </p:sp>
      <p:pic>
        <p:nvPicPr>
          <p:cNvPr id="74754" name="Picture 2" descr="Résultat de recherche d'images pour &quot;Incinération thermique&quot;"/>
          <p:cNvPicPr>
            <a:picLocks noChangeAspect="1" noChangeArrowheads="1"/>
          </p:cNvPicPr>
          <p:nvPr/>
        </p:nvPicPr>
        <p:blipFill>
          <a:blip r:embed="rId2"/>
          <a:srcRect/>
          <a:stretch>
            <a:fillRect/>
          </a:stretch>
        </p:blipFill>
        <p:spPr bwMode="auto">
          <a:xfrm>
            <a:off x="4429124" y="4500570"/>
            <a:ext cx="4714876" cy="235743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a:srcRect/>
          <a:stretch>
            <a:fillRect/>
          </a:stretch>
        </p:blipFill>
        <p:spPr bwMode="auto">
          <a:xfrm>
            <a:off x="2571737" y="1507296"/>
            <a:ext cx="3576652" cy="3436179"/>
          </a:xfrm>
          <a:prstGeom prst="rect">
            <a:avLst/>
          </a:prstGeom>
          <a:noFill/>
          <a:ln w="9525">
            <a:noFill/>
            <a:miter lim="800000"/>
            <a:headEnd/>
            <a:tailEnd/>
          </a:ln>
          <a:effectLst/>
        </p:spPr>
      </p:pic>
      <p:sp>
        <p:nvSpPr>
          <p:cNvPr id="5" name="Titre 1"/>
          <p:cNvSpPr>
            <a:spLocks noGrp="1"/>
          </p:cNvSpPr>
          <p:nvPr>
            <p:ph type="title"/>
          </p:nvPr>
        </p:nvSpPr>
        <p:spPr>
          <a:xfrm>
            <a:off x="500034" y="214290"/>
            <a:ext cx="7542213" cy="857256"/>
          </a:xfrm>
        </p:spPr>
        <p:txBody>
          <a:bodyPr/>
          <a:lstStyle/>
          <a:p>
            <a:r>
              <a:rPr lang="fr-FR" dirty="0" smtClean="0"/>
              <a:t>2.1 Incinération thermique</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2238"/>
            <a:ext cx="7542213" cy="877870"/>
          </a:xfrm>
        </p:spPr>
        <p:txBody>
          <a:bodyPr/>
          <a:lstStyle/>
          <a:p>
            <a:r>
              <a:rPr lang="fr-FR" dirty="0" smtClean="0"/>
              <a:t>2.2 Incinération catalytique</a:t>
            </a:r>
            <a:endParaRPr lang="fr-FR" dirty="0"/>
          </a:p>
        </p:txBody>
      </p:sp>
      <p:sp>
        <p:nvSpPr>
          <p:cNvPr id="3" name="Espace réservé du contenu 2"/>
          <p:cNvSpPr>
            <a:spLocks noGrp="1"/>
          </p:cNvSpPr>
          <p:nvPr>
            <p:ph idx="1"/>
          </p:nvPr>
        </p:nvSpPr>
        <p:spPr>
          <a:xfrm>
            <a:off x="428596" y="1214422"/>
            <a:ext cx="5614998" cy="4410075"/>
          </a:xfrm>
        </p:spPr>
        <p:txBody>
          <a:bodyPr/>
          <a:lstStyle/>
          <a:p>
            <a:pPr algn="just"/>
            <a:r>
              <a:rPr lang="fr-FR" sz="1800" dirty="0" smtClean="0"/>
              <a:t>Les incinérateurs catalytiques ont le même principe de fonctionnement que les incinérateurs thermiques, mais la différence principale est que le polluant après combustion, passe par un lit catalytique qui augmente le rendement de la réaction d’oxydation et cela à une température plus basse que celle des incinérateurs thermiques. Les incinérateurs catalytiques sont parfois de petite taille, comme ceux utilisés dans les automobiles sous forme de pots catalytiques.</a:t>
            </a:r>
          </a:p>
          <a:p>
            <a:pPr algn="just"/>
            <a:r>
              <a:rPr lang="fr-FR" sz="1800" dirty="0" smtClean="0"/>
              <a:t>Les catalyseurs utilisés pour réduire les COV sont constitués de platine et de palladium. Les autres sont en oxydes métalliques, utilisés pour les gaz contenant des composés chlorés.</a:t>
            </a:r>
          </a:p>
          <a:p>
            <a:pPr algn="just"/>
            <a:r>
              <a:rPr lang="fr-FR" sz="1800" dirty="0" smtClean="0"/>
              <a:t>Les particules ont un effet de désactivation sur les catalyseurs car elles forment avec le temps une couche qui les sépare du flux à oxyder.</a:t>
            </a:r>
            <a:endParaRPr lang="fr-FR" sz="1800" dirty="0"/>
          </a:p>
        </p:txBody>
      </p:sp>
      <p:pic>
        <p:nvPicPr>
          <p:cNvPr id="76802" name="Picture 2" descr="Résultat de recherche d'images pour &quot;Incinération catalytique&quot;"/>
          <p:cNvPicPr>
            <a:picLocks noChangeAspect="1" noChangeArrowheads="1"/>
          </p:cNvPicPr>
          <p:nvPr/>
        </p:nvPicPr>
        <p:blipFill>
          <a:blip r:embed="rId2" cstate="print"/>
          <a:srcRect/>
          <a:stretch>
            <a:fillRect/>
          </a:stretch>
        </p:blipFill>
        <p:spPr bwMode="auto">
          <a:xfrm>
            <a:off x="6124575" y="1643050"/>
            <a:ext cx="3019425" cy="2071702"/>
          </a:xfrm>
          <a:prstGeom prst="rect">
            <a:avLst/>
          </a:prstGeom>
          <a:noFill/>
        </p:spPr>
      </p:pic>
      <p:pic>
        <p:nvPicPr>
          <p:cNvPr id="76804" name="Picture 4" descr="Résultat de recherche d'images pour &quot;Incinération catalytique&quot;"/>
          <p:cNvPicPr>
            <a:picLocks noChangeAspect="1" noChangeArrowheads="1"/>
          </p:cNvPicPr>
          <p:nvPr/>
        </p:nvPicPr>
        <p:blipFill>
          <a:blip r:embed="rId3" cstate="print"/>
          <a:srcRect/>
          <a:stretch>
            <a:fillRect/>
          </a:stretch>
        </p:blipFill>
        <p:spPr bwMode="auto">
          <a:xfrm>
            <a:off x="6114912" y="3786190"/>
            <a:ext cx="3029088" cy="264318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2238"/>
            <a:ext cx="7542213" cy="663556"/>
          </a:xfrm>
        </p:spPr>
        <p:txBody>
          <a:bodyPr/>
          <a:lstStyle/>
          <a:p>
            <a:r>
              <a:rPr lang="fr-FR" dirty="0" smtClean="0"/>
              <a:t>2.3 Utilisation des Torches</a:t>
            </a:r>
            <a:endParaRPr lang="fr-FR" dirty="0"/>
          </a:p>
        </p:txBody>
      </p:sp>
      <p:sp>
        <p:nvSpPr>
          <p:cNvPr id="3" name="Espace réservé du contenu 2"/>
          <p:cNvSpPr>
            <a:spLocks noGrp="1"/>
          </p:cNvSpPr>
          <p:nvPr>
            <p:ph idx="1"/>
          </p:nvPr>
        </p:nvSpPr>
        <p:spPr>
          <a:xfrm>
            <a:off x="457201" y="1000108"/>
            <a:ext cx="5972188" cy="5129231"/>
          </a:xfrm>
        </p:spPr>
        <p:txBody>
          <a:bodyPr/>
          <a:lstStyle/>
          <a:p>
            <a:pPr algn="just"/>
            <a:r>
              <a:rPr lang="fr-FR" sz="1800" dirty="0" smtClean="0"/>
              <a:t>L’utilisation des torches est le dernier recours pour éliminer les gaz d’hydrocarbures qui ne sont pas ou sont peu recyclables et qui ne peuvent pas être réutilisés comme combustibles. Ce procédé est utilisé dans l’industrie pétrochimique, dans les raffineries de pétrole, pour éliminer les COV légers qui ont un pouvoir calorifique élevé.</a:t>
            </a:r>
          </a:p>
          <a:p>
            <a:pPr algn="just"/>
            <a:r>
              <a:rPr lang="fr-FR" sz="1800" dirty="0" smtClean="0"/>
              <a:t>La combustion des gaz de fait dans des torches, qui sont des brûleurs à l’air libre. Ces systèmes sont économiques et ne nécessitent pas un surplus de carburant pour aider la combustion à s’accomplir. Ils sont aussi utilisés pour contrôler les émissions non régulières, accidentelles et fluctuantes. Cependant, les torches produisent beaucoup de bruit, de fumées, de chaleur qui est gaspillée et de rayonnement. Elles sont d’importantes sources de </a:t>
            </a:r>
            <a:r>
              <a:rPr lang="fr-FR" sz="1800" dirty="0" err="1" smtClean="0"/>
              <a:t>NO</a:t>
            </a:r>
            <a:r>
              <a:rPr lang="fr-FR" sz="1800" baseline="-25000" dirty="0" err="1" smtClean="0"/>
              <a:t>x</a:t>
            </a:r>
            <a:r>
              <a:rPr lang="fr-FR" sz="1800" dirty="0" smtClean="0"/>
              <a:t>, </a:t>
            </a:r>
            <a:r>
              <a:rPr lang="fr-FR" sz="1800" dirty="0" err="1" smtClean="0"/>
              <a:t>SO</a:t>
            </a:r>
            <a:r>
              <a:rPr lang="fr-FR" sz="1800" baseline="-25000" dirty="0" err="1" smtClean="0"/>
              <a:t>x</a:t>
            </a:r>
            <a:r>
              <a:rPr lang="fr-FR" sz="1800" dirty="0" smtClean="0"/>
              <a:t> et CO. Elles ne traitent pas les gaz qui contiennent des halogènes. La tendance actuelle dans l’industrie est de les éliminer.</a:t>
            </a:r>
          </a:p>
          <a:p>
            <a:pPr algn="just"/>
            <a:endParaRPr lang="fr-FR" sz="1800" dirty="0"/>
          </a:p>
        </p:txBody>
      </p:sp>
      <p:sp>
        <p:nvSpPr>
          <p:cNvPr id="77828" name="AutoShape 4" descr="Résultat de recherche d'images pour &quot;L'utilisation des torches est le dernier recours pour éliminer les gaz d’hydrocarbures&quot;"/>
          <p:cNvSpPr>
            <a:spLocks noChangeAspect="1" noChangeArrowheads="1"/>
          </p:cNvSpPr>
          <p:nvPr/>
        </p:nvSpPr>
        <p:spPr bwMode="auto">
          <a:xfrm>
            <a:off x="155575" y="-1333500"/>
            <a:ext cx="2095500" cy="2790825"/>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7830" name="Picture 6" descr="Résultat de recherche d'images pour &quot;L'utilisation des torches est le dernier recours pour éliminer les gaz d’hydrocarbures&quot;"/>
          <p:cNvPicPr>
            <a:picLocks noChangeAspect="1" noChangeArrowheads="1"/>
          </p:cNvPicPr>
          <p:nvPr/>
        </p:nvPicPr>
        <p:blipFill>
          <a:blip r:embed="rId2"/>
          <a:srcRect/>
          <a:stretch>
            <a:fillRect/>
          </a:stretch>
        </p:blipFill>
        <p:spPr bwMode="auto">
          <a:xfrm>
            <a:off x="6457950" y="2571744"/>
            <a:ext cx="2686050" cy="40195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2238"/>
            <a:ext cx="7542213" cy="734994"/>
          </a:xfrm>
        </p:spPr>
        <p:txBody>
          <a:bodyPr/>
          <a:lstStyle/>
          <a:p>
            <a:r>
              <a:rPr lang="fr-FR" dirty="0" smtClean="0"/>
              <a:t>2.4 Adsorption</a:t>
            </a:r>
            <a:endParaRPr lang="fr-FR" dirty="0"/>
          </a:p>
        </p:txBody>
      </p:sp>
      <p:sp>
        <p:nvSpPr>
          <p:cNvPr id="3" name="Espace réservé du contenu 2"/>
          <p:cNvSpPr>
            <a:spLocks noGrp="1"/>
          </p:cNvSpPr>
          <p:nvPr>
            <p:ph idx="1"/>
          </p:nvPr>
        </p:nvSpPr>
        <p:spPr>
          <a:xfrm>
            <a:off x="457200" y="1285861"/>
            <a:ext cx="8228013" cy="4843478"/>
          </a:xfrm>
        </p:spPr>
        <p:txBody>
          <a:bodyPr/>
          <a:lstStyle/>
          <a:p>
            <a:pPr algn="just"/>
            <a:r>
              <a:rPr lang="fr-FR" sz="1800" dirty="0" smtClean="0"/>
              <a:t>L’adsorption fait partie des premières techniques utilisées pour combattre la pollution. Elle est utilisée pour les sources qui émettent un taux élevé de particules et de COV. En plus, elle permet la réutilisation des COV.</a:t>
            </a:r>
          </a:p>
          <a:p>
            <a:pPr algn="just"/>
            <a:r>
              <a:rPr lang="fr-FR" sz="1800" dirty="0" smtClean="0"/>
              <a:t>Dans ce procédé, le polluant est absorbé par des granulés ou des cristaux de matières </a:t>
            </a:r>
            <a:r>
              <a:rPr lang="fr-FR" sz="1800" dirty="0" err="1" smtClean="0"/>
              <a:t>adsorbantes</a:t>
            </a:r>
            <a:r>
              <a:rPr lang="fr-FR" sz="1800" dirty="0" smtClean="0"/>
              <a:t>. L’adsorption ne se fait pas chimiquement mais les polluants sont physiquement retenus et peuvent ensuite être dégagés par la chaleur ou le vide. Le charbon actif est souvent utilisé comme adsorbant. L’adsorption par charbon actif peut être :</a:t>
            </a:r>
          </a:p>
        </p:txBody>
      </p:sp>
      <p:pic>
        <p:nvPicPr>
          <p:cNvPr id="78850" name="Picture 2" descr="Résultat de recherche d'images pour &quot;adsorption charbon actif&quot;"/>
          <p:cNvPicPr>
            <a:picLocks noChangeAspect="1" noChangeArrowheads="1"/>
          </p:cNvPicPr>
          <p:nvPr/>
        </p:nvPicPr>
        <p:blipFill>
          <a:blip r:embed="rId2"/>
          <a:srcRect/>
          <a:stretch>
            <a:fillRect/>
          </a:stretch>
        </p:blipFill>
        <p:spPr bwMode="auto">
          <a:xfrm>
            <a:off x="6500826" y="4151594"/>
            <a:ext cx="2643174" cy="2258714"/>
          </a:xfrm>
          <a:prstGeom prst="rect">
            <a:avLst/>
          </a:prstGeom>
          <a:noFill/>
        </p:spPr>
      </p:pic>
      <p:sp>
        <p:nvSpPr>
          <p:cNvPr id="78852" name="AutoShape 4" descr="https://www.desotec.com/wp-content/uploads/2015/03/Activated-carbon-density.jpg"/>
          <p:cNvSpPr>
            <a:spLocks noChangeAspect="1" noChangeArrowheads="1"/>
          </p:cNvSpPr>
          <p:nvPr/>
        </p:nvSpPr>
        <p:spPr bwMode="auto">
          <a:xfrm>
            <a:off x="155575" y="-3048000"/>
            <a:ext cx="6219825" cy="63531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8854" name="AutoShape 6" descr="https://www.desotec.com/wp-content/uploads/2015/03/Activated-carbon-density.jpg"/>
          <p:cNvSpPr>
            <a:spLocks noChangeAspect="1" noChangeArrowheads="1"/>
          </p:cNvSpPr>
          <p:nvPr/>
        </p:nvSpPr>
        <p:spPr bwMode="auto">
          <a:xfrm>
            <a:off x="155575" y="-3048000"/>
            <a:ext cx="6219825" cy="63531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8856" name="AutoShape 8" descr="Résultat de recherche d'images pour &quot;adsorption charbon actif&quot;"/>
          <p:cNvSpPr>
            <a:spLocks noChangeAspect="1" noChangeArrowheads="1"/>
          </p:cNvSpPr>
          <p:nvPr/>
        </p:nvSpPr>
        <p:spPr bwMode="auto">
          <a:xfrm>
            <a:off x="155575" y="-1927225"/>
            <a:ext cx="3943350" cy="40195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8858" name="AutoShape 10" descr="Résultat de recherche d'images pour &quot;adsorption charbon actif&quot;"/>
          <p:cNvSpPr>
            <a:spLocks noChangeAspect="1" noChangeArrowheads="1"/>
          </p:cNvSpPr>
          <p:nvPr/>
        </p:nvSpPr>
        <p:spPr bwMode="auto">
          <a:xfrm>
            <a:off x="155575" y="-1927225"/>
            <a:ext cx="3943350" cy="40195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8860" name="AutoShape 12" descr="Résultat de recherche d'images pour &quot;adsorption charbon actif&quot;"/>
          <p:cNvSpPr>
            <a:spLocks noChangeAspect="1" noChangeArrowheads="1"/>
          </p:cNvSpPr>
          <p:nvPr/>
        </p:nvSpPr>
        <p:spPr bwMode="auto">
          <a:xfrm>
            <a:off x="155575" y="-852488"/>
            <a:ext cx="2381250" cy="1790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8862" name="AutoShape 14" descr="Résultat de recherche d'images pour &quot;adsorption charbon actif&quot;"/>
          <p:cNvSpPr>
            <a:spLocks noChangeAspect="1" noChangeArrowheads="1"/>
          </p:cNvSpPr>
          <p:nvPr/>
        </p:nvSpPr>
        <p:spPr bwMode="auto">
          <a:xfrm>
            <a:off x="155575" y="-852488"/>
            <a:ext cx="2381250" cy="1790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8864" name="Picture 16" descr="Image associée"/>
          <p:cNvPicPr>
            <a:picLocks noChangeAspect="1" noChangeArrowheads="1"/>
          </p:cNvPicPr>
          <p:nvPr/>
        </p:nvPicPr>
        <p:blipFill>
          <a:blip r:embed="rId3"/>
          <a:srcRect/>
          <a:stretch>
            <a:fillRect/>
          </a:stretch>
        </p:blipFill>
        <p:spPr bwMode="auto">
          <a:xfrm>
            <a:off x="3333710" y="4143380"/>
            <a:ext cx="3143272" cy="2357454"/>
          </a:xfrm>
          <a:prstGeom prst="rect">
            <a:avLst/>
          </a:prstGeom>
          <a:noFill/>
        </p:spPr>
      </p:pic>
      <p:pic>
        <p:nvPicPr>
          <p:cNvPr id="12" name="Picture 6" descr="Image associée"/>
          <p:cNvPicPr>
            <a:picLocks noChangeAspect="1" noChangeArrowheads="1"/>
          </p:cNvPicPr>
          <p:nvPr/>
        </p:nvPicPr>
        <p:blipFill>
          <a:blip r:embed="rId4"/>
          <a:srcRect/>
          <a:stretch>
            <a:fillRect/>
          </a:stretch>
        </p:blipFill>
        <p:spPr bwMode="auto">
          <a:xfrm>
            <a:off x="0" y="3714728"/>
            <a:ext cx="2904020" cy="314327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2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upure">
  <a:themeElements>
    <a:clrScheme name="Coupure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fontScheme name="Coupure">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upure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Coupure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Coupure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Coupure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Coupure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Coupure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Coupure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Coupure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Coupure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rangvif">
  <a:themeElements>
    <a:clrScheme name="Orangvif 8">
      <a:dk1>
        <a:srgbClr val="000000"/>
      </a:dk1>
      <a:lt1>
        <a:srgbClr val="FF9900"/>
      </a:lt1>
      <a:dk2>
        <a:srgbClr val="FFFFFF"/>
      </a:dk2>
      <a:lt2>
        <a:srgbClr val="000000"/>
      </a:lt2>
      <a:accent1>
        <a:srgbClr val="FF0000"/>
      </a:accent1>
      <a:accent2>
        <a:srgbClr val="800080"/>
      </a:accent2>
      <a:accent3>
        <a:srgbClr val="FFCAAA"/>
      </a:accent3>
      <a:accent4>
        <a:srgbClr val="000000"/>
      </a:accent4>
      <a:accent5>
        <a:srgbClr val="FFAAAA"/>
      </a:accent5>
      <a:accent6>
        <a:srgbClr val="730073"/>
      </a:accent6>
      <a:hlink>
        <a:srgbClr val="A50021"/>
      </a:hlink>
      <a:folHlink>
        <a:srgbClr val="996600"/>
      </a:folHlink>
    </a:clrScheme>
    <a:fontScheme name="Orangvif">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rangvif 1">
        <a:dk1>
          <a:srgbClr val="000000"/>
        </a:dk1>
        <a:lt1>
          <a:srgbClr val="FFFFFF"/>
        </a:lt1>
        <a:dk2>
          <a:srgbClr val="000000"/>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rangvif 2">
        <a:dk1>
          <a:srgbClr val="000000"/>
        </a:dk1>
        <a:lt1>
          <a:srgbClr val="FFFFFF"/>
        </a:lt1>
        <a:dk2>
          <a:srgbClr val="000000"/>
        </a:dk2>
        <a:lt2>
          <a:srgbClr val="FFFFFF"/>
        </a:lt2>
        <a:accent1>
          <a:srgbClr val="CC3399"/>
        </a:accent1>
        <a:accent2>
          <a:srgbClr val="000066"/>
        </a:accent2>
        <a:accent3>
          <a:srgbClr val="FFFFFF"/>
        </a:accent3>
        <a:accent4>
          <a:srgbClr val="000000"/>
        </a:accent4>
        <a:accent5>
          <a:srgbClr val="E2ADCA"/>
        </a:accent5>
        <a:accent6>
          <a:srgbClr val="00005C"/>
        </a:accent6>
        <a:hlink>
          <a:srgbClr val="CC66FF"/>
        </a:hlink>
        <a:folHlink>
          <a:srgbClr val="660033"/>
        </a:folHlink>
      </a:clrScheme>
      <a:clrMap bg1="lt1" tx1="dk1" bg2="lt2" tx2="dk2" accent1="accent1" accent2="accent2" accent3="accent3" accent4="accent4" accent5="accent5" accent6="accent6" hlink="hlink" folHlink="folHlink"/>
    </a:extraClrScheme>
    <a:extraClrScheme>
      <a:clrScheme name="Orangvif 3">
        <a:dk1>
          <a:srgbClr val="000000"/>
        </a:dk1>
        <a:lt1>
          <a:srgbClr val="FFFFFF"/>
        </a:lt1>
        <a:dk2>
          <a:srgbClr val="F8F8F8"/>
        </a:dk2>
        <a:lt2>
          <a:srgbClr val="336699"/>
        </a:lt2>
        <a:accent1>
          <a:srgbClr val="0099FF"/>
        </a:accent1>
        <a:accent2>
          <a:srgbClr val="33CCCC"/>
        </a:accent2>
        <a:accent3>
          <a:srgbClr val="FFFFFF"/>
        </a:accent3>
        <a:accent4>
          <a:srgbClr val="000000"/>
        </a:accent4>
        <a:accent5>
          <a:srgbClr val="AACAFF"/>
        </a:accent5>
        <a:accent6>
          <a:srgbClr val="2DB9B9"/>
        </a:accent6>
        <a:hlink>
          <a:srgbClr val="CC00CC"/>
        </a:hlink>
        <a:folHlink>
          <a:srgbClr val="333399"/>
        </a:folHlink>
      </a:clrScheme>
      <a:clrMap bg1="lt1" tx1="dk1" bg2="lt2" tx2="dk2" accent1="accent1" accent2="accent2" accent3="accent3" accent4="accent4" accent5="accent5" accent6="accent6" hlink="hlink" folHlink="folHlink"/>
    </a:extraClrScheme>
    <a:extraClrScheme>
      <a:clrScheme name="Orangvif 4">
        <a:dk1>
          <a:srgbClr val="000000"/>
        </a:dk1>
        <a:lt1>
          <a:srgbClr val="FFFFFF"/>
        </a:lt1>
        <a:dk2>
          <a:srgbClr val="000000"/>
        </a:dk2>
        <a:lt2>
          <a:srgbClr val="FFFFFF"/>
        </a:lt2>
        <a:accent1>
          <a:srgbClr val="FF0000"/>
        </a:accent1>
        <a:accent2>
          <a:srgbClr val="008000"/>
        </a:accent2>
        <a:accent3>
          <a:srgbClr val="FFFFFF"/>
        </a:accent3>
        <a:accent4>
          <a:srgbClr val="000000"/>
        </a:accent4>
        <a:accent5>
          <a:srgbClr val="FFAAAA"/>
        </a:accent5>
        <a:accent6>
          <a:srgbClr val="007300"/>
        </a:accent6>
        <a:hlink>
          <a:srgbClr val="FFFFFF"/>
        </a:hlink>
        <a:folHlink>
          <a:srgbClr val="003300"/>
        </a:folHlink>
      </a:clrScheme>
      <a:clrMap bg1="lt1" tx1="dk1" bg2="lt2" tx2="dk2" accent1="accent1" accent2="accent2" accent3="accent3" accent4="accent4" accent5="accent5" accent6="accent6" hlink="hlink" folHlink="folHlink"/>
    </a:extraClrScheme>
    <a:extraClrScheme>
      <a:clrScheme name="Orangvif 5">
        <a:dk1>
          <a:srgbClr val="000000"/>
        </a:dk1>
        <a:lt1>
          <a:srgbClr val="FFFFCC"/>
        </a:lt1>
        <a:dk2>
          <a:srgbClr val="FFFFFF"/>
        </a:dk2>
        <a:lt2>
          <a:srgbClr val="C58051"/>
        </a:lt2>
        <a:accent1>
          <a:srgbClr val="99CC00"/>
        </a:accent1>
        <a:accent2>
          <a:srgbClr val="800000"/>
        </a:accent2>
        <a:accent3>
          <a:srgbClr val="FFFFE2"/>
        </a:accent3>
        <a:accent4>
          <a:srgbClr val="000000"/>
        </a:accent4>
        <a:accent5>
          <a:srgbClr val="CAE2AA"/>
        </a:accent5>
        <a:accent6>
          <a:srgbClr val="730000"/>
        </a:accent6>
        <a:hlink>
          <a:srgbClr val="FF0000"/>
        </a:hlink>
        <a:folHlink>
          <a:srgbClr val="CC9900"/>
        </a:folHlink>
      </a:clrScheme>
      <a:clrMap bg1="lt1" tx1="dk1" bg2="lt2" tx2="dk2" accent1="accent1" accent2="accent2" accent3="accent3" accent4="accent4" accent5="accent5" accent6="accent6" hlink="hlink" folHlink="folHlink"/>
    </a:extraClrScheme>
    <a:extraClrScheme>
      <a:clrScheme name="Orangvif 6">
        <a:dk1>
          <a:srgbClr val="000000"/>
        </a:dk1>
        <a:lt1>
          <a:srgbClr val="FFFFFF"/>
        </a:lt1>
        <a:dk2>
          <a:srgbClr val="000066"/>
        </a:dk2>
        <a:lt2>
          <a:srgbClr val="FFFFFF"/>
        </a:lt2>
        <a:accent1>
          <a:srgbClr val="F8F8F8"/>
        </a:accent1>
        <a:accent2>
          <a:srgbClr val="0066FF"/>
        </a:accent2>
        <a:accent3>
          <a:srgbClr val="FFFFFF"/>
        </a:accent3>
        <a:accent4>
          <a:srgbClr val="000000"/>
        </a:accent4>
        <a:accent5>
          <a:srgbClr val="FBFBFB"/>
        </a:accent5>
        <a:accent6>
          <a:srgbClr val="005CE7"/>
        </a:accent6>
        <a:hlink>
          <a:srgbClr val="FF0033"/>
        </a:hlink>
        <a:folHlink>
          <a:srgbClr val="000066"/>
        </a:folHlink>
      </a:clrScheme>
      <a:clrMap bg1="lt1" tx1="dk1" bg2="lt2" tx2="dk2" accent1="accent1" accent2="accent2" accent3="accent3" accent4="accent4" accent5="accent5" accent6="accent6" hlink="hlink" folHlink="folHlink"/>
    </a:extraClrScheme>
    <a:extraClrScheme>
      <a:clrScheme name="Orangvif 7">
        <a:dk1>
          <a:srgbClr val="0000CC"/>
        </a:dk1>
        <a:lt1>
          <a:srgbClr val="FFFFFF"/>
        </a:lt1>
        <a:dk2>
          <a:srgbClr val="000000"/>
        </a:dk2>
        <a:lt2>
          <a:srgbClr val="FFFFFF"/>
        </a:lt2>
        <a:accent1>
          <a:srgbClr val="3366FF"/>
        </a:accent1>
        <a:accent2>
          <a:srgbClr val="000066"/>
        </a:accent2>
        <a:accent3>
          <a:srgbClr val="AAAAAA"/>
        </a:accent3>
        <a:accent4>
          <a:srgbClr val="DADADA"/>
        </a:accent4>
        <a:accent5>
          <a:srgbClr val="ADB8FF"/>
        </a:accent5>
        <a:accent6>
          <a:srgbClr val="00005C"/>
        </a:accent6>
        <a:hlink>
          <a:srgbClr val="333399"/>
        </a:hlink>
        <a:folHlink>
          <a:srgbClr val="99CCFF"/>
        </a:folHlink>
      </a:clrScheme>
      <a:clrMap bg1="dk2" tx1="lt1" bg2="dk1" tx2="lt2" accent1="accent1" accent2="accent2" accent3="accent3" accent4="accent4" accent5="accent5" accent6="accent6" hlink="hlink" folHlink="folHlink"/>
    </a:extraClrScheme>
    <a:extraClrScheme>
      <a:clrScheme name="Orangvif 8">
        <a:dk1>
          <a:srgbClr val="000000"/>
        </a:dk1>
        <a:lt1>
          <a:srgbClr val="FF9900"/>
        </a:lt1>
        <a:dk2>
          <a:srgbClr val="FFFFFF"/>
        </a:dk2>
        <a:lt2>
          <a:srgbClr val="000000"/>
        </a:lt2>
        <a:accent1>
          <a:srgbClr val="FF0000"/>
        </a:accent1>
        <a:accent2>
          <a:srgbClr val="800080"/>
        </a:accent2>
        <a:accent3>
          <a:srgbClr val="FFCAAA"/>
        </a:accent3>
        <a:accent4>
          <a:srgbClr val="000000"/>
        </a:accent4>
        <a:accent5>
          <a:srgbClr val="FFAAAA"/>
        </a:accent5>
        <a:accent6>
          <a:srgbClr val="730073"/>
        </a:accent6>
        <a:hlink>
          <a:srgbClr val="A50021"/>
        </a:hlink>
        <a:folHlink>
          <a:srgbClr val="996600"/>
        </a:folHlink>
      </a:clrScheme>
      <a:clrMap bg1="lt1" tx1="dk1" bg2="lt2" tx2="dk2" accent1="accent1" accent2="accent2" accent3="accent3" accent4="accent4" accent5="accent5" accent6="accent6" hlink="hlink" folHlink="folHlink"/>
    </a:extraClrScheme>
    <a:extraClrScheme>
      <a:clrScheme name="Orangvif 9">
        <a:dk1>
          <a:srgbClr val="000000"/>
        </a:dk1>
        <a:lt1>
          <a:srgbClr val="FFFFFF"/>
        </a:lt1>
        <a:dk2>
          <a:srgbClr val="FFFFFF"/>
        </a:dk2>
        <a:lt2>
          <a:srgbClr val="FF9900"/>
        </a:lt2>
        <a:accent1>
          <a:srgbClr val="FF0000"/>
        </a:accent1>
        <a:accent2>
          <a:srgbClr val="800080"/>
        </a:accent2>
        <a:accent3>
          <a:srgbClr val="FFFFFF"/>
        </a:accent3>
        <a:accent4>
          <a:srgbClr val="000000"/>
        </a:accent4>
        <a:accent5>
          <a:srgbClr val="FFAAAA"/>
        </a:accent5>
        <a:accent6>
          <a:srgbClr val="730073"/>
        </a:accent6>
        <a:hlink>
          <a:srgbClr val="A50021"/>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1980</Words>
  <Application>Microsoft Office PowerPoint</Application>
  <PresentationFormat>On-screen Show (4:3)</PresentationFormat>
  <Paragraphs>76</Paragraphs>
  <Slides>26</Slides>
  <Notes>2</Notes>
  <HiddenSlides>0</HiddenSlides>
  <MMClips>0</MMClips>
  <ScaleCrop>false</ScaleCrop>
  <HeadingPairs>
    <vt:vector size="4" baseType="variant">
      <vt:variant>
        <vt:lpstr>Theme</vt:lpstr>
      </vt:variant>
      <vt:variant>
        <vt:i4>4</vt:i4>
      </vt:variant>
      <vt:variant>
        <vt:lpstr>Slide Titles</vt:lpstr>
      </vt:variant>
      <vt:variant>
        <vt:i4>26</vt:i4>
      </vt:variant>
    </vt:vector>
  </HeadingPairs>
  <TitlesOfParts>
    <vt:vector size="30" baseType="lpstr">
      <vt:lpstr>2_Thème Office</vt:lpstr>
      <vt:lpstr>1_Coupure</vt:lpstr>
      <vt:lpstr>Modèle par défaut</vt:lpstr>
      <vt:lpstr>Orangvif</vt:lpstr>
      <vt:lpstr>Préservation de l’environnement</vt:lpstr>
      <vt:lpstr>1. Introduction</vt:lpstr>
      <vt:lpstr>2 . Techniques de réduction de la pollution dans les procédés industriels</vt:lpstr>
      <vt:lpstr>2 . Techniques de réduction de la pollution dans les procédés industriels</vt:lpstr>
      <vt:lpstr>2.1 Incinération thermique</vt:lpstr>
      <vt:lpstr>2.1 Incinération thermique</vt:lpstr>
      <vt:lpstr>2.2 Incinération catalytique</vt:lpstr>
      <vt:lpstr>2.3 Utilisation des Torches</vt:lpstr>
      <vt:lpstr>2.4 Adsorption</vt:lpstr>
      <vt:lpstr>PowerPoint Presentation</vt:lpstr>
      <vt:lpstr>2.4 Adsorption</vt:lpstr>
      <vt:lpstr>2.5 Absorption</vt:lpstr>
      <vt:lpstr>PowerPoint Presentation</vt:lpstr>
      <vt:lpstr>PowerPoint Presentation</vt:lpstr>
      <vt:lpstr>2.6 Filtres</vt:lpstr>
      <vt:lpstr>2.7 Réduction des NOx</vt:lpstr>
      <vt:lpstr>3 Recyclage</vt:lpstr>
      <vt:lpstr>PowerPoint Presentation</vt:lpstr>
      <vt:lpstr>3.2 Méthodes de valorisation par le recyclage</vt:lpstr>
      <vt:lpstr>3.2 Méthodes de valorisation par le recyclage</vt:lpstr>
      <vt:lpstr>Acteurs de la préservation de l’environnement</vt:lpstr>
      <vt:lpstr>PowerPoint Presentation</vt:lpstr>
      <vt:lpstr>PowerPoint Presentation</vt:lpstr>
      <vt:lpstr>Législation algérienne en matière d’environnement</vt:lpstr>
      <vt:lpstr>PowerPoint Presentation</vt:lpstr>
      <vt:lpstr>La Protection de l ’Environnement est l ’affaire de tous حماية المحيط مسؤولية الجميع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youcef</dc:creator>
  <cp:lastModifiedBy>Master</cp:lastModifiedBy>
  <cp:revision>63</cp:revision>
  <dcterms:created xsi:type="dcterms:W3CDTF">2017-02-07T20:24:13Z</dcterms:created>
  <dcterms:modified xsi:type="dcterms:W3CDTF">2020-06-01T18:03:13Z</dcterms:modified>
</cp:coreProperties>
</file>