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88AC-CAE0-47D3-8D1B-116783F151C1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A1D68-9D84-4440-BF6E-DF0650362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0772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88AC-CAE0-47D3-8D1B-116783F151C1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A1D68-9D84-4440-BF6E-DF0650362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692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88AC-CAE0-47D3-8D1B-116783F151C1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A1D68-9D84-4440-BF6E-DF0650362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0301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88AC-CAE0-47D3-8D1B-116783F151C1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A1D68-9D84-4440-BF6E-DF0650362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178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88AC-CAE0-47D3-8D1B-116783F151C1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A1D68-9D84-4440-BF6E-DF0650362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915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88AC-CAE0-47D3-8D1B-116783F151C1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A1D68-9D84-4440-BF6E-DF0650362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177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88AC-CAE0-47D3-8D1B-116783F151C1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A1D68-9D84-4440-BF6E-DF0650362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7602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88AC-CAE0-47D3-8D1B-116783F151C1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A1D68-9D84-4440-BF6E-DF0650362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2503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88AC-CAE0-47D3-8D1B-116783F151C1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A1D68-9D84-4440-BF6E-DF0650362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170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88AC-CAE0-47D3-8D1B-116783F151C1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A1D68-9D84-4440-BF6E-DF0650362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336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88AC-CAE0-47D3-8D1B-116783F151C1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A1D68-9D84-4440-BF6E-DF0650362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5050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B88AC-CAE0-47D3-8D1B-116783F151C1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A1D68-9D84-4440-BF6E-DF0650362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3070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r-DZ" dirty="0" smtClean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معايير تقويم البحوث التربوية</a:t>
            </a:r>
            <a:r>
              <a:rPr lang="fr-FR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ar-DZ" sz="6000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معايير تقويم البحوث التربوية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962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933465"/>
              </p:ext>
            </p:extLst>
          </p:nvPr>
        </p:nvGraphicFramePr>
        <p:xfrm>
          <a:off x="0" y="8"/>
          <a:ext cx="12191999" cy="6857991"/>
        </p:xfrm>
        <a:graphic>
          <a:graphicData uri="http://schemas.openxmlformats.org/drawingml/2006/table">
            <a:tbl>
              <a:tblPr firstRow="1" firstCol="1" bandRow="1"/>
              <a:tblGrid>
                <a:gridCol w="8757284"/>
                <a:gridCol w="2731887"/>
                <a:gridCol w="702828"/>
              </a:tblGrid>
              <a:tr h="935182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عنوان مصاغ بطريقة واضحة دقيقة بمفاهيم علمية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وبناء منطقي مفاهيمي في ضوء الدراسات السابقة يتحدد بتساؤلات علمية دقيقة تتضمن مغيرا (مفهوما) على الاقل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تحديد مشكلة البحث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01</a:t>
                      </a:r>
                      <a:endParaRPr lang="fr-F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تستند إلى أساس منطقي وتشير إلى تفسير مشكلة البحث من خلال المفاهيم / المتغيرات</a:t>
                      </a:r>
                      <a:endParaRPr lang="fr-FR" sz="20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فروض البحث والمفاهيم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02</a:t>
                      </a:r>
                      <a:endParaRPr lang="fr-F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تحدد نظريا وإجرائيا من خلال أداة القياس</a:t>
                      </a:r>
                      <a:endParaRPr lang="fr-FR" sz="20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مفاهيم / متغيرات البحث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23453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يشير إلى التراث النظري الرئيس الذي كتب حول مشكلة البحث من خلال المتغيرات مع إظهار شخصية الباحث في تناوله لمشكلة البحث والربط بين مختلف أسسها النظرية</a:t>
                      </a:r>
                      <a:endParaRPr lang="fr-FR" sz="20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الإطار النظري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03</a:t>
                      </a:r>
                      <a:endParaRPr lang="fr-F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حديثة وذات صلة بمشكلة البحث</a:t>
                      </a:r>
                      <a:endParaRPr lang="fr-FR" sz="20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الدراسات السابقة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04</a:t>
                      </a:r>
                      <a:endParaRPr lang="fr-F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إبراز السبب الذي أدى الى استخدامه مع التصميم بدقة ووضوح</a:t>
                      </a:r>
                      <a:endParaRPr lang="fr-FR" sz="20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منهج البحث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05</a:t>
                      </a:r>
                      <a:endParaRPr lang="fr-F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ضرورة التوصيف وطريقة المعاينة ولماذا </a:t>
                      </a:r>
                      <a:endParaRPr lang="fr-FR" sz="20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مجتمع وعينة الدراسة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06</a:t>
                      </a:r>
                      <a:endParaRPr lang="fr-F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وصفا موجزا متكاملا</a:t>
                      </a:r>
                      <a:endParaRPr lang="fr-FR" sz="20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ميدان الدراسة</a:t>
                      </a:r>
                      <a:endParaRPr lang="fr-FR" sz="20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07</a:t>
                      </a:r>
                      <a:endParaRPr lang="fr-F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</a:tr>
              <a:tr h="623453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وصفا دقيقا، توضيح مراح البناء والتأكد من الخصائص السيكومترية بطرائق مختلفة مع إجراءات التطبيق والتنفيذ</a:t>
                      </a:r>
                      <a:endParaRPr lang="fr-FR" sz="20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أدوات الدراسة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08</a:t>
                      </a:r>
                      <a:endParaRPr lang="fr-F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في جداول إحصائية مرقمة ومعنونة بشكل سليم وبالمصدر ان اقتضت الضرورة</a:t>
                      </a:r>
                      <a:endParaRPr lang="fr-FR" sz="20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عرض النتائج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09</a:t>
                      </a:r>
                      <a:endParaRPr lang="fr-F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قراءة المؤشرات الإحصائية </a:t>
                      </a:r>
                      <a:r>
                        <a:rPr lang="ar-DZ" sz="2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ومدى </a:t>
                      </a:r>
                      <a:r>
                        <a:rPr lang="ar-DZ" sz="2000" b="1" baseline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تناسقها </a:t>
                      </a: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مع تساؤلات وفروض البحث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التحليل الإحصائي للنتائج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fr-F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623453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في اطار تساؤلات / فروض البحث وفي ضوء الإطار النظري والدراسات السابقة مع اظهار التصورات الفكرية المرتبطة بموضوع البحث من خلال النتائج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مناقشة النتائج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fr-F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حوصلة مع توصيات في ضوء مناقشة النتائج</a:t>
                      </a:r>
                      <a:endParaRPr lang="fr-FR" sz="20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الخاتمة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fr-F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الاحترام الصارم وفق </a:t>
                      </a:r>
                      <a:r>
                        <a:rPr lang="fr-FR" sz="2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APA</a:t>
                      </a:r>
                      <a:endParaRPr lang="fr-FR" sz="20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التوثيق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fr-F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حديثة، يغلب عليها المقالات العلمية المنشورة في المجلات المحكمة في المجلات الرصينة</a:t>
                      </a:r>
                      <a:endParaRPr lang="fr-FR" sz="20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المراجع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fr-F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623453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موجز ودقيق، خال من التعابير الأدبية التي تحتمل معاني المجاز، تطابق تام بين المعنى والمبنى، وبين التفكير والتحرير، مع خلو الأخطاء اللغوية والتكرار، والاطناب والاسهاب.</a:t>
                      </a:r>
                      <a:endParaRPr lang="fr-FR" sz="20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الأسلوب العلمي في </a:t>
                      </a:r>
                      <a:r>
                        <a:rPr lang="ar-DZ" sz="20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miri" panose="00000500000000000000" pitchFamily="2" charset="-78"/>
                        </a:rPr>
                        <a:t>التحرير</a:t>
                      </a:r>
                      <a:endParaRPr lang="fr-FR" sz="2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miri" panose="00000500000000000000" pitchFamily="2" charset="-78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fr-F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16" marR="46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079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268</Words>
  <Application>Microsoft Office PowerPoint</Application>
  <PresentationFormat>Grand écran</PresentationFormat>
  <Paragraphs>50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Amiri</vt:lpstr>
      <vt:lpstr>Arial</vt:lpstr>
      <vt:lpstr>Calibri</vt:lpstr>
      <vt:lpstr>Calibri Light</vt:lpstr>
      <vt:lpstr>Thème Office</vt:lpstr>
      <vt:lpstr>معايير تقويم البحوث التربوية 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معايير تقويم البحوث التربوية </dc:title>
  <dc:creator>Partenaire_Inform</dc:creator>
  <cp:lastModifiedBy>Partenaire_Inform</cp:lastModifiedBy>
  <cp:revision>2</cp:revision>
  <dcterms:created xsi:type="dcterms:W3CDTF">2023-03-12T17:17:00Z</dcterms:created>
  <dcterms:modified xsi:type="dcterms:W3CDTF">2023-03-12T17:19:31Z</dcterms:modified>
</cp:coreProperties>
</file>