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A12D9-4BDF-439C-8116-6C90CD4AF16F}" type="datetimeFigureOut">
              <a:rPr lang="fr-FR" smtClean="0"/>
              <a:t>06/09/2020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8D1CE-7BEE-45CC-A9E5-9B89D69D817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5D17A-BFA7-4023-9AED-A43EE5B34B46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5314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26BA1-5CC9-401E-A9DE-1C4C8F07DC43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06/09/2020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579689" y="3111578"/>
            <a:ext cx="7875280" cy="648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Industrielle </a:t>
            </a:r>
            <a:endParaRPr kumimoji="0" lang="fr-FR" sz="4500" b="1" i="1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2" name="Groupe 7"/>
          <p:cNvGrpSpPr/>
          <p:nvPr/>
        </p:nvGrpSpPr>
        <p:grpSpPr>
          <a:xfrm>
            <a:off x="35372" y="332656"/>
            <a:ext cx="9001124" cy="2063372"/>
            <a:chOff x="142876" y="332656"/>
            <a:chExt cx="9001156" cy="2063372"/>
          </a:xfrm>
        </p:grpSpPr>
        <p:sp>
          <p:nvSpPr>
            <p:cNvPr id="4" name="Espace réservé du contenu 2"/>
            <p:cNvSpPr txBox="1">
              <a:spLocks/>
            </p:cNvSpPr>
            <p:nvPr/>
          </p:nvSpPr>
          <p:spPr>
            <a:xfrm>
              <a:off x="1871198" y="840702"/>
              <a:ext cx="5256603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fr-FR" sz="2000" b="1" i="1" dirty="0" smtClean="0"/>
                <a:t>Université Djilali Bounaama Khemis Miliana</a:t>
              </a:r>
              <a:endParaRPr kumimoji="0" lang="fr-FR" sz="2000" b="1" i="1" strike="noStrike" kern="1200" cap="none" spc="0" normalizeH="0" baseline="0" noProof="0" dirty="0" smtClean="0">
                <a:ln>
                  <a:noFill/>
                </a:ln>
                <a:uLnTx/>
                <a:uFillTx/>
              </a:endParaRPr>
            </a:p>
          </p:txBody>
        </p:sp>
        <p:sp>
          <p:nvSpPr>
            <p:cNvPr id="5" name="Espace réservé du contenu 2"/>
            <p:cNvSpPr txBox="1">
              <a:spLocks/>
            </p:cNvSpPr>
            <p:nvPr/>
          </p:nvSpPr>
          <p:spPr>
            <a:xfrm>
              <a:off x="142876" y="332656"/>
              <a:ext cx="9001156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fr-FR" sz="3200" b="1" i="1" dirty="0" smtClean="0"/>
                <a:t>Ministère de l’enseignement supérieur et de la recherche scientifique </a:t>
              </a:r>
              <a:endParaRPr kumimoji="0" lang="fr-FR" sz="3200" b="1" i="1" strike="noStrike" kern="1200" cap="none" spc="0" normalizeH="0" baseline="0" noProof="0" dirty="0" smtClean="0">
                <a:ln>
                  <a:noFill/>
                </a:ln>
                <a:uLnTx/>
                <a:uFillTx/>
              </a:endParaRPr>
            </a:p>
          </p:txBody>
        </p:sp>
        <p:sp>
          <p:nvSpPr>
            <p:cNvPr id="9" name="Espace réservé du contenu 2"/>
            <p:cNvSpPr txBox="1">
              <a:spLocks/>
            </p:cNvSpPr>
            <p:nvPr/>
          </p:nvSpPr>
          <p:spPr>
            <a:xfrm>
              <a:off x="2249408" y="1273320"/>
              <a:ext cx="4734376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fr-FR" sz="2000" b="1" i="1" dirty="0" smtClean="0"/>
                <a:t>Faculté des Sciences et de la Technologie</a:t>
              </a:r>
              <a:endParaRPr kumimoji="0" lang="fr-FR" sz="2000" b="1" i="1" strike="noStrike" kern="1200" cap="none" spc="0" normalizeH="0" baseline="0" noProof="0" dirty="0" smtClean="0">
                <a:ln>
                  <a:noFill/>
                </a:ln>
                <a:uLnTx/>
                <a:uFillTx/>
              </a:endParaRPr>
            </a:p>
          </p:txBody>
        </p:sp>
        <p:sp>
          <p:nvSpPr>
            <p:cNvPr id="13" name="Espace réservé du contenu 2"/>
            <p:cNvSpPr txBox="1">
              <a:spLocks/>
            </p:cNvSpPr>
            <p:nvPr/>
          </p:nvSpPr>
          <p:spPr>
            <a:xfrm>
              <a:off x="2699792" y="1824524"/>
              <a:ext cx="3781084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fr-FR" sz="2000" b="1" i="1" dirty="0"/>
                <a:t>Département de </a:t>
              </a:r>
              <a:r>
                <a:rPr lang="fr-FR" sz="2000" b="1" i="1" dirty="0" smtClean="0"/>
                <a:t>Technologie</a:t>
              </a:r>
              <a:endParaRPr kumimoji="0" lang="fr-FR" sz="2000" b="1" i="1" strike="noStrike" kern="1200" cap="none" spc="0" normalizeH="0" baseline="0" noProof="0" dirty="0" smtClean="0">
                <a:ln>
                  <a:noFill/>
                </a:ln>
                <a:uLnTx/>
                <a:uFillTx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85984" y="4429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Chapitre 5. 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GMAO partie 2</a:t>
            </a:r>
            <a:endParaRPr lang="fr-F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 descr="C:\Users\PC-SOFT\Desktop\Nouveau dossier\téléchar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1825749" cy="804842"/>
          </a:xfrm>
          <a:prstGeom prst="rect">
            <a:avLst/>
          </a:prstGeom>
          <a:noFill/>
        </p:spPr>
      </p:pic>
      <p:pic>
        <p:nvPicPr>
          <p:cNvPr id="15" name="Picture 2" descr="C:\Users\PC-SOFT\Desktop\Nouveau dossier\téléchar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836712"/>
            <a:ext cx="1825749" cy="80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8643966" y="6143644"/>
            <a:ext cx="500034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A7FC17C-4B15-491C-B30B-C6D95B44EE6A}" type="slidenum">
              <a:rPr kumimoji="0" lang="fr-FR" sz="32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</a:t>
            </a:fld>
            <a:endParaRPr kumimoji="0" lang="fr-FR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11560" y="2420888"/>
            <a:ext cx="7875280" cy="648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d’une Cimenterie </a:t>
            </a:r>
            <a:endParaRPr kumimoji="0" lang="fr-FR" sz="4500" b="1" i="1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4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8643966" y="6143644"/>
            <a:ext cx="500034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A7FC17C-4B15-491C-B30B-C6D95B44EE6A}" type="slidenum">
              <a:rPr kumimoji="0" lang="fr-FR" sz="32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3</a:t>
            </a:fld>
            <a:endParaRPr kumimoji="0" lang="fr-FR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11560" y="2420888"/>
            <a:ext cx="7875280" cy="648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d’une Cimenterie </a:t>
            </a:r>
            <a:endParaRPr kumimoji="0" lang="fr-FR" sz="4500" b="1" i="1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7410" name="Picture 2" descr="C:\Users\PC-SOFT\Desktop\Nouveau dossier\maintenance industrielle\univ_30\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04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8643966" y="6143644"/>
            <a:ext cx="500034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A7FC17C-4B15-491C-B30B-C6D95B44EE6A}" type="slidenum">
              <a:rPr kumimoji="0" lang="fr-FR" sz="32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4</a:t>
            </a:fld>
            <a:endParaRPr kumimoji="0" lang="fr-FR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11560" y="2420888"/>
            <a:ext cx="7875280" cy="648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d’une Cimenterie </a:t>
            </a:r>
            <a:endParaRPr kumimoji="0" lang="fr-FR" sz="4500" b="1" i="1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7410" name="Picture 2" descr="C:\Users\PC-SOFT\Desktop\Nouveau dossier\maintenance industrielle\univ_30\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  <p:pic>
        <p:nvPicPr>
          <p:cNvPr id="17411" name="Picture 3" descr="C:\Users\PC-SOFT\Desktop\Nouveau dossier\maintenance industrielle\univ_30\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04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8643966" y="6143644"/>
            <a:ext cx="500034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A7FC17C-4B15-491C-B30B-C6D95B44EE6A}" type="slidenum">
              <a:rPr kumimoji="0" lang="fr-FR" sz="32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</a:t>
            </a:fld>
            <a:endParaRPr kumimoji="0" lang="fr-FR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11560" y="2420888"/>
            <a:ext cx="7875280" cy="648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d’une Cimenterie </a:t>
            </a:r>
            <a:endParaRPr kumimoji="0" lang="fr-FR" sz="4500" b="1" i="1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7410" name="Picture 2" descr="C:\Users\PC-SOFT\Desktop\Nouveau dossier\maintenance industrielle\univ_30\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  <p:pic>
        <p:nvPicPr>
          <p:cNvPr id="17411" name="Picture 3" descr="C:\Users\PC-SOFT\Desktop\Nouveau dossier\maintenance industrielle\univ_30\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  <p:pic>
        <p:nvPicPr>
          <p:cNvPr id="17412" name="Picture 4" descr="C:\Users\PC-SOFT\Desktop\Nouveau dossier\maintenance industrielle\univ_30\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04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8643966" y="6143644"/>
            <a:ext cx="500034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A7FC17C-4B15-491C-B30B-C6D95B44EE6A}" type="slidenum">
              <a:rPr kumimoji="0" lang="fr-FR" sz="32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6</a:t>
            </a:fld>
            <a:endParaRPr kumimoji="0" lang="fr-FR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11560" y="2420888"/>
            <a:ext cx="7875280" cy="648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d’une Cimenterie </a:t>
            </a:r>
            <a:endParaRPr kumimoji="0" lang="fr-FR" sz="4500" b="1" i="1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7410" name="Picture 2" descr="C:\Users\PC-SOFT\Desktop\Nouveau dossier\maintenance industrielle\univ_30\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  <p:pic>
        <p:nvPicPr>
          <p:cNvPr id="17411" name="Picture 3" descr="C:\Users\PC-SOFT\Desktop\Nouveau dossier\maintenance industrielle\univ_30\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  <p:pic>
        <p:nvPicPr>
          <p:cNvPr id="17412" name="Picture 4" descr="C:\Users\PC-SOFT\Desktop\Nouveau dossier\maintenance industrielle\univ_30\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  <p:pic>
        <p:nvPicPr>
          <p:cNvPr id="17413" name="Picture 5" descr="C:\Users\PC-SOFT\Desktop\Nouveau dossier\maintenance industrielle\univ_30\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04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8643966" y="6143644"/>
            <a:ext cx="500034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A7FC17C-4B15-491C-B30B-C6D95B44EE6A}" type="slidenum">
              <a:rPr kumimoji="0" lang="fr-FR" sz="32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7</a:t>
            </a:fld>
            <a:endParaRPr kumimoji="0" lang="fr-FR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11560" y="2420888"/>
            <a:ext cx="7875280" cy="648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45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d’une Cimenterie </a:t>
            </a:r>
            <a:endParaRPr kumimoji="0" lang="fr-FR" sz="4500" b="1" i="1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7410" name="Picture 2" descr="C:\Users\PC-SOFT\Desktop\Nouveau dossier\maintenance industrielle\univ_30\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  <p:pic>
        <p:nvPicPr>
          <p:cNvPr id="17411" name="Picture 3" descr="C:\Users\PC-SOFT\Desktop\Nouveau dossier\maintenance industrielle\univ_30\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  <p:pic>
        <p:nvPicPr>
          <p:cNvPr id="17412" name="Picture 4" descr="C:\Users\PC-SOFT\Desktop\Nouveau dossier\maintenance industrielle\univ_30\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  <p:pic>
        <p:nvPicPr>
          <p:cNvPr id="17413" name="Picture 5" descr="C:\Users\PC-SOFT\Desktop\Nouveau dossier\maintenance industrielle\univ_30\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  <p:pic>
        <p:nvPicPr>
          <p:cNvPr id="17414" name="Picture 6" descr="C:\Users\PC-SOFT\Desktop\Nouveau dossier\maintenance industrielle\univ_30\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04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C:\Users\PC-SOFT\Desktop\Nouveau dossier\maintenance industrielle\univ_30\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C:\Users\PC-SOFT\Desktop\Nouveau dossier\maintenance industrielle\univ_30\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Affichage à l'écran (4:3)</PresentationFormat>
  <Paragraphs>20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PC-SOFT</dc:creator>
  <cp:lastModifiedBy>PC-SOFT</cp:lastModifiedBy>
  <cp:revision>2</cp:revision>
  <dcterms:created xsi:type="dcterms:W3CDTF">2020-09-05T23:24:55Z</dcterms:created>
  <dcterms:modified xsi:type="dcterms:W3CDTF">2020-09-06T01:08:50Z</dcterms:modified>
</cp:coreProperties>
</file>