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7"/>
  </p:notesMasterIdLst>
  <p:sldIdLst>
    <p:sldId id="256" r:id="rId2"/>
    <p:sldId id="272" r:id="rId3"/>
    <p:sldId id="285" r:id="rId4"/>
    <p:sldId id="286" r:id="rId5"/>
    <p:sldId id="275" r:id="rId6"/>
    <p:sldId id="287" r:id="rId7"/>
    <p:sldId id="292" r:id="rId8"/>
    <p:sldId id="277" r:id="rId9"/>
    <p:sldId id="278" r:id="rId10"/>
    <p:sldId id="279" r:id="rId11"/>
    <p:sldId id="288" r:id="rId12"/>
    <p:sldId id="289" r:id="rId13"/>
    <p:sldId id="280" r:id="rId14"/>
    <p:sldId id="281" r:id="rId15"/>
    <p:sldId id="294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hyperlink" Target="&#1575;&#1604;&#1585;&#1608;&#1575;&#1576;&#1591;/&#1575;&#1604;&#1593;&#1602;&#1608;&#1576;&#1575;&#1578;.jpg" TargetMode="External"/><Relationship Id="rId3" Type="http://schemas.openxmlformats.org/officeDocument/2006/relationships/hyperlink" Target="&#1575;&#1604;&#1585;&#1608;&#1575;&#1576;&#1591;/&#1575;&#1604;&#1605;&#1572;&#1587;&#1587;&#1577;%20&#1575;&#1604;&#1605;&#1587;&#1578;&#1602;&#1576;&#1604;&#1577;.jpg" TargetMode="External"/><Relationship Id="rId7" Type="http://schemas.openxmlformats.org/officeDocument/2006/relationships/hyperlink" Target="&#1575;&#1604;&#1585;&#1608;&#1575;&#1576;&#1591;/&#1575;&#1610;&#1583;&#1575;&#1593;%20&#1575;&#1604;&#1587;&#1610;&#1606;&#1605;&#1575;2011.jpg" TargetMode="External"/><Relationship Id="rId2" Type="http://schemas.openxmlformats.org/officeDocument/2006/relationships/hyperlink" Target="&#1575;&#1604;&#1585;&#1608;&#1575;&#1576;&#1591;/&#1575;&#1604;&#1605;&#1608;&#1583;&#1593;.jpg" TargetMode="External"/><Relationship Id="rId1" Type="http://schemas.openxmlformats.org/officeDocument/2006/relationships/hyperlink" Target="&#1575;&#1604;&#1585;&#1608;&#1575;&#1576;&#1591;/&#1575;&#1580;&#1585;&#1575;&#1569;&#1575;&#1578;%20&#1575;&#1604;&#1575;&#1610;&#1583;&#1575;&#1593;99.jpg" TargetMode="External"/><Relationship Id="rId6" Type="http://schemas.openxmlformats.org/officeDocument/2006/relationships/hyperlink" Target="&#1575;&#1604;&#1585;&#1608;&#1575;&#1576;&#1591;/&#1575;&#1604;&#1608;&#1579;&#1575;&#1574;&#1602;%20&#1575;&#1604;&#1605;&#1608;&#1583;&#1593;&#1577;%201999.jpg" TargetMode="External"/><Relationship Id="rId5" Type="http://schemas.openxmlformats.org/officeDocument/2006/relationships/hyperlink" Target="../&#1575;&#1604;&#1585;&#1608;&#1575;&#1576;&#1591;/&#1575;&#1604;&#1608;&#1579;&#1575;&#1574;&#1602;%20&#1575;&#1604;&#1605;&#1608;&#1583;&#1593;&#1577;.jpg" TargetMode="External"/><Relationship Id="rId4" Type="http://schemas.openxmlformats.org/officeDocument/2006/relationships/hyperlink" Target="&#1575;&#1604;&#1585;&#1608;&#1575;&#1576;&#1591;/&#1575;&#1604;&#1608;&#1579;&#1575;&#1574;&#1602;%20&#1575;&#1604;&#1605;&#1608;&#1583;&#1593;&#1577;.jpg" TargetMode="External"/><Relationship Id="rId9" Type="http://schemas.openxmlformats.org/officeDocument/2006/relationships/hyperlink" Target="&#1575;&#1604;&#1585;&#1608;&#1575;&#1576;&#1591;/&#1575;&#1604;&#1593;&#1602;&#1608;&#1576;&#1575;&#1578;99.jpg" TargetMode="External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hyperlink" Target="&#1575;&#1604;&#1585;&#1608;&#1575;&#1576;&#1591;/&#1575;&#1610;&#1583;&#1575;&#1593;%20&#1575;&#1604;&#1587;&#1610;&#1606;&#1605;&#1575;2011.jpg" TargetMode="External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hyperlink" Target="&#1575;&#1604;&#1585;&#1608;&#1575;&#1576;&#1591;/&#1575;&#1604;&#1608;&#1579;&#1575;&#1574;&#1602;%20&#1575;&#1604;&#1605;&#1608;&#1583;&#1593;&#1577;%201999.jpg" TargetMode="External"/><Relationship Id="rId3" Type="http://schemas.openxmlformats.org/officeDocument/2006/relationships/hyperlink" Target="&#1575;&#1604;&#1585;&#1608;&#1575;&#1576;&#1591;/&#1575;&#1580;&#1585;&#1575;&#1569;&#1575;&#1578;%20&#1575;&#1604;&#1575;&#1610;&#1583;&#1575;&#1593;99.jpg" TargetMode="External"/><Relationship Id="rId7" Type="http://schemas.openxmlformats.org/officeDocument/2006/relationships/hyperlink" Target="../&#1575;&#1604;&#1585;&#1608;&#1575;&#1576;&#1591;/&#1575;&#1604;&#1608;&#1579;&#1575;&#1574;&#1602;%20&#1575;&#1604;&#1605;&#1608;&#1583;&#1593;&#1577;.jpg" TargetMode="External"/><Relationship Id="rId2" Type="http://schemas.openxmlformats.org/officeDocument/2006/relationships/hyperlink" Target="&#1575;&#1604;&#1585;&#1608;&#1575;&#1576;&#1591;/&#1575;&#1604;&#1593;&#1602;&#1608;&#1576;&#1575;&#1578;99.jpg" TargetMode="External"/><Relationship Id="rId1" Type="http://schemas.openxmlformats.org/officeDocument/2006/relationships/hyperlink" Target="&#1575;&#1604;&#1585;&#1608;&#1575;&#1576;&#1591;/&#1575;&#1604;&#1593;&#1602;&#1608;&#1576;&#1575;&#1578;.jpg" TargetMode="External"/><Relationship Id="rId6" Type="http://schemas.openxmlformats.org/officeDocument/2006/relationships/hyperlink" Target="&#1575;&#1604;&#1585;&#1608;&#1575;&#1576;&#1591;/&#1575;&#1604;&#1608;&#1579;&#1575;&#1574;&#1602;%20&#1575;&#1604;&#1605;&#1608;&#1583;&#1593;&#1577;.jpg" TargetMode="External"/><Relationship Id="rId5" Type="http://schemas.openxmlformats.org/officeDocument/2006/relationships/hyperlink" Target="&#1575;&#1604;&#1585;&#1608;&#1575;&#1576;&#1591;/&#1575;&#1604;&#1605;&#1572;&#1587;&#1587;&#1577;%20&#1575;&#1604;&#1605;&#1587;&#1578;&#1602;&#1576;&#1604;&#1577;.jpg" TargetMode="External"/><Relationship Id="rId4" Type="http://schemas.openxmlformats.org/officeDocument/2006/relationships/hyperlink" Target="&#1575;&#1604;&#1585;&#1608;&#1575;&#1576;&#1591;/&#1575;&#1604;&#1605;&#1608;&#1583;&#1593;.jpg" TargetMode="External"/><Relationship Id="rId9" Type="http://schemas.openxmlformats.org/officeDocument/2006/relationships/hyperlink" Target="&#1575;&#1604;&#1585;&#1608;&#1575;&#1576;&#1591;/&#1575;&#1610;&#1583;&#1575;&#1593;%20&#1575;&#1604;&#1587;&#1610;&#1606;&#1605;&#1575;2011.jpg" TargetMode="External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hyperlink" Target="&#1575;&#1604;&#1585;&#1608;&#1575;&#1576;&#1591;/&#1575;&#1610;&#1583;&#1575;&#1593;%20&#1575;&#1604;&#1587;&#1610;&#1606;&#1605;&#1575;2011.jpg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782A5E-90C4-40B6-9669-89B816CFC5CB}" type="doc">
      <dgm:prSet loTypeId="urn:microsoft.com/office/officeart/2005/8/layout/vList6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F93D13C-8945-4634-99F0-7C4FCF49D6E1}">
      <dgm:prSet phldrT="[Texte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ar-DZ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لغة</a:t>
          </a:r>
          <a:endParaRPr lang="fr-FR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44216CCD-2870-4E5E-944E-B90360EF8AB8}" type="parTrans" cxnId="{CC9CA141-4D82-49FC-B296-8A9CDF0CB5F1}">
      <dgm:prSet/>
      <dgm:spPr/>
      <dgm:t>
        <a:bodyPr/>
        <a:lstStyle/>
        <a:p>
          <a:endParaRPr lang="fr-FR"/>
        </a:p>
      </dgm:t>
    </dgm:pt>
    <dgm:pt modelId="{F857A9E1-4B6D-4751-8E41-C8CA1D8973B9}" type="sibTrans" cxnId="{CC9CA141-4D82-49FC-B296-8A9CDF0CB5F1}">
      <dgm:prSet/>
      <dgm:spPr/>
      <dgm:t>
        <a:bodyPr/>
        <a:lstStyle/>
        <a:p>
          <a:endParaRPr lang="fr-FR"/>
        </a:p>
      </dgm:t>
    </dgm:pt>
    <dgm:pt modelId="{160394CE-C545-41A5-98A6-24BC391B0A9E}">
      <dgm:prSet phldrT="[Texte]"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pPr algn="ctr"/>
          <a:r>
            <a:rPr lang="ar-DZ" dirty="0" err="1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أودع  </a:t>
          </a:r>
          <a:r>
            <a:rPr lang="ar-DZ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-وديعة </a:t>
          </a:r>
          <a:endParaRPr lang="fr-FR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094D12E4-7151-4AE6-9254-5223AE8B2F0F}" type="parTrans" cxnId="{02E52950-E929-4584-91B1-5D4210872A97}">
      <dgm:prSet/>
      <dgm:spPr/>
      <dgm:t>
        <a:bodyPr/>
        <a:lstStyle/>
        <a:p>
          <a:endParaRPr lang="fr-FR"/>
        </a:p>
      </dgm:t>
    </dgm:pt>
    <dgm:pt modelId="{6AF0A4C1-A501-495E-A521-3B7CA15320F7}" type="sibTrans" cxnId="{02E52950-E929-4584-91B1-5D4210872A97}">
      <dgm:prSet/>
      <dgm:spPr/>
      <dgm:t>
        <a:bodyPr/>
        <a:lstStyle/>
        <a:p>
          <a:endParaRPr lang="fr-FR"/>
        </a:p>
      </dgm:t>
    </dgm:pt>
    <dgm:pt modelId="{D990996D-F4BB-4AA4-837B-FE6198ECF5B1}">
      <dgm:prSet phldrT="[Texte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ar-DZ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اصطلاحا </a:t>
          </a:r>
          <a:endParaRPr lang="fr-FR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9913FF23-0B9F-478E-8C6D-F1D6EFFB24F4}" type="parTrans" cxnId="{3F9783DC-B2F7-4F55-8794-2706852D0D29}">
      <dgm:prSet/>
      <dgm:spPr/>
      <dgm:t>
        <a:bodyPr/>
        <a:lstStyle/>
        <a:p>
          <a:endParaRPr lang="fr-FR"/>
        </a:p>
      </dgm:t>
    </dgm:pt>
    <dgm:pt modelId="{C13B8E85-5159-47D3-B0E5-A588A097DEAB}" type="sibTrans" cxnId="{3F9783DC-B2F7-4F55-8794-2706852D0D29}">
      <dgm:prSet/>
      <dgm:spPr/>
      <dgm:t>
        <a:bodyPr/>
        <a:lstStyle/>
        <a:p>
          <a:endParaRPr lang="fr-FR"/>
        </a:p>
      </dgm:t>
    </dgm:pt>
    <dgm:pt modelId="{8465AF36-DEC3-4E0D-9E43-941A3BA88606}">
      <dgm:prSet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pPr algn="ctr"/>
          <a:r>
            <a:rPr lang="ar-DZ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مجموعة من القوانين والتشريعات الخاصة </a:t>
          </a:r>
          <a:r>
            <a:rPr lang="ar-DZ" dirty="0" err="1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بايداع</a:t>
          </a:r>
          <a:r>
            <a:rPr lang="ar-DZ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 مصادر المعلومات  </a:t>
          </a:r>
          <a:endParaRPr lang="fr-FR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53FDDBAF-D19F-4C38-A9A7-99813C15990D}" type="parTrans" cxnId="{0A836071-55F0-45BE-B027-FFE245DD98A1}">
      <dgm:prSet/>
      <dgm:spPr/>
      <dgm:t>
        <a:bodyPr/>
        <a:lstStyle/>
        <a:p>
          <a:endParaRPr lang="fr-FR"/>
        </a:p>
      </dgm:t>
    </dgm:pt>
    <dgm:pt modelId="{629A9983-AECF-4174-A2BC-0A54D3155C7C}" type="sibTrans" cxnId="{0A836071-55F0-45BE-B027-FFE245DD98A1}">
      <dgm:prSet/>
      <dgm:spPr/>
      <dgm:t>
        <a:bodyPr/>
        <a:lstStyle/>
        <a:p>
          <a:endParaRPr lang="fr-FR"/>
        </a:p>
      </dgm:t>
    </dgm:pt>
    <dgm:pt modelId="{88523894-64D4-48D1-9B9C-77EF42503F64}">
      <dgm:prSet phldrT="[Texte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ar-DZ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قانونيا</a:t>
          </a:r>
          <a:endParaRPr lang="fr-FR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891AF995-3757-4634-94C8-BFAA7F7A5027}" type="parTrans" cxnId="{A7093AE2-EA43-463F-BFE1-EA3E73EA5F6F}">
      <dgm:prSet/>
      <dgm:spPr/>
      <dgm:t>
        <a:bodyPr/>
        <a:lstStyle/>
        <a:p>
          <a:endParaRPr lang="fr-FR"/>
        </a:p>
      </dgm:t>
    </dgm:pt>
    <dgm:pt modelId="{ACDE4B8C-108A-4D91-BB79-EECB650580AA}" type="sibTrans" cxnId="{A7093AE2-EA43-463F-BFE1-EA3E73EA5F6F}">
      <dgm:prSet/>
      <dgm:spPr/>
      <dgm:t>
        <a:bodyPr/>
        <a:lstStyle/>
        <a:p>
          <a:endParaRPr lang="fr-FR"/>
        </a:p>
      </dgm:t>
    </dgm:pt>
    <dgm:pt modelId="{9994649A-864F-41A0-8C7E-45942C49C919}">
      <dgm:prSet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pPr algn="ctr"/>
          <a:r>
            <a:rPr lang="ar-DZ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إجراء أو تدبير قانوني</a:t>
          </a:r>
          <a:endParaRPr lang="fr-FR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FD1A3D79-89C9-4920-9C3A-8EA5FAAC6D68}" type="parTrans" cxnId="{C4795284-70E4-4D18-8097-86E3A52938B9}">
      <dgm:prSet/>
      <dgm:spPr/>
      <dgm:t>
        <a:bodyPr/>
        <a:lstStyle/>
        <a:p>
          <a:endParaRPr lang="fr-FR"/>
        </a:p>
      </dgm:t>
    </dgm:pt>
    <dgm:pt modelId="{C7052290-F9CD-4C91-BD00-AD16CFAEBA6A}" type="sibTrans" cxnId="{C4795284-70E4-4D18-8097-86E3A52938B9}">
      <dgm:prSet/>
      <dgm:spPr/>
      <dgm:t>
        <a:bodyPr/>
        <a:lstStyle/>
        <a:p>
          <a:endParaRPr lang="fr-FR"/>
        </a:p>
      </dgm:t>
    </dgm:pt>
    <dgm:pt modelId="{5C1376EB-A51A-4B04-A24E-8A9108BC2F82}">
      <dgm:prSet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pPr algn="ctr"/>
          <a:r>
            <a:rPr lang="ar-DZ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  هو اداة </a:t>
          </a:r>
          <a:r>
            <a:rPr lang="ar-DZ" dirty="0" err="1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لاثبات</a:t>
          </a:r>
          <a:r>
            <a:rPr lang="ar-DZ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 حقوق  وملكية الأفكار لأصحابها </a:t>
          </a:r>
          <a:endParaRPr lang="fr-FR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0F85F0A0-04B1-4C5D-910E-B05384982360}" type="parTrans" cxnId="{24DA1894-22E4-44C6-B26E-8F200855067A}">
      <dgm:prSet/>
      <dgm:spPr/>
      <dgm:t>
        <a:bodyPr/>
        <a:lstStyle/>
        <a:p>
          <a:endParaRPr lang="fr-FR"/>
        </a:p>
      </dgm:t>
    </dgm:pt>
    <dgm:pt modelId="{61F5DC25-4732-4C3D-A0FB-917A4F6281D6}" type="sibTrans" cxnId="{24DA1894-22E4-44C6-B26E-8F200855067A}">
      <dgm:prSet/>
      <dgm:spPr/>
      <dgm:t>
        <a:bodyPr/>
        <a:lstStyle/>
        <a:p>
          <a:endParaRPr lang="fr-FR"/>
        </a:p>
      </dgm:t>
    </dgm:pt>
    <dgm:pt modelId="{B1C733F1-7619-49EE-B390-F38798D1F407}">
      <dgm:prSet/>
      <dgm:spPr>
        <a:solidFill>
          <a:schemeClr val="bg1">
            <a:lumMod val="95000"/>
            <a:alpha val="90000"/>
          </a:schemeClr>
        </a:solidFill>
      </dgm:spPr>
      <dgm:t>
        <a:bodyPr/>
        <a:lstStyle/>
        <a:p>
          <a:pPr algn="ctr"/>
          <a:r>
            <a:rPr lang="ar-DZ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رسمي </a:t>
          </a:r>
          <a:r>
            <a:rPr lang="ar-DZ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إلزامي اجباري  قبل النشر </a:t>
          </a:r>
          <a:endParaRPr lang="fr-FR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F5D6D409-579F-482F-AFCE-AF060EA5BB63}" type="parTrans" cxnId="{2C7EA59E-A9D4-4F44-BAAA-DEE93EBC39CA}">
      <dgm:prSet/>
      <dgm:spPr/>
      <dgm:t>
        <a:bodyPr/>
        <a:lstStyle/>
        <a:p>
          <a:endParaRPr lang="fr-FR"/>
        </a:p>
      </dgm:t>
    </dgm:pt>
    <dgm:pt modelId="{8441AF58-A98C-4EC6-8B74-E9E63F6546A0}" type="sibTrans" cxnId="{2C7EA59E-A9D4-4F44-BAAA-DEE93EBC39CA}">
      <dgm:prSet/>
      <dgm:spPr/>
      <dgm:t>
        <a:bodyPr/>
        <a:lstStyle/>
        <a:p>
          <a:endParaRPr lang="fr-FR"/>
        </a:p>
      </dgm:t>
    </dgm:pt>
    <dgm:pt modelId="{01F751A5-DA68-408B-B2E8-946C0FFE92B1}" type="pres">
      <dgm:prSet presAssocID="{A3782A5E-90C4-40B6-9669-89B816CFC5CB}" presName="Name0" presStyleCnt="0">
        <dgm:presLayoutVars>
          <dgm:dir val="rev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1F986AD8-D621-4451-ACD2-0F1B789213B8}" type="pres">
      <dgm:prSet presAssocID="{3F93D13C-8945-4634-99F0-7C4FCF49D6E1}" presName="linNode" presStyleCnt="0"/>
      <dgm:spPr/>
    </dgm:pt>
    <dgm:pt modelId="{32FA444E-5D20-4D1D-BBDD-94334C7839FE}" type="pres">
      <dgm:prSet presAssocID="{3F93D13C-8945-4634-99F0-7C4FCF49D6E1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B00D12E-6643-426D-987D-FF8BEB605B80}" type="pres">
      <dgm:prSet presAssocID="{3F93D13C-8945-4634-99F0-7C4FCF49D6E1}" presName="childShp" presStyleLbl="bgAccFollowNode1" presStyleIdx="0" presStyleCnt="3" custLinFactNeighborX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282BEA1-6D35-4129-A899-DC752DF587F8}" type="pres">
      <dgm:prSet presAssocID="{F857A9E1-4B6D-4751-8E41-C8CA1D8973B9}" presName="spacing" presStyleCnt="0"/>
      <dgm:spPr/>
    </dgm:pt>
    <dgm:pt modelId="{35EE162C-052A-4336-9358-B783CFE70768}" type="pres">
      <dgm:prSet presAssocID="{D990996D-F4BB-4AA4-837B-FE6198ECF5B1}" presName="linNode" presStyleCnt="0"/>
      <dgm:spPr/>
    </dgm:pt>
    <dgm:pt modelId="{254480BB-F49A-4F7C-AC1C-ACDB7AD08075}" type="pres">
      <dgm:prSet presAssocID="{D990996D-F4BB-4AA4-837B-FE6198ECF5B1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FFCA0EB-E5D6-45E6-BDE0-32955D4B66A1}" type="pres">
      <dgm:prSet presAssocID="{D990996D-F4BB-4AA4-837B-FE6198ECF5B1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D925177-B370-431F-909D-0191ED244142}" type="pres">
      <dgm:prSet presAssocID="{C13B8E85-5159-47D3-B0E5-A588A097DEAB}" presName="spacing" presStyleCnt="0"/>
      <dgm:spPr/>
    </dgm:pt>
    <dgm:pt modelId="{6893940C-BBB3-423D-AA53-62FDDC2220BA}" type="pres">
      <dgm:prSet presAssocID="{88523894-64D4-48D1-9B9C-77EF42503F64}" presName="linNode" presStyleCnt="0"/>
      <dgm:spPr/>
    </dgm:pt>
    <dgm:pt modelId="{49A385D6-9706-4471-BDB9-E8752D0C79FE}" type="pres">
      <dgm:prSet presAssocID="{88523894-64D4-48D1-9B9C-77EF42503F64}" presName="parentShp" presStyleLbl="node1" presStyleIdx="2" presStyleCnt="3" custLinFactNeighborX="-943" custLinFactNeighborY="-5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C12EB51-DC35-481B-83C1-C4DA9FF713BA}" type="pres">
      <dgm:prSet presAssocID="{88523894-64D4-48D1-9B9C-77EF42503F64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8894A00-15FD-4749-AD5A-3BD658E1ED99}" type="presOf" srcId="{5C1376EB-A51A-4B04-A24E-8A9108BC2F82}" destId="{1C12EB51-DC35-481B-83C1-C4DA9FF713BA}" srcOrd="0" destOrd="1" presId="urn:microsoft.com/office/officeart/2005/8/layout/vList6"/>
    <dgm:cxn modelId="{EDAB6A6D-1CF5-4D2E-9799-BF4E0F34374C}" type="presOf" srcId="{3F93D13C-8945-4634-99F0-7C4FCF49D6E1}" destId="{32FA444E-5D20-4D1D-BBDD-94334C7839FE}" srcOrd="0" destOrd="0" presId="urn:microsoft.com/office/officeart/2005/8/layout/vList6"/>
    <dgm:cxn modelId="{3F9783DC-B2F7-4F55-8794-2706852D0D29}" srcId="{A3782A5E-90C4-40B6-9669-89B816CFC5CB}" destId="{D990996D-F4BB-4AA4-837B-FE6198ECF5B1}" srcOrd="1" destOrd="0" parTransId="{9913FF23-0B9F-478E-8C6D-F1D6EFFB24F4}" sibTransId="{C13B8E85-5159-47D3-B0E5-A588A097DEAB}"/>
    <dgm:cxn modelId="{24DA1894-22E4-44C6-B26E-8F200855067A}" srcId="{88523894-64D4-48D1-9B9C-77EF42503F64}" destId="{5C1376EB-A51A-4B04-A24E-8A9108BC2F82}" srcOrd="1" destOrd="0" parTransId="{0F85F0A0-04B1-4C5D-910E-B05384982360}" sibTransId="{61F5DC25-4732-4C3D-A0FB-917A4F6281D6}"/>
    <dgm:cxn modelId="{02E52950-E929-4584-91B1-5D4210872A97}" srcId="{3F93D13C-8945-4634-99F0-7C4FCF49D6E1}" destId="{160394CE-C545-41A5-98A6-24BC391B0A9E}" srcOrd="0" destOrd="0" parTransId="{094D12E4-7151-4AE6-9254-5223AE8B2F0F}" sibTransId="{6AF0A4C1-A501-495E-A521-3B7CA15320F7}"/>
    <dgm:cxn modelId="{782342A9-1AB3-4DBA-A638-682CEDEF077A}" type="presOf" srcId="{160394CE-C545-41A5-98A6-24BC391B0A9E}" destId="{8B00D12E-6643-426D-987D-FF8BEB605B80}" srcOrd="0" destOrd="0" presId="urn:microsoft.com/office/officeart/2005/8/layout/vList6"/>
    <dgm:cxn modelId="{2C7EA59E-A9D4-4F44-BAAA-DEE93EBC39CA}" srcId="{88523894-64D4-48D1-9B9C-77EF42503F64}" destId="{B1C733F1-7619-49EE-B390-F38798D1F407}" srcOrd="2" destOrd="0" parTransId="{F5D6D409-579F-482F-AFCE-AF060EA5BB63}" sibTransId="{8441AF58-A98C-4EC6-8B74-E9E63F6546A0}"/>
    <dgm:cxn modelId="{0A836071-55F0-45BE-B027-FFE245DD98A1}" srcId="{D990996D-F4BB-4AA4-837B-FE6198ECF5B1}" destId="{8465AF36-DEC3-4E0D-9E43-941A3BA88606}" srcOrd="0" destOrd="0" parTransId="{53FDDBAF-D19F-4C38-A9A7-99813C15990D}" sibTransId="{629A9983-AECF-4174-A2BC-0A54D3155C7C}"/>
    <dgm:cxn modelId="{D0067F22-7C63-4EE3-A43F-4476A2C42703}" type="presOf" srcId="{B1C733F1-7619-49EE-B390-F38798D1F407}" destId="{1C12EB51-DC35-481B-83C1-C4DA9FF713BA}" srcOrd="0" destOrd="2" presId="urn:microsoft.com/office/officeart/2005/8/layout/vList6"/>
    <dgm:cxn modelId="{6EDBF4D3-36F8-4A30-8DD9-EFA301F15FF7}" type="presOf" srcId="{9994649A-864F-41A0-8C7E-45942C49C919}" destId="{1C12EB51-DC35-481B-83C1-C4DA9FF713BA}" srcOrd="0" destOrd="0" presId="urn:microsoft.com/office/officeart/2005/8/layout/vList6"/>
    <dgm:cxn modelId="{9B11123A-7592-40C4-B14C-3CAE836A20D7}" type="presOf" srcId="{88523894-64D4-48D1-9B9C-77EF42503F64}" destId="{49A385D6-9706-4471-BDB9-E8752D0C79FE}" srcOrd="0" destOrd="0" presId="urn:microsoft.com/office/officeart/2005/8/layout/vList6"/>
    <dgm:cxn modelId="{14E3CC92-9027-4D49-A86B-68E0222BD865}" type="presOf" srcId="{D990996D-F4BB-4AA4-837B-FE6198ECF5B1}" destId="{254480BB-F49A-4F7C-AC1C-ACDB7AD08075}" srcOrd="0" destOrd="0" presId="urn:microsoft.com/office/officeart/2005/8/layout/vList6"/>
    <dgm:cxn modelId="{A7093AE2-EA43-463F-BFE1-EA3E73EA5F6F}" srcId="{A3782A5E-90C4-40B6-9669-89B816CFC5CB}" destId="{88523894-64D4-48D1-9B9C-77EF42503F64}" srcOrd="2" destOrd="0" parTransId="{891AF995-3757-4634-94C8-BFAA7F7A5027}" sibTransId="{ACDE4B8C-108A-4D91-BB79-EECB650580AA}"/>
    <dgm:cxn modelId="{C4795284-70E4-4D18-8097-86E3A52938B9}" srcId="{88523894-64D4-48D1-9B9C-77EF42503F64}" destId="{9994649A-864F-41A0-8C7E-45942C49C919}" srcOrd="0" destOrd="0" parTransId="{FD1A3D79-89C9-4920-9C3A-8EA5FAAC6D68}" sibTransId="{C7052290-F9CD-4C91-BD00-AD16CFAEBA6A}"/>
    <dgm:cxn modelId="{BA289659-C0B7-448B-87B5-F22AAC6E92FF}" type="presOf" srcId="{8465AF36-DEC3-4E0D-9E43-941A3BA88606}" destId="{EFFCA0EB-E5D6-45E6-BDE0-32955D4B66A1}" srcOrd="0" destOrd="0" presId="urn:microsoft.com/office/officeart/2005/8/layout/vList6"/>
    <dgm:cxn modelId="{C7265977-5E1D-4B88-AD4F-A0FB3C86E560}" type="presOf" srcId="{A3782A5E-90C4-40B6-9669-89B816CFC5CB}" destId="{01F751A5-DA68-408B-B2E8-946C0FFE92B1}" srcOrd="0" destOrd="0" presId="urn:microsoft.com/office/officeart/2005/8/layout/vList6"/>
    <dgm:cxn modelId="{CC9CA141-4D82-49FC-B296-8A9CDF0CB5F1}" srcId="{A3782A5E-90C4-40B6-9669-89B816CFC5CB}" destId="{3F93D13C-8945-4634-99F0-7C4FCF49D6E1}" srcOrd="0" destOrd="0" parTransId="{44216CCD-2870-4E5E-944E-B90360EF8AB8}" sibTransId="{F857A9E1-4B6D-4751-8E41-C8CA1D8973B9}"/>
    <dgm:cxn modelId="{D5B1E1CF-AFFB-499B-83AC-DEA13F5A98AC}" type="presParOf" srcId="{01F751A5-DA68-408B-B2E8-946C0FFE92B1}" destId="{1F986AD8-D621-4451-ACD2-0F1B789213B8}" srcOrd="0" destOrd="0" presId="urn:microsoft.com/office/officeart/2005/8/layout/vList6"/>
    <dgm:cxn modelId="{1AC781C0-D5AF-4CFA-8E79-50EB4CA4AD89}" type="presParOf" srcId="{1F986AD8-D621-4451-ACD2-0F1B789213B8}" destId="{32FA444E-5D20-4D1D-BBDD-94334C7839FE}" srcOrd="0" destOrd="0" presId="urn:microsoft.com/office/officeart/2005/8/layout/vList6"/>
    <dgm:cxn modelId="{F8755CBD-5D4E-48FE-85FB-BE84EEC4DD96}" type="presParOf" srcId="{1F986AD8-D621-4451-ACD2-0F1B789213B8}" destId="{8B00D12E-6643-426D-987D-FF8BEB605B80}" srcOrd="1" destOrd="0" presId="urn:microsoft.com/office/officeart/2005/8/layout/vList6"/>
    <dgm:cxn modelId="{A906FDA9-317E-433B-A288-9BC68CC06B81}" type="presParOf" srcId="{01F751A5-DA68-408B-B2E8-946C0FFE92B1}" destId="{6282BEA1-6D35-4129-A899-DC752DF587F8}" srcOrd="1" destOrd="0" presId="urn:microsoft.com/office/officeart/2005/8/layout/vList6"/>
    <dgm:cxn modelId="{614F90EA-659F-4E37-B2E7-855D7E7CCF24}" type="presParOf" srcId="{01F751A5-DA68-408B-B2E8-946C0FFE92B1}" destId="{35EE162C-052A-4336-9358-B783CFE70768}" srcOrd="2" destOrd="0" presId="urn:microsoft.com/office/officeart/2005/8/layout/vList6"/>
    <dgm:cxn modelId="{192A6817-104B-4B8D-9AAC-5DBB60F5E101}" type="presParOf" srcId="{35EE162C-052A-4336-9358-B783CFE70768}" destId="{254480BB-F49A-4F7C-AC1C-ACDB7AD08075}" srcOrd="0" destOrd="0" presId="urn:microsoft.com/office/officeart/2005/8/layout/vList6"/>
    <dgm:cxn modelId="{714DFE30-2C25-4136-BDC5-49680E57A8D0}" type="presParOf" srcId="{35EE162C-052A-4336-9358-B783CFE70768}" destId="{EFFCA0EB-E5D6-45E6-BDE0-32955D4B66A1}" srcOrd="1" destOrd="0" presId="urn:microsoft.com/office/officeart/2005/8/layout/vList6"/>
    <dgm:cxn modelId="{37986148-FF0A-4C92-93CA-80317EDC1021}" type="presParOf" srcId="{01F751A5-DA68-408B-B2E8-946C0FFE92B1}" destId="{2D925177-B370-431F-909D-0191ED244142}" srcOrd="3" destOrd="0" presId="urn:microsoft.com/office/officeart/2005/8/layout/vList6"/>
    <dgm:cxn modelId="{A7CC874E-8000-4DDE-9BEB-1B0923FD01AB}" type="presParOf" srcId="{01F751A5-DA68-408B-B2E8-946C0FFE92B1}" destId="{6893940C-BBB3-423D-AA53-62FDDC2220BA}" srcOrd="4" destOrd="0" presId="urn:microsoft.com/office/officeart/2005/8/layout/vList6"/>
    <dgm:cxn modelId="{47245B16-3D95-4EA3-89E0-EBE14A3EB930}" type="presParOf" srcId="{6893940C-BBB3-423D-AA53-62FDDC2220BA}" destId="{49A385D6-9706-4471-BDB9-E8752D0C79FE}" srcOrd="0" destOrd="0" presId="urn:microsoft.com/office/officeart/2005/8/layout/vList6"/>
    <dgm:cxn modelId="{EB05ED08-CF32-461F-80F4-BD19A0F27503}" type="presParOf" srcId="{6893940C-BBB3-423D-AA53-62FDDC2220BA}" destId="{1C12EB51-DC35-481B-83C1-C4DA9FF713B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A195B0-CD96-4FB6-9CC6-D754772E86E7}" type="doc">
      <dgm:prSet loTypeId="urn:microsoft.com/office/officeart/2005/8/layout/chevron1" loCatId="process" qsTypeId="urn:microsoft.com/office/officeart/2005/8/quickstyle/3d9" qsCatId="3D" csTypeId="urn:microsoft.com/office/officeart/2005/8/colors/accent0_2" csCatId="mainScheme" phldr="1"/>
      <dgm:spPr/>
    </dgm:pt>
    <dgm:pt modelId="{92830825-B069-4F63-8F0A-BC91515A4A92}">
      <dgm:prSet phldrT="[Texte]" custT="1"/>
      <dgm:spPr/>
      <dgm:t>
        <a:bodyPr/>
        <a:lstStyle/>
        <a:p>
          <a:r>
            <a:rPr lang="ar-DZ" sz="2800" dirty="0" smtClean="0">
              <a:solidFill>
                <a:schemeClr val="tx1"/>
              </a:solidFill>
            </a:rPr>
            <a:t>هو إجراء</a:t>
          </a:r>
          <a:endParaRPr lang="ar-DZ" sz="2800" dirty="0" smtClean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  <a:p>
          <a:r>
            <a:rPr lang="ar-DZ" sz="28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رسمي الزامي </a:t>
          </a:r>
          <a:endParaRPr lang="fr-FR" sz="28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8BBEDC1A-15C9-4847-A75D-4338F0927B5A}" type="parTrans" cxnId="{F8141D92-A003-4D7F-A1FC-393A9BEEE5E9}">
      <dgm:prSet/>
      <dgm:spPr/>
      <dgm:t>
        <a:bodyPr/>
        <a:lstStyle/>
        <a:p>
          <a:endParaRPr lang="fr-FR"/>
        </a:p>
      </dgm:t>
    </dgm:pt>
    <dgm:pt modelId="{CDC614B8-442B-4A44-8797-687C576BA4BB}" type="sibTrans" cxnId="{F8141D92-A003-4D7F-A1FC-393A9BEEE5E9}">
      <dgm:prSet/>
      <dgm:spPr/>
      <dgm:t>
        <a:bodyPr/>
        <a:lstStyle/>
        <a:p>
          <a:endParaRPr lang="fr-FR"/>
        </a:p>
      </dgm:t>
    </dgm:pt>
    <dgm:pt modelId="{C86E8173-3B58-4F7A-82EC-1532A43559D6}">
      <dgm:prSet phldrT="[Texte]" custT="1"/>
      <dgm:spPr/>
      <dgm:t>
        <a:bodyPr/>
        <a:lstStyle/>
        <a:p>
          <a:r>
            <a:rPr lang="ar-DZ" sz="2800" dirty="0" err="1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بايداع</a:t>
          </a:r>
          <a:r>
            <a:rPr lang="ar-DZ" sz="28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 نسخ من مصادر المعلومات </a:t>
          </a:r>
          <a:endParaRPr lang="fr-FR" sz="28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A7253857-FE22-48BF-9651-4844CE33D48D}" type="parTrans" cxnId="{9ACEF3B2-F1A4-4725-9C54-227E1EBB2008}">
      <dgm:prSet/>
      <dgm:spPr/>
      <dgm:t>
        <a:bodyPr/>
        <a:lstStyle/>
        <a:p>
          <a:endParaRPr lang="fr-FR"/>
        </a:p>
      </dgm:t>
    </dgm:pt>
    <dgm:pt modelId="{6F9A7CFC-0B69-405B-9B41-67CBAB4A15A2}" type="sibTrans" cxnId="{9ACEF3B2-F1A4-4725-9C54-227E1EBB2008}">
      <dgm:prSet/>
      <dgm:spPr/>
      <dgm:t>
        <a:bodyPr/>
        <a:lstStyle/>
        <a:p>
          <a:endParaRPr lang="fr-FR"/>
        </a:p>
      </dgm:t>
    </dgm:pt>
    <dgm:pt modelId="{2873B765-2BAC-4765-AC0D-9B6D6A627CBD}">
      <dgm:prSet phldrT="[Texte]" custT="1"/>
      <dgm:spPr/>
      <dgm:t>
        <a:bodyPr/>
        <a:lstStyle/>
        <a:p>
          <a:r>
            <a:rPr lang="ar-DZ" sz="28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للمكتبة الوطنية أو مركز وطني  </a:t>
          </a:r>
          <a:endParaRPr lang="fr-FR" sz="28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5A038047-3E78-4F15-9010-FD08B05FD5B6}" type="parTrans" cxnId="{DD72505D-E6DD-4C05-8917-1989D7912CA7}">
      <dgm:prSet/>
      <dgm:spPr/>
      <dgm:t>
        <a:bodyPr/>
        <a:lstStyle/>
        <a:p>
          <a:endParaRPr lang="fr-FR"/>
        </a:p>
      </dgm:t>
    </dgm:pt>
    <dgm:pt modelId="{DC9F7904-EB2D-4D43-968B-7FB056C7E6AE}" type="sibTrans" cxnId="{DD72505D-E6DD-4C05-8917-1989D7912CA7}">
      <dgm:prSet/>
      <dgm:spPr/>
      <dgm:t>
        <a:bodyPr/>
        <a:lstStyle/>
        <a:p>
          <a:endParaRPr lang="fr-FR"/>
        </a:p>
      </dgm:t>
    </dgm:pt>
    <dgm:pt modelId="{CC277D3F-2A13-47B5-8A86-6939424CD4F7}">
      <dgm:prSet phldrT="[Texte]" custT="1"/>
      <dgm:spPr/>
      <dgm:t>
        <a:bodyPr/>
        <a:lstStyle/>
        <a:p>
          <a:r>
            <a:rPr lang="ar-DZ" sz="28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لحفظ </a:t>
          </a:r>
          <a:r>
            <a:rPr lang="ar-DZ" sz="28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ورقابة </a:t>
          </a:r>
          <a:r>
            <a:rPr lang="ar-DZ" sz="28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مصادر المعلومات </a:t>
          </a:r>
          <a:r>
            <a:rPr lang="ar-DZ" sz="2800" dirty="0" err="1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واعطائها</a:t>
          </a:r>
          <a:r>
            <a:rPr lang="ar-DZ" sz="28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 رقما وطنيا </a:t>
          </a:r>
          <a:endParaRPr lang="fr-FR" sz="28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0C8DEC86-B422-46B9-AFCD-259B20CE1538}" type="parTrans" cxnId="{0A247D32-A080-4FFC-9999-95C621FA87B0}">
      <dgm:prSet/>
      <dgm:spPr/>
      <dgm:t>
        <a:bodyPr/>
        <a:lstStyle/>
        <a:p>
          <a:endParaRPr lang="fr-FR"/>
        </a:p>
      </dgm:t>
    </dgm:pt>
    <dgm:pt modelId="{CA82AE2D-7A9F-44BF-AFC8-C9D1BD734988}" type="sibTrans" cxnId="{0A247D32-A080-4FFC-9999-95C621FA87B0}">
      <dgm:prSet/>
      <dgm:spPr/>
      <dgm:t>
        <a:bodyPr/>
        <a:lstStyle/>
        <a:p>
          <a:endParaRPr lang="fr-FR"/>
        </a:p>
      </dgm:t>
    </dgm:pt>
    <dgm:pt modelId="{DC7538B3-8BB3-40C4-A627-0F095F7C4895}" type="pres">
      <dgm:prSet presAssocID="{72A195B0-CD96-4FB6-9CC6-D754772E86E7}" presName="Name0" presStyleCnt="0">
        <dgm:presLayoutVars>
          <dgm:dir val="rev"/>
          <dgm:animLvl val="lvl"/>
          <dgm:resizeHandles val="exact"/>
        </dgm:presLayoutVars>
      </dgm:prSet>
      <dgm:spPr/>
    </dgm:pt>
    <dgm:pt modelId="{6C69856D-5425-411E-8AA7-67CEE3BAE416}" type="pres">
      <dgm:prSet presAssocID="{92830825-B069-4F63-8F0A-BC91515A4A92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28FF797-637A-4FFF-B972-3BE2FB35490E}" type="pres">
      <dgm:prSet presAssocID="{CDC614B8-442B-4A44-8797-687C576BA4BB}" presName="parTxOnlySpace" presStyleCnt="0"/>
      <dgm:spPr/>
    </dgm:pt>
    <dgm:pt modelId="{D2EFF495-7262-40F3-8FC0-A1019565B1F9}" type="pres">
      <dgm:prSet presAssocID="{C86E8173-3B58-4F7A-82EC-1532A43559D6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D8DA22-F8F7-4B17-BAD5-D439B762D596}" type="pres">
      <dgm:prSet presAssocID="{6F9A7CFC-0B69-405B-9B41-67CBAB4A15A2}" presName="parTxOnlySpace" presStyleCnt="0"/>
      <dgm:spPr/>
    </dgm:pt>
    <dgm:pt modelId="{84ADA66E-0932-4EA1-A87B-D32BB5D94442}" type="pres">
      <dgm:prSet presAssocID="{2873B765-2BAC-4765-AC0D-9B6D6A627CBD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A1B54B4-D4CA-40C4-BAA5-06F73BD49A72}" type="pres">
      <dgm:prSet presAssocID="{DC9F7904-EB2D-4D43-968B-7FB056C7E6AE}" presName="parTxOnlySpace" presStyleCnt="0"/>
      <dgm:spPr/>
    </dgm:pt>
    <dgm:pt modelId="{DDF99D62-7C13-431E-9016-35C1BC105FA4}" type="pres">
      <dgm:prSet presAssocID="{CC277D3F-2A13-47B5-8A86-6939424CD4F7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8141D92-A003-4D7F-A1FC-393A9BEEE5E9}" srcId="{72A195B0-CD96-4FB6-9CC6-D754772E86E7}" destId="{92830825-B069-4F63-8F0A-BC91515A4A92}" srcOrd="0" destOrd="0" parTransId="{8BBEDC1A-15C9-4847-A75D-4338F0927B5A}" sibTransId="{CDC614B8-442B-4A44-8797-687C576BA4BB}"/>
    <dgm:cxn modelId="{34CFF223-5506-42CF-8356-F07FB46F5751}" type="presOf" srcId="{2873B765-2BAC-4765-AC0D-9B6D6A627CBD}" destId="{84ADA66E-0932-4EA1-A87B-D32BB5D94442}" srcOrd="0" destOrd="0" presId="urn:microsoft.com/office/officeart/2005/8/layout/chevron1"/>
    <dgm:cxn modelId="{02F99139-A275-42E3-B682-B524CE8A8AEF}" type="presOf" srcId="{CC277D3F-2A13-47B5-8A86-6939424CD4F7}" destId="{DDF99D62-7C13-431E-9016-35C1BC105FA4}" srcOrd="0" destOrd="0" presId="urn:microsoft.com/office/officeart/2005/8/layout/chevron1"/>
    <dgm:cxn modelId="{0A247D32-A080-4FFC-9999-95C621FA87B0}" srcId="{72A195B0-CD96-4FB6-9CC6-D754772E86E7}" destId="{CC277D3F-2A13-47B5-8A86-6939424CD4F7}" srcOrd="3" destOrd="0" parTransId="{0C8DEC86-B422-46B9-AFCD-259B20CE1538}" sibTransId="{CA82AE2D-7A9F-44BF-AFC8-C9D1BD734988}"/>
    <dgm:cxn modelId="{03240433-FCF3-4C0B-91F9-49BEC672CB0B}" type="presOf" srcId="{C86E8173-3B58-4F7A-82EC-1532A43559D6}" destId="{D2EFF495-7262-40F3-8FC0-A1019565B1F9}" srcOrd="0" destOrd="0" presId="urn:microsoft.com/office/officeart/2005/8/layout/chevron1"/>
    <dgm:cxn modelId="{C424E958-44E1-40A8-B5F0-8D70D59E4711}" type="presOf" srcId="{92830825-B069-4F63-8F0A-BC91515A4A92}" destId="{6C69856D-5425-411E-8AA7-67CEE3BAE416}" srcOrd="0" destOrd="0" presId="urn:microsoft.com/office/officeart/2005/8/layout/chevron1"/>
    <dgm:cxn modelId="{FF70568C-2E31-4A32-8B6E-8EF42F41F1EB}" type="presOf" srcId="{72A195B0-CD96-4FB6-9CC6-D754772E86E7}" destId="{DC7538B3-8BB3-40C4-A627-0F095F7C4895}" srcOrd="0" destOrd="0" presId="urn:microsoft.com/office/officeart/2005/8/layout/chevron1"/>
    <dgm:cxn modelId="{DD72505D-E6DD-4C05-8917-1989D7912CA7}" srcId="{72A195B0-CD96-4FB6-9CC6-D754772E86E7}" destId="{2873B765-2BAC-4765-AC0D-9B6D6A627CBD}" srcOrd="2" destOrd="0" parTransId="{5A038047-3E78-4F15-9010-FD08B05FD5B6}" sibTransId="{DC9F7904-EB2D-4D43-968B-7FB056C7E6AE}"/>
    <dgm:cxn modelId="{9ACEF3B2-F1A4-4725-9C54-227E1EBB2008}" srcId="{72A195B0-CD96-4FB6-9CC6-D754772E86E7}" destId="{C86E8173-3B58-4F7A-82EC-1532A43559D6}" srcOrd="1" destOrd="0" parTransId="{A7253857-FE22-48BF-9651-4844CE33D48D}" sibTransId="{6F9A7CFC-0B69-405B-9B41-67CBAB4A15A2}"/>
    <dgm:cxn modelId="{0CDF4CCC-3D4A-40D9-B47B-427B14AF4B5E}" type="presParOf" srcId="{DC7538B3-8BB3-40C4-A627-0F095F7C4895}" destId="{6C69856D-5425-411E-8AA7-67CEE3BAE416}" srcOrd="0" destOrd="0" presId="urn:microsoft.com/office/officeart/2005/8/layout/chevron1"/>
    <dgm:cxn modelId="{9B2E1849-8C30-4A20-92C8-C069EFEE59A7}" type="presParOf" srcId="{DC7538B3-8BB3-40C4-A627-0F095F7C4895}" destId="{C28FF797-637A-4FFF-B972-3BE2FB35490E}" srcOrd="1" destOrd="0" presId="urn:microsoft.com/office/officeart/2005/8/layout/chevron1"/>
    <dgm:cxn modelId="{DC348049-9D3D-43A5-A21A-85277067AD82}" type="presParOf" srcId="{DC7538B3-8BB3-40C4-A627-0F095F7C4895}" destId="{D2EFF495-7262-40F3-8FC0-A1019565B1F9}" srcOrd="2" destOrd="0" presId="urn:microsoft.com/office/officeart/2005/8/layout/chevron1"/>
    <dgm:cxn modelId="{C101DC0B-6C28-468C-B6C7-02B69F57A014}" type="presParOf" srcId="{DC7538B3-8BB3-40C4-A627-0F095F7C4895}" destId="{ACD8DA22-F8F7-4B17-BAD5-D439B762D596}" srcOrd="3" destOrd="0" presId="urn:microsoft.com/office/officeart/2005/8/layout/chevron1"/>
    <dgm:cxn modelId="{F5D8F567-B3A7-4660-8B5E-6A18DF0A9A09}" type="presParOf" srcId="{DC7538B3-8BB3-40C4-A627-0F095F7C4895}" destId="{84ADA66E-0932-4EA1-A87B-D32BB5D94442}" srcOrd="4" destOrd="0" presId="urn:microsoft.com/office/officeart/2005/8/layout/chevron1"/>
    <dgm:cxn modelId="{5A5F5B23-8137-40E7-9CAE-8B27BD6CFF2F}" type="presParOf" srcId="{DC7538B3-8BB3-40C4-A627-0F095F7C4895}" destId="{FA1B54B4-D4CA-40C4-BAA5-06F73BD49A72}" srcOrd="5" destOrd="0" presId="urn:microsoft.com/office/officeart/2005/8/layout/chevron1"/>
    <dgm:cxn modelId="{FC9F7266-01F7-4275-B5FA-27CF0180A464}" type="presParOf" srcId="{DC7538B3-8BB3-40C4-A627-0F095F7C4895}" destId="{DDF99D62-7C13-431E-9016-35C1BC105FA4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DF7CD6-FC42-426C-BC8B-D8D3A88BE573}" type="doc">
      <dgm:prSet loTypeId="urn:microsoft.com/office/officeart/2005/8/layout/vList5" loCatId="list" qsTypeId="urn:microsoft.com/office/officeart/2005/8/quickstyle/3d7" qsCatId="3D" csTypeId="urn:microsoft.com/office/officeart/2005/8/colors/accent0_3" csCatId="mainScheme" phldr="1"/>
      <dgm:spPr/>
      <dgm:t>
        <a:bodyPr/>
        <a:lstStyle/>
        <a:p>
          <a:endParaRPr lang="fr-FR"/>
        </a:p>
      </dgm:t>
    </dgm:pt>
    <dgm:pt modelId="{3E4A5978-55DE-4C17-AC7B-B0632CBEEDA3}">
      <dgm:prSet phldrT="[Texte]"/>
      <dgm:spPr/>
      <dgm:t>
        <a:bodyPr/>
        <a:lstStyle/>
        <a:p>
          <a:r>
            <a:rPr lang="ar-DZ" dirty="0" err="1" smtClean="0">
              <a:latin typeface="Arabic Typesetting" pitchFamily="66" charset="-78"/>
              <a:cs typeface="Arabic Typesetting" pitchFamily="66" charset="-78"/>
            </a:rPr>
            <a:t>فرنسا1537</a:t>
          </a:r>
          <a:r>
            <a:rPr lang="ar-DZ" dirty="0" smtClean="0">
              <a:latin typeface="Arabic Typesetting" pitchFamily="66" charset="-78"/>
              <a:cs typeface="Arabic Typesetting" pitchFamily="66" charset="-78"/>
            </a:rPr>
            <a:t> </a:t>
          </a:r>
          <a:endParaRPr lang="fr-FR" dirty="0">
            <a:latin typeface="Arabic Typesetting" pitchFamily="66" charset="-78"/>
            <a:cs typeface="Arabic Typesetting" pitchFamily="66" charset="-78"/>
          </a:endParaRPr>
        </a:p>
      </dgm:t>
    </dgm:pt>
    <dgm:pt modelId="{6D87B93E-1AD1-4E50-A0CD-405464537DA0}" type="parTrans" cxnId="{22F7432B-3CFE-4D55-A57B-34DAA5A4F71A}">
      <dgm:prSet/>
      <dgm:spPr/>
      <dgm:t>
        <a:bodyPr/>
        <a:lstStyle/>
        <a:p>
          <a:endParaRPr lang="fr-FR"/>
        </a:p>
      </dgm:t>
    </dgm:pt>
    <dgm:pt modelId="{C61D1D16-64AB-4881-BFD1-72446881CFE5}" type="sibTrans" cxnId="{22F7432B-3CFE-4D55-A57B-34DAA5A4F71A}">
      <dgm:prSet/>
      <dgm:spPr/>
      <dgm:t>
        <a:bodyPr/>
        <a:lstStyle/>
        <a:p>
          <a:endParaRPr lang="fr-FR"/>
        </a:p>
      </dgm:t>
    </dgm:pt>
    <dgm:pt modelId="{DF1C0760-0060-42BD-8353-677D457F1D71}">
      <dgm:prSet phldrT="[Texte]"/>
      <dgm:spPr/>
      <dgm:t>
        <a:bodyPr/>
        <a:lstStyle/>
        <a:p>
          <a:r>
            <a:rPr lang="ar-DZ" dirty="0" smtClean="0">
              <a:latin typeface="Arabic Typesetting" pitchFamily="66" charset="-78"/>
              <a:cs typeface="Arabic Typesetting" pitchFamily="66" charset="-78"/>
            </a:rPr>
            <a:t>الو.م.أ 1702</a:t>
          </a:r>
          <a:endParaRPr lang="fr-FR" dirty="0">
            <a:latin typeface="Arabic Typesetting" pitchFamily="66" charset="-78"/>
            <a:cs typeface="Arabic Typesetting" pitchFamily="66" charset="-78"/>
          </a:endParaRPr>
        </a:p>
      </dgm:t>
    </dgm:pt>
    <dgm:pt modelId="{94C27EE8-7CCD-4231-AE5F-B6728D2FF0EF}" type="parTrans" cxnId="{84C9D883-A8AF-412A-A417-68E613368F13}">
      <dgm:prSet/>
      <dgm:spPr/>
      <dgm:t>
        <a:bodyPr/>
        <a:lstStyle/>
        <a:p>
          <a:endParaRPr lang="fr-FR"/>
        </a:p>
      </dgm:t>
    </dgm:pt>
    <dgm:pt modelId="{1013DF2F-1939-474F-921A-62B8DCD83B29}" type="sibTrans" cxnId="{84C9D883-A8AF-412A-A417-68E613368F13}">
      <dgm:prSet/>
      <dgm:spPr/>
      <dgm:t>
        <a:bodyPr/>
        <a:lstStyle/>
        <a:p>
          <a:endParaRPr lang="fr-FR"/>
        </a:p>
      </dgm:t>
    </dgm:pt>
    <dgm:pt modelId="{ADBBD243-2B39-4ED6-B124-1C8713C866F4}">
      <dgm:prSet phldrT="[Texte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ar-DZ" sz="48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انتشار الايداع القانوني</a:t>
          </a:r>
          <a:endParaRPr lang="fr-FR" sz="48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C3AD5EF6-CD97-4DCB-8CD4-76B58667AFAB}" type="sibTrans" cxnId="{98FE4A8B-3539-492D-9404-BA490D73E2B1}">
      <dgm:prSet/>
      <dgm:spPr/>
      <dgm:t>
        <a:bodyPr/>
        <a:lstStyle/>
        <a:p>
          <a:endParaRPr lang="fr-FR"/>
        </a:p>
      </dgm:t>
    </dgm:pt>
    <dgm:pt modelId="{D86B628A-0DE6-4280-B6B3-99DBF7EA5311}" type="parTrans" cxnId="{98FE4A8B-3539-492D-9404-BA490D73E2B1}">
      <dgm:prSet/>
      <dgm:spPr/>
      <dgm:t>
        <a:bodyPr/>
        <a:lstStyle/>
        <a:p>
          <a:endParaRPr lang="fr-FR"/>
        </a:p>
      </dgm:t>
    </dgm:pt>
    <dgm:pt modelId="{6D1A3CD3-43FC-48AB-B40F-6B2C9E84B541}">
      <dgm:prSet phldrT="[Texte]"/>
      <dgm:spPr/>
      <dgm:t>
        <a:bodyPr/>
        <a:lstStyle/>
        <a:p>
          <a:r>
            <a:rPr lang="ar-DZ" dirty="0" smtClean="0">
              <a:latin typeface="Arabic Typesetting" pitchFamily="66" charset="-78"/>
              <a:cs typeface="Arabic Typesetting" pitchFamily="66" charset="-78"/>
            </a:rPr>
            <a:t>بلجيكا 1594</a:t>
          </a:r>
          <a:endParaRPr lang="fr-FR" dirty="0">
            <a:latin typeface="Arabic Typesetting" pitchFamily="66" charset="-78"/>
            <a:cs typeface="Arabic Typesetting" pitchFamily="66" charset="-78"/>
          </a:endParaRPr>
        </a:p>
      </dgm:t>
    </dgm:pt>
    <dgm:pt modelId="{3964454E-B69F-4542-B7CB-AD6C4ECF1FBE}" type="parTrans" cxnId="{176233C6-B877-4B61-A8D2-14B12DC5941E}">
      <dgm:prSet/>
      <dgm:spPr/>
      <dgm:t>
        <a:bodyPr/>
        <a:lstStyle/>
        <a:p>
          <a:endParaRPr lang="fr-FR"/>
        </a:p>
      </dgm:t>
    </dgm:pt>
    <dgm:pt modelId="{5BE51F83-42C0-4ADA-9F85-9670C7B4FB2B}" type="sibTrans" cxnId="{176233C6-B877-4B61-A8D2-14B12DC5941E}">
      <dgm:prSet/>
      <dgm:spPr/>
      <dgm:t>
        <a:bodyPr/>
        <a:lstStyle/>
        <a:p>
          <a:endParaRPr lang="fr-FR"/>
        </a:p>
      </dgm:t>
    </dgm:pt>
    <dgm:pt modelId="{CD58181B-33BF-466F-B3BA-18ED85AC0337}">
      <dgm:prSet phldrT="[Texte]"/>
      <dgm:spPr/>
      <dgm:t>
        <a:bodyPr/>
        <a:lstStyle/>
        <a:p>
          <a:r>
            <a:rPr lang="ar-DZ" dirty="0" smtClean="0">
              <a:latin typeface="Arabic Typesetting" pitchFamily="66" charset="-78"/>
              <a:cs typeface="Arabic Typesetting" pitchFamily="66" charset="-78"/>
            </a:rPr>
            <a:t>السويد 1661</a:t>
          </a:r>
          <a:endParaRPr lang="fr-FR" dirty="0">
            <a:latin typeface="Arabic Typesetting" pitchFamily="66" charset="-78"/>
            <a:cs typeface="Arabic Typesetting" pitchFamily="66" charset="-78"/>
          </a:endParaRPr>
        </a:p>
      </dgm:t>
    </dgm:pt>
    <dgm:pt modelId="{20DA53C0-F94A-4135-9C1B-E4D5732D6A3C}" type="parTrans" cxnId="{6D0FBB9B-800B-4923-8450-C3D35398B356}">
      <dgm:prSet/>
      <dgm:spPr/>
      <dgm:t>
        <a:bodyPr/>
        <a:lstStyle/>
        <a:p>
          <a:endParaRPr lang="fr-FR"/>
        </a:p>
      </dgm:t>
    </dgm:pt>
    <dgm:pt modelId="{873A1255-5098-46C2-9575-3AC7C6B9CBAA}" type="sibTrans" cxnId="{6D0FBB9B-800B-4923-8450-C3D35398B356}">
      <dgm:prSet/>
      <dgm:spPr/>
      <dgm:t>
        <a:bodyPr/>
        <a:lstStyle/>
        <a:p>
          <a:endParaRPr lang="fr-FR"/>
        </a:p>
      </dgm:t>
    </dgm:pt>
    <dgm:pt modelId="{3C7AF833-AF86-445C-9279-875A739AA841}">
      <dgm:prSet phldrT="[Texte]"/>
      <dgm:spPr/>
      <dgm:t>
        <a:bodyPr/>
        <a:lstStyle/>
        <a:p>
          <a:r>
            <a:rPr lang="ar-DZ" dirty="0" err="1" smtClean="0">
              <a:latin typeface="Arabic Typesetting" pitchFamily="66" charset="-78"/>
              <a:cs typeface="Arabic Typesetting" pitchFamily="66" charset="-78"/>
            </a:rPr>
            <a:t>فلندا</a:t>
          </a:r>
          <a:r>
            <a:rPr lang="ar-DZ" dirty="0" smtClean="0">
              <a:latin typeface="Arabic Typesetting" pitchFamily="66" charset="-78"/>
              <a:cs typeface="Arabic Typesetting" pitchFamily="66" charset="-78"/>
            </a:rPr>
            <a:t> 1667 </a:t>
          </a:r>
          <a:endParaRPr lang="fr-FR" dirty="0">
            <a:latin typeface="Arabic Typesetting" pitchFamily="66" charset="-78"/>
            <a:cs typeface="Arabic Typesetting" pitchFamily="66" charset="-78"/>
          </a:endParaRPr>
        </a:p>
      </dgm:t>
    </dgm:pt>
    <dgm:pt modelId="{3130FCD9-D08B-47B7-8D20-C15ACC311429}" type="parTrans" cxnId="{5F419A66-9836-4E8A-86A9-89A58546913A}">
      <dgm:prSet/>
      <dgm:spPr/>
      <dgm:t>
        <a:bodyPr/>
        <a:lstStyle/>
        <a:p>
          <a:endParaRPr lang="fr-FR"/>
        </a:p>
      </dgm:t>
    </dgm:pt>
    <dgm:pt modelId="{27959493-9304-4BC9-B6FF-328121CDD1AE}" type="sibTrans" cxnId="{5F419A66-9836-4E8A-86A9-89A58546913A}">
      <dgm:prSet/>
      <dgm:spPr/>
      <dgm:t>
        <a:bodyPr/>
        <a:lstStyle/>
        <a:p>
          <a:endParaRPr lang="fr-FR"/>
        </a:p>
      </dgm:t>
    </dgm:pt>
    <dgm:pt modelId="{BD40BDF2-A29B-47F6-B584-60F4E6B4EB18}">
      <dgm:prSet phldrT="[Texte]"/>
      <dgm:spPr/>
      <dgm:t>
        <a:bodyPr/>
        <a:lstStyle/>
        <a:p>
          <a:r>
            <a:rPr lang="ar-DZ" dirty="0" smtClean="0">
              <a:latin typeface="Arabic Typesetting" pitchFamily="66" charset="-78"/>
              <a:cs typeface="Arabic Typesetting" pitchFamily="66" charset="-78"/>
            </a:rPr>
            <a:t>بريطانيا 1661</a:t>
          </a:r>
          <a:endParaRPr lang="fr-FR" dirty="0">
            <a:latin typeface="Arabic Typesetting" pitchFamily="66" charset="-78"/>
            <a:cs typeface="Arabic Typesetting" pitchFamily="66" charset="-78"/>
          </a:endParaRPr>
        </a:p>
      </dgm:t>
    </dgm:pt>
    <dgm:pt modelId="{36AAAFFE-A29D-4B8F-8686-8D74D5C446D4}" type="parTrans" cxnId="{59A87E8A-1167-414C-8191-603E369B4CF9}">
      <dgm:prSet/>
      <dgm:spPr/>
      <dgm:t>
        <a:bodyPr/>
        <a:lstStyle/>
        <a:p>
          <a:endParaRPr lang="fr-FR"/>
        </a:p>
      </dgm:t>
    </dgm:pt>
    <dgm:pt modelId="{7F705AEF-353F-4923-843F-651620EB9B16}" type="sibTrans" cxnId="{59A87E8A-1167-414C-8191-603E369B4CF9}">
      <dgm:prSet/>
      <dgm:spPr/>
      <dgm:t>
        <a:bodyPr/>
        <a:lstStyle/>
        <a:p>
          <a:endParaRPr lang="fr-FR"/>
        </a:p>
      </dgm:t>
    </dgm:pt>
    <dgm:pt modelId="{0DF3B106-9B1B-461A-BE15-165D603D5B7F}" type="pres">
      <dgm:prSet presAssocID="{26DF7CD6-FC42-426C-BC8B-D8D3A88BE573}" presName="Name0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7D51869-C451-45F4-B95F-A2866974780B}" type="pres">
      <dgm:prSet presAssocID="{ADBBD243-2B39-4ED6-B124-1C8713C866F4}" presName="linNode" presStyleCnt="0"/>
      <dgm:spPr/>
    </dgm:pt>
    <dgm:pt modelId="{FCF08A58-BD89-438F-9CA5-D635DB953095}" type="pres">
      <dgm:prSet presAssocID="{ADBBD243-2B39-4ED6-B124-1C8713C866F4}" presName="parentText" presStyleLbl="node1" presStyleIdx="0" presStyleCnt="1" custLinFactNeighborX="-3067" custLinFactNeighborY="-131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1B60817-ECC9-4549-9B4B-656EBBFFCEC5}" type="pres">
      <dgm:prSet presAssocID="{ADBBD243-2B39-4ED6-B124-1C8713C866F4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13CBA60-9456-4156-99B0-BB4DB92EF3E5}" type="presOf" srcId="{DF1C0760-0060-42BD-8353-677D457F1D71}" destId="{B1B60817-ECC9-4549-9B4B-656EBBFFCEC5}" srcOrd="0" destOrd="5" presId="urn:microsoft.com/office/officeart/2005/8/layout/vList5"/>
    <dgm:cxn modelId="{B69D694E-C8F7-47FC-868F-C15679BC3675}" type="presOf" srcId="{6D1A3CD3-43FC-48AB-B40F-6B2C9E84B541}" destId="{B1B60817-ECC9-4549-9B4B-656EBBFFCEC5}" srcOrd="0" destOrd="1" presId="urn:microsoft.com/office/officeart/2005/8/layout/vList5"/>
    <dgm:cxn modelId="{22F7432B-3CFE-4D55-A57B-34DAA5A4F71A}" srcId="{ADBBD243-2B39-4ED6-B124-1C8713C866F4}" destId="{3E4A5978-55DE-4C17-AC7B-B0632CBEEDA3}" srcOrd="0" destOrd="0" parTransId="{6D87B93E-1AD1-4E50-A0CD-405464537DA0}" sibTransId="{C61D1D16-64AB-4881-BFD1-72446881CFE5}"/>
    <dgm:cxn modelId="{51BC40C0-D8A6-4BC9-8501-D37D7AC6E4D9}" type="presOf" srcId="{ADBBD243-2B39-4ED6-B124-1C8713C866F4}" destId="{FCF08A58-BD89-438F-9CA5-D635DB953095}" srcOrd="0" destOrd="0" presId="urn:microsoft.com/office/officeart/2005/8/layout/vList5"/>
    <dgm:cxn modelId="{84C9D883-A8AF-412A-A417-68E613368F13}" srcId="{ADBBD243-2B39-4ED6-B124-1C8713C866F4}" destId="{DF1C0760-0060-42BD-8353-677D457F1D71}" srcOrd="5" destOrd="0" parTransId="{94C27EE8-7CCD-4231-AE5F-B6728D2FF0EF}" sibTransId="{1013DF2F-1939-474F-921A-62B8DCD83B29}"/>
    <dgm:cxn modelId="{5F419A66-9836-4E8A-86A9-89A58546913A}" srcId="{ADBBD243-2B39-4ED6-B124-1C8713C866F4}" destId="{3C7AF833-AF86-445C-9279-875A739AA841}" srcOrd="4" destOrd="0" parTransId="{3130FCD9-D08B-47B7-8D20-C15ACC311429}" sibTransId="{27959493-9304-4BC9-B6FF-328121CDD1AE}"/>
    <dgm:cxn modelId="{2585F3A9-9803-4816-BF14-D933EDF79277}" type="presOf" srcId="{BD40BDF2-A29B-47F6-B584-60F4E6B4EB18}" destId="{B1B60817-ECC9-4549-9B4B-656EBBFFCEC5}" srcOrd="0" destOrd="3" presId="urn:microsoft.com/office/officeart/2005/8/layout/vList5"/>
    <dgm:cxn modelId="{98FE4A8B-3539-492D-9404-BA490D73E2B1}" srcId="{26DF7CD6-FC42-426C-BC8B-D8D3A88BE573}" destId="{ADBBD243-2B39-4ED6-B124-1C8713C866F4}" srcOrd="0" destOrd="0" parTransId="{D86B628A-0DE6-4280-B6B3-99DBF7EA5311}" sibTransId="{C3AD5EF6-CD97-4DCB-8CD4-76B58667AFAB}"/>
    <dgm:cxn modelId="{005D86F6-4D0D-4E9A-8361-9DDDD679C264}" type="presOf" srcId="{26DF7CD6-FC42-426C-BC8B-D8D3A88BE573}" destId="{0DF3B106-9B1B-461A-BE15-165D603D5B7F}" srcOrd="0" destOrd="0" presId="urn:microsoft.com/office/officeart/2005/8/layout/vList5"/>
    <dgm:cxn modelId="{176233C6-B877-4B61-A8D2-14B12DC5941E}" srcId="{ADBBD243-2B39-4ED6-B124-1C8713C866F4}" destId="{6D1A3CD3-43FC-48AB-B40F-6B2C9E84B541}" srcOrd="1" destOrd="0" parTransId="{3964454E-B69F-4542-B7CB-AD6C4ECF1FBE}" sibTransId="{5BE51F83-42C0-4ADA-9F85-9670C7B4FB2B}"/>
    <dgm:cxn modelId="{FF3CC93C-6B2A-42F6-977E-3A44F8C0D992}" type="presOf" srcId="{3C7AF833-AF86-445C-9279-875A739AA841}" destId="{B1B60817-ECC9-4549-9B4B-656EBBFFCEC5}" srcOrd="0" destOrd="4" presId="urn:microsoft.com/office/officeart/2005/8/layout/vList5"/>
    <dgm:cxn modelId="{59A87E8A-1167-414C-8191-603E369B4CF9}" srcId="{ADBBD243-2B39-4ED6-B124-1C8713C866F4}" destId="{BD40BDF2-A29B-47F6-B584-60F4E6B4EB18}" srcOrd="3" destOrd="0" parTransId="{36AAAFFE-A29D-4B8F-8686-8D74D5C446D4}" sibTransId="{7F705AEF-353F-4923-843F-651620EB9B16}"/>
    <dgm:cxn modelId="{26B40E2A-FCA1-4D47-8918-FCB8C2873E42}" type="presOf" srcId="{3E4A5978-55DE-4C17-AC7B-B0632CBEEDA3}" destId="{B1B60817-ECC9-4549-9B4B-656EBBFFCEC5}" srcOrd="0" destOrd="0" presId="urn:microsoft.com/office/officeart/2005/8/layout/vList5"/>
    <dgm:cxn modelId="{75C9A7FF-19D7-4672-9B92-A228F69AFB1C}" type="presOf" srcId="{CD58181B-33BF-466F-B3BA-18ED85AC0337}" destId="{B1B60817-ECC9-4549-9B4B-656EBBFFCEC5}" srcOrd="0" destOrd="2" presId="urn:microsoft.com/office/officeart/2005/8/layout/vList5"/>
    <dgm:cxn modelId="{6D0FBB9B-800B-4923-8450-C3D35398B356}" srcId="{ADBBD243-2B39-4ED6-B124-1C8713C866F4}" destId="{CD58181B-33BF-466F-B3BA-18ED85AC0337}" srcOrd="2" destOrd="0" parTransId="{20DA53C0-F94A-4135-9C1B-E4D5732D6A3C}" sibTransId="{873A1255-5098-46C2-9575-3AC7C6B9CBAA}"/>
    <dgm:cxn modelId="{11522911-A978-4620-AE98-F793B263DF72}" type="presParOf" srcId="{0DF3B106-9B1B-461A-BE15-165D603D5B7F}" destId="{57D51869-C451-45F4-B95F-A2866974780B}" srcOrd="0" destOrd="0" presId="urn:microsoft.com/office/officeart/2005/8/layout/vList5"/>
    <dgm:cxn modelId="{5D156070-ED2B-47BF-8BBD-A0B209A56D5D}" type="presParOf" srcId="{57D51869-C451-45F4-B95F-A2866974780B}" destId="{FCF08A58-BD89-438F-9CA5-D635DB953095}" srcOrd="0" destOrd="0" presId="urn:microsoft.com/office/officeart/2005/8/layout/vList5"/>
    <dgm:cxn modelId="{1FDAFC16-5DD2-4500-8759-0869A10B0541}" type="presParOf" srcId="{57D51869-C451-45F4-B95F-A2866974780B}" destId="{B1B60817-ECC9-4549-9B4B-656EBBFFCEC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938A452-BB46-48A4-B99C-178CA24AA641}" type="doc">
      <dgm:prSet loTypeId="urn:microsoft.com/office/officeart/2005/8/layout/cycle5" loCatId="cycle" qsTypeId="urn:microsoft.com/office/officeart/2005/8/quickstyle/3d1" qsCatId="3D" csTypeId="urn:microsoft.com/office/officeart/2005/8/colors/accent0_2" csCatId="mainScheme" phldr="1"/>
      <dgm:spPr/>
      <dgm:t>
        <a:bodyPr/>
        <a:lstStyle/>
        <a:p>
          <a:endParaRPr lang="fr-FR"/>
        </a:p>
      </dgm:t>
    </dgm:pt>
    <dgm:pt modelId="{BA0756F6-67A0-4B5D-B4E2-420CB2DBE09D}">
      <dgm:prSet phldrT="[Texte]"/>
      <dgm:spPr/>
      <dgm:t>
        <a:bodyPr/>
        <a:lstStyle/>
        <a:p>
          <a:r>
            <a:rPr lang="ar-DZ" dirty="0" smtClean="0">
              <a:solidFill>
                <a:schemeClr val="tx1"/>
              </a:solidFill>
            </a:rPr>
            <a:t>جمع مصادر المعلومات في كل بلد </a:t>
          </a:r>
          <a:endParaRPr lang="fr-FR" dirty="0">
            <a:solidFill>
              <a:schemeClr val="tx1"/>
            </a:solidFill>
          </a:endParaRPr>
        </a:p>
      </dgm:t>
    </dgm:pt>
    <dgm:pt modelId="{EF9DAE11-3CDF-4710-8C37-C0F80A10A8FA}" type="parTrans" cxnId="{8B68363E-81D0-45AA-8401-1550E12AD97E}">
      <dgm:prSet/>
      <dgm:spPr/>
      <dgm:t>
        <a:bodyPr/>
        <a:lstStyle/>
        <a:p>
          <a:endParaRPr lang="fr-FR"/>
        </a:p>
      </dgm:t>
    </dgm:pt>
    <dgm:pt modelId="{A9CE2A7B-8563-468D-AE2F-A088D6F00472}" type="sibTrans" cxnId="{8B68363E-81D0-45AA-8401-1550E12AD97E}">
      <dgm:prSet/>
      <dgm:spPr/>
      <dgm:t>
        <a:bodyPr/>
        <a:lstStyle/>
        <a:p>
          <a:endParaRPr lang="fr-FR"/>
        </a:p>
      </dgm:t>
    </dgm:pt>
    <dgm:pt modelId="{63508E26-D0B1-4B23-991B-6981F8D03C7C}">
      <dgm:prSet phldrT="[Texte]"/>
      <dgm:spPr/>
      <dgm:t>
        <a:bodyPr/>
        <a:lstStyle/>
        <a:p>
          <a:r>
            <a:rPr lang="ar-DZ" dirty="0" smtClean="0">
              <a:solidFill>
                <a:schemeClr val="tx1"/>
              </a:solidFill>
            </a:rPr>
            <a:t>منح المصادر رقم تعريفي</a:t>
          </a:r>
          <a:endParaRPr lang="fr-FR" dirty="0">
            <a:solidFill>
              <a:schemeClr val="tx1"/>
            </a:solidFill>
          </a:endParaRPr>
        </a:p>
      </dgm:t>
    </dgm:pt>
    <dgm:pt modelId="{4FF78F34-645B-413B-8E02-7A8B94DC53A8}" type="parTrans" cxnId="{E0C89503-60F9-42D0-9164-FF9F512FCE8C}">
      <dgm:prSet/>
      <dgm:spPr/>
      <dgm:t>
        <a:bodyPr/>
        <a:lstStyle/>
        <a:p>
          <a:endParaRPr lang="fr-FR"/>
        </a:p>
      </dgm:t>
    </dgm:pt>
    <dgm:pt modelId="{D6028F5B-E744-4A21-8648-D371FFD42AD2}" type="sibTrans" cxnId="{E0C89503-60F9-42D0-9164-FF9F512FCE8C}">
      <dgm:prSet/>
      <dgm:spPr/>
      <dgm:t>
        <a:bodyPr/>
        <a:lstStyle/>
        <a:p>
          <a:endParaRPr lang="fr-FR"/>
        </a:p>
      </dgm:t>
    </dgm:pt>
    <dgm:pt modelId="{C3DE7E57-02AD-42D1-BC84-D0F15421C48E}">
      <dgm:prSet phldrT="[Texte]"/>
      <dgm:spPr/>
      <dgm:t>
        <a:bodyPr/>
        <a:lstStyle/>
        <a:p>
          <a:r>
            <a:rPr lang="ar-DZ" dirty="0" smtClean="0">
              <a:solidFill>
                <a:schemeClr val="tx1"/>
              </a:solidFill>
            </a:rPr>
            <a:t>هو أحد طرق </a:t>
          </a:r>
          <a:r>
            <a:rPr lang="ar-DZ" dirty="0" smtClean="0">
              <a:solidFill>
                <a:schemeClr val="tx1"/>
              </a:solidFill>
            </a:rPr>
            <a:t>التزود بالمصادر للمكتبة الوطنية</a:t>
          </a:r>
          <a:endParaRPr lang="fr-FR" dirty="0">
            <a:solidFill>
              <a:schemeClr val="tx1"/>
            </a:solidFill>
          </a:endParaRPr>
        </a:p>
      </dgm:t>
    </dgm:pt>
    <dgm:pt modelId="{7331CD8A-73E5-4CFD-ACC0-CA61E708C179}" type="parTrans" cxnId="{B0B912EE-9A4E-43F2-B98F-F139ADDED199}">
      <dgm:prSet/>
      <dgm:spPr/>
      <dgm:t>
        <a:bodyPr/>
        <a:lstStyle/>
        <a:p>
          <a:endParaRPr lang="fr-FR"/>
        </a:p>
      </dgm:t>
    </dgm:pt>
    <dgm:pt modelId="{9F2A62DC-F3D7-4942-ADF6-2C8DA12E19F2}" type="sibTrans" cxnId="{B0B912EE-9A4E-43F2-B98F-F139ADDED199}">
      <dgm:prSet/>
      <dgm:spPr/>
      <dgm:t>
        <a:bodyPr/>
        <a:lstStyle/>
        <a:p>
          <a:endParaRPr lang="fr-FR"/>
        </a:p>
      </dgm:t>
    </dgm:pt>
    <dgm:pt modelId="{55F0F73B-72D8-455B-8FDA-C433BE694F23}">
      <dgm:prSet phldrT="[Texte]"/>
      <dgm:spPr/>
      <dgm:t>
        <a:bodyPr/>
        <a:lstStyle/>
        <a:p>
          <a:r>
            <a:rPr lang="ar-DZ" dirty="0" smtClean="0">
              <a:solidFill>
                <a:schemeClr val="tx1"/>
              </a:solidFill>
            </a:rPr>
            <a:t>هو أول  خطوة لإعداد </a:t>
          </a:r>
          <a:r>
            <a:rPr lang="ar-DZ" dirty="0" err="1" smtClean="0">
              <a:solidFill>
                <a:schemeClr val="tx1"/>
              </a:solidFill>
            </a:rPr>
            <a:t>البيبليوغرافيا</a:t>
          </a:r>
          <a:endParaRPr lang="fr-FR" dirty="0">
            <a:solidFill>
              <a:schemeClr val="tx1"/>
            </a:solidFill>
          </a:endParaRPr>
        </a:p>
      </dgm:t>
    </dgm:pt>
    <dgm:pt modelId="{A81C0D72-1531-4979-9A64-215F0B694808}" type="parTrans" cxnId="{E1B8817D-20C6-4125-A625-797552150949}">
      <dgm:prSet/>
      <dgm:spPr/>
      <dgm:t>
        <a:bodyPr/>
        <a:lstStyle/>
        <a:p>
          <a:endParaRPr lang="fr-FR"/>
        </a:p>
      </dgm:t>
    </dgm:pt>
    <dgm:pt modelId="{B2C6F3AF-7873-4877-AE5F-1B6CCFFDA005}" type="sibTrans" cxnId="{E1B8817D-20C6-4125-A625-797552150949}">
      <dgm:prSet/>
      <dgm:spPr/>
      <dgm:t>
        <a:bodyPr/>
        <a:lstStyle/>
        <a:p>
          <a:endParaRPr lang="fr-FR"/>
        </a:p>
      </dgm:t>
    </dgm:pt>
    <dgm:pt modelId="{E5D71B53-5337-444D-A137-08689B7EABD6}">
      <dgm:prSet phldrT="[Texte]"/>
      <dgm:spPr/>
      <dgm:t>
        <a:bodyPr/>
        <a:lstStyle/>
        <a:p>
          <a:r>
            <a:rPr lang="ar-DZ" dirty="0" smtClean="0">
              <a:solidFill>
                <a:schemeClr val="tx1"/>
              </a:solidFill>
            </a:rPr>
            <a:t>حفظ التراث لكل بلد </a:t>
          </a:r>
          <a:endParaRPr lang="fr-FR" dirty="0">
            <a:solidFill>
              <a:schemeClr val="tx1"/>
            </a:solidFill>
          </a:endParaRPr>
        </a:p>
      </dgm:t>
    </dgm:pt>
    <dgm:pt modelId="{7997877F-7A6A-4C18-A553-C1D77DFD2003}" type="parTrans" cxnId="{BCC4255B-C055-4FB7-922D-3311FBD23100}">
      <dgm:prSet/>
      <dgm:spPr/>
      <dgm:t>
        <a:bodyPr/>
        <a:lstStyle/>
        <a:p>
          <a:endParaRPr lang="fr-FR"/>
        </a:p>
      </dgm:t>
    </dgm:pt>
    <dgm:pt modelId="{AE588B8F-9C68-409F-9242-F678364AFD56}" type="sibTrans" cxnId="{BCC4255B-C055-4FB7-922D-3311FBD23100}">
      <dgm:prSet/>
      <dgm:spPr/>
      <dgm:t>
        <a:bodyPr/>
        <a:lstStyle/>
        <a:p>
          <a:endParaRPr lang="fr-FR"/>
        </a:p>
      </dgm:t>
    </dgm:pt>
    <dgm:pt modelId="{54540E84-B9CE-4461-9A22-FD24132057D6}">
      <dgm:prSet phldrT="[Texte]"/>
      <dgm:spPr/>
      <dgm:t>
        <a:bodyPr/>
        <a:lstStyle/>
        <a:p>
          <a:r>
            <a:rPr lang="ar-DZ" dirty="0" smtClean="0">
              <a:solidFill>
                <a:schemeClr val="tx1"/>
              </a:solidFill>
            </a:rPr>
            <a:t>  أداة لرقابة المنشورات </a:t>
          </a:r>
          <a:endParaRPr lang="fr-FR" dirty="0">
            <a:solidFill>
              <a:schemeClr val="tx1"/>
            </a:solidFill>
          </a:endParaRPr>
        </a:p>
      </dgm:t>
    </dgm:pt>
    <dgm:pt modelId="{C4126A20-C2E7-43E6-A03C-6DF8F3A84621}" type="parTrans" cxnId="{43AC2875-9A3D-4E95-B085-21A92D1105E2}">
      <dgm:prSet/>
      <dgm:spPr/>
      <dgm:t>
        <a:bodyPr/>
        <a:lstStyle/>
        <a:p>
          <a:endParaRPr lang="fr-FR"/>
        </a:p>
      </dgm:t>
    </dgm:pt>
    <dgm:pt modelId="{C7B5EDAD-5BD6-4F07-A37F-13F4613D8826}" type="sibTrans" cxnId="{43AC2875-9A3D-4E95-B085-21A92D1105E2}">
      <dgm:prSet/>
      <dgm:spPr/>
      <dgm:t>
        <a:bodyPr/>
        <a:lstStyle/>
        <a:p>
          <a:endParaRPr lang="fr-FR"/>
        </a:p>
      </dgm:t>
    </dgm:pt>
    <dgm:pt modelId="{2C5E1E51-0D6F-4AC7-948D-08A6A176CCDC}" type="pres">
      <dgm:prSet presAssocID="{B938A452-BB46-48A4-B99C-178CA24AA64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AAA5463-E4BF-4F73-A39A-6F5AA54383AD}" type="pres">
      <dgm:prSet presAssocID="{BA0756F6-67A0-4B5D-B4E2-420CB2DBE09D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EA6AF62-FD08-498B-A95E-567CA0C01326}" type="pres">
      <dgm:prSet presAssocID="{BA0756F6-67A0-4B5D-B4E2-420CB2DBE09D}" presName="spNode" presStyleCnt="0"/>
      <dgm:spPr/>
    </dgm:pt>
    <dgm:pt modelId="{006B1F02-E0FF-44F0-A95F-D982ADCB7275}" type="pres">
      <dgm:prSet presAssocID="{A9CE2A7B-8563-468D-AE2F-A088D6F00472}" presName="sibTrans" presStyleLbl="sibTrans1D1" presStyleIdx="0" presStyleCnt="6"/>
      <dgm:spPr/>
      <dgm:t>
        <a:bodyPr/>
        <a:lstStyle/>
        <a:p>
          <a:endParaRPr lang="fr-FR"/>
        </a:p>
      </dgm:t>
    </dgm:pt>
    <dgm:pt modelId="{E7E1B288-24D4-44B8-99D8-0C4507037D7E}" type="pres">
      <dgm:prSet presAssocID="{63508E26-D0B1-4B23-991B-6981F8D03C7C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06E9242-FDB5-4F04-AA29-2E268CAD58DE}" type="pres">
      <dgm:prSet presAssocID="{63508E26-D0B1-4B23-991B-6981F8D03C7C}" presName="spNode" presStyleCnt="0"/>
      <dgm:spPr/>
    </dgm:pt>
    <dgm:pt modelId="{A0E5655B-17AF-4470-BE79-F1B03BF4E498}" type="pres">
      <dgm:prSet presAssocID="{D6028F5B-E744-4A21-8648-D371FFD42AD2}" presName="sibTrans" presStyleLbl="sibTrans1D1" presStyleIdx="1" presStyleCnt="6"/>
      <dgm:spPr/>
      <dgm:t>
        <a:bodyPr/>
        <a:lstStyle/>
        <a:p>
          <a:endParaRPr lang="fr-FR"/>
        </a:p>
      </dgm:t>
    </dgm:pt>
    <dgm:pt modelId="{8A9099AB-DC10-49DA-A5B9-87FBACC91B6D}" type="pres">
      <dgm:prSet presAssocID="{C3DE7E57-02AD-42D1-BC84-D0F15421C48E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1523E7A-B960-47FB-9DA2-464F82EBC74E}" type="pres">
      <dgm:prSet presAssocID="{C3DE7E57-02AD-42D1-BC84-D0F15421C48E}" presName="spNode" presStyleCnt="0"/>
      <dgm:spPr/>
    </dgm:pt>
    <dgm:pt modelId="{EE8BBA15-FE7A-4069-80A8-EECAB450CA76}" type="pres">
      <dgm:prSet presAssocID="{9F2A62DC-F3D7-4942-ADF6-2C8DA12E19F2}" presName="sibTrans" presStyleLbl="sibTrans1D1" presStyleIdx="2" presStyleCnt="6"/>
      <dgm:spPr/>
      <dgm:t>
        <a:bodyPr/>
        <a:lstStyle/>
        <a:p>
          <a:endParaRPr lang="fr-FR"/>
        </a:p>
      </dgm:t>
    </dgm:pt>
    <dgm:pt modelId="{FEEA94ED-1598-4AF4-B29D-171955A84A00}" type="pres">
      <dgm:prSet presAssocID="{55F0F73B-72D8-455B-8FDA-C433BE694F23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90F7CBE-4F88-4438-915E-0D4576B504F0}" type="pres">
      <dgm:prSet presAssocID="{55F0F73B-72D8-455B-8FDA-C433BE694F23}" presName="spNode" presStyleCnt="0"/>
      <dgm:spPr/>
    </dgm:pt>
    <dgm:pt modelId="{00C78BB4-03EA-4F20-8AEF-DBAB91FFC175}" type="pres">
      <dgm:prSet presAssocID="{B2C6F3AF-7873-4877-AE5F-1B6CCFFDA005}" presName="sibTrans" presStyleLbl="sibTrans1D1" presStyleIdx="3" presStyleCnt="6"/>
      <dgm:spPr/>
      <dgm:t>
        <a:bodyPr/>
        <a:lstStyle/>
        <a:p>
          <a:endParaRPr lang="fr-FR"/>
        </a:p>
      </dgm:t>
    </dgm:pt>
    <dgm:pt modelId="{1CBF8562-3CE2-48BD-BE2F-85D35A028C00}" type="pres">
      <dgm:prSet presAssocID="{54540E84-B9CE-4461-9A22-FD24132057D6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029D261-871B-43FC-9497-0D2244D3AC59}" type="pres">
      <dgm:prSet presAssocID="{54540E84-B9CE-4461-9A22-FD24132057D6}" presName="spNode" presStyleCnt="0"/>
      <dgm:spPr/>
    </dgm:pt>
    <dgm:pt modelId="{9074CB16-88B1-41DB-816F-55D069226E16}" type="pres">
      <dgm:prSet presAssocID="{C7B5EDAD-5BD6-4F07-A37F-13F4613D8826}" presName="sibTrans" presStyleLbl="sibTrans1D1" presStyleIdx="4" presStyleCnt="6"/>
      <dgm:spPr/>
      <dgm:t>
        <a:bodyPr/>
        <a:lstStyle/>
        <a:p>
          <a:endParaRPr lang="fr-FR"/>
        </a:p>
      </dgm:t>
    </dgm:pt>
    <dgm:pt modelId="{3C4F342B-3FAE-4BB1-B9F4-E113D5F38156}" type="pres">
      <dgm:prSet presAssocID="{E5D71B53-5337-444D-A137-08689B7EABD6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5BD28A-AD90-4C92-9E98-F28F67ACD5CD}" type="pres">
      <dgm:prSet presAssocID="{E5D71B53-5337-444D-A137-08689B7EABD6}" presName="spNode" presStyleCnt="0"/>
      <dgm:spPr/>
    </dgm:pt>
    <dgm:pt modelId="{83DFC9CE-5C4A-41CF-B450-2278BF7E25CE}" type="pres">
      <dgm:prSet presAssocID="{AE588B8F-9C68-409F-9242-F678364AFD56}" presName="sibTrans" presStyleLbl="sibTrans1D1" presStyleIdx="5" presStyleCnt="6"/>
      <dgm:spPr/>
      <dgm:t>
        <a:bodyPr/>
        <a:lstStyle/>
        <a:p>
          <a:endParaRPr lang="fr-FR"/>
        </a:p>
      </dgm:t>
    </dgm:pt>
  </dgm:ptLst>
  <dgm:cxnLst>
    <dgm:cxn modelId="{AAF83405-58D7-49E4-BE67-EE26BABE0CAA}" type="presOf" srcId="{9F2A62DC-F3D7-4942-ADF6-2C8DA12E19F2}" destId="{EE8BBA15-FE7A-4069-80A8-EECAB450CA76}" srcOrd="0" destOrd="0" presId="urn:microsoft.com/office/officeart/2005/8/layout/cycle5"/>
    <dgm:cxn modelId="{884C0D8F-0D39-41FC-A243-55F41C35D938}" type="presOf" srcId="{AE588B8F-9C68-409F-9242-F678364AFD56}" destId="{83DFC9CE-5C4A-41CF-B450-2278BF7E25CE}" srcOrd="0" destOrd="0" presId="urn:microsoft.com/office/officeart/2005/8/layout/cycle5"/>
    <dgm:cxn modelId="{B0B912EE-9A4E-43F2-B98F-F139ADDED199}" srcId="{B938A452-BB46-48A4-B99C-178CA24AA641}" destId="{C3DE7E57-02AD-42D1-BC84-D0F15421C48E}" srcOrd="2" destOrd="0" parTransId="{7331CD8A-73E5-4CFD-ACC0-CA61E708C179}" sibTransId="{9F2A62DC-F3D7-4942-ADF6-2C8DA12E19F2}"/>
    <dgm:cxn modelId="{E1B8817D-20C6-4125-A625-797552150949}" srcId="{B938A452-BB46-48A4-B99C-178CA24AA641}" destId="{55F0F73B-72D8-455B-8FDA-C433BE694F23}" srcOrd="3" destOrd="0" parTransId="{A81C0D72-1531-4979-9A64-215F0B694808}" sibTransId="{B2C6F3AF-7873-4877-AE5F-1B6CCFFDA005}"/>
    <dgm:cxn modelId="{736C5D2F-FBE3-4F98-90ED-BD0261DE7316}" type="presOf" srcId="{54540E84-B9CE-4461-9A22-FD24132057D6}" destId="{1CBF8562-3CE2-48BD-BE2F-85D35A028C00}" srcOrd="0" destOrd="0" presId="urn:microsoft.com/office/officeart/2005/8/layout/cycle5"/>
    <dgm:cxn modelId="{03F03CCE-94E0-4EFA-9112-709D237D6B48}" type="presOf" srcId="{C7B5EDAD-5BD6-4F07-A37F-13F4613D8826}" destId="{9074CB16-88B1-41DB-816F-55D069226E16}" srcOrd="0" destOrd="0" presId="urn:microsoft.com/office/officeart/2005/8/layout/cycle5"/>
    <dgm:cxn modelId="{788931B0-25FD-478A-BCC5-DB7137FAFCED}" type="presOf" srcId="{BA0756F6-67A0-4B5D-B4E2-420CB2DBE09D}" destId="{8AAA5463-E4BF-4F73-A39A-6F5AA54383AD}" srcOrd="0" destOrd="0" presId="urn:microsoft.com/office/officeart/2005/8/layout/cycle5"/>
    <dgm:cxn modelId="{43AC2875-9A3D-4E95-B085-21A92D1105E2}" srcId="{B938A452-BB46-48A4-B99C-178CA24AA641}" destId="{54540E84-B9CE-4461-9A22-FD24132057D6}" srcOrd="4" destOrd="0" parTransId="{C4126A20-C2E7-43E6-A03C-6DF8F3A84621}" sibTransId="{C7B5EDAD-5BD6-4F07-A37F-13F4613D8826}"/>
    <dgm:cxn modelId="{8D654CB5-527D-4713-AB15-347E243809A8}" type="presOf" srcId="{D6028F5B-E744-4A21-8648-D371FFD42AD2}" destId="{A0E5655B-17AF-4470-BE79-F1B03BF4E498}" srcOrd="0" destOrd="0" presId="urn:microsoft.com/office/officeart/2005/8/layout/cycle5"/>
    <dgm:cxn modelId="{95479971-509A-421E-87BA-805C299C577B}" type="presOf" srcId="{63508E26-D0B1-4B23-991B-6981F8D03C7C}" destId="{E7E1B288-24D4-44B8-99D8-0C4507037D7E}" srcOrd="0" destOrd="0" presId="urn:microsoft.com/office/officeart/2005/8/layout/cycle5"/>
    <dgm:cxn modelId="{90BBAA48-CD19-4654-8371-7DAFD24AEB7F}" type="presOf" srcId="{C3DE7E57-02AD-42D1-BC84-D0F15421C48E}" destId="{8A9099AB-DC10-49DA-A5B9-87FBACC91B6D}" srcOrd="0" destOrd="0" presId="urn:microsoft.com/office/officeart/2005/8/layout/cycle5"/>
    <dgm:cxn modelId="{8B68363E-81D0-45AA-8401-1550E12AD97E}" srcId="{B938A452-BB46-48A4-B99C-178CA24AA641}" destId="{BA0756F6-67A0-4B5D-B4E2-420CB2DBE09D}" srcOrd="0" destOrd="0" parTransId="{EF9DAE11-3CDF-4710-8C37-C0F80A10A8FA}" sibTransId="{A9CE2A7B-8563-468D-AE2F-A088D6F00472}"/>
    <dgm:cxn modelId="{8E3214B3-5DBB-419C-8ABD-B50D3AC95482}" type="presOf" srcId="{B938A452-BB46-48A4-B99C-178CA24AA641}" destId="{2C5E1E51-0D6F-4AC7-948D-08A6A176CCDC}" srcOrd="0" destOrd="0" presId="urn:microsoft.com/office/officeart/2005/8/layout/cycle5"/>
    <dgm:cxn modelId="{E0C89503-60F9-42D0-9164-FF9F512FCE8C}" srcId="{B938A452-BB46-48A4-B99C-178CA24AA641}" destId="{63508E26-D0B1-4B23-991B-6981F8D03C7C}" srcOrd="1" destOrd="0" parTransId="{4FF78F34-645B-413B-8E02-7A8B94DC53A8}" sibTransId="{D6028F5B-E744-4A21-8648-D371FFD42AD2}"/>
    <dgm:cxn modelId="{2914AE64-6D0C-41C3-8B17-C620054D5F3B}" type="presOf" srcId="{B2C6F3AF-7873-4877-AE5F-1B6CCFFDA005}" destId="{00C78BB4-03EA-4F20-8AEF-DBAB91FFC175}" srcOrd="0" destOrd="0" presId="urn:microsoft.com/office/officeart/2005/8/layout/cycle5"/>
    <dgm:cxn modelId="{BCC4255B-C055-4FB7-922D-3311FBD23100}" srcId="{B938A452-BB46-48A4-B99C-178CA24AA641}" destId="{E5D71B53-5337-444D-A137-08689B7EABD6}" srcOrd="5" destOrd="0" parTransId="{7997877F-7A6A-4C18-A553-C1D77DFD2003}" sibTransId="{AE588B8F-9C68-409F-9242-F678364AFD56}"/>
    <dgm:cxn modelId="{15642A13-BC39-495D-B089-6412F1C27498}" type="presOf" srcId="{55F0F73B-72D8-455B-8FDA-C433BE694F23}" destId="{FEEA94ED-1598-4AF4-B29D-171955A84A00}" srcOrd="0" destOrd="0" presId="urn:microsoft.com/office/officeart/2005/8/layout/cycle5"/>
    <dgm:cxn modelId="{29C487F1-2CA6-40CB-AA37-566A80DC03DF}" type="presOf" srcId="{E5D71B53-5337-444D-A137-08689B7EABD6}" destId="{3C4F342B-3FAE-4BB1-B9F4-E113D5F38156}" srcOrd="0" destOrd="0" presId="urn:microsoft.com/office/officeart/2005/8/layout/cycle5"/>
    <dgm:cxn modelId="{AA766E50-6332-4521-811D-CA00788FA10A}" type="presOf" srcId="{A9CE2A7B-8563-468D-AE2F-A088D6F00472}" destId="{006B1F02-E0FF-44F0-A95F-D982ADCB7275}" srcOrd="0" destOrd="0" presId="urn:microsoft.com/office/officeart/2005/8/layout/cycle5"/>
    <dgm:cxn modelId="{04FC05C4-7EEB-4986-9311-30F4836D70FE}" type="presParOf" srcId="{2C5E1E51-0D6F-4AC7-948D-08A6A176CCDC}" destId="{8AAA5463-E4BF-4F73-A39A-6F5AA54383AD}" srcOrd="0" destOrd="0" presId="urn:microsoft.com/office/officeart/2005/8/layout/cycle5"/>
    <dgm:cxn modelId="{ABA08AE1-02E0-4BDC-A699-58D6DDBBFFEE}" type="presParOf" srcId="{2C5E1E51-0D6F-4AC7-948D-08A6A176CCDC}" destId="{0EA6AF62-FD08-498B-A95E-567CA0C01326}" srcOrd="1" destOrd="0" presId="urn:microsoft.com/office/officeart/2005/8/layout/cycle5"/>
    <dgm:cxn modelId="{A48F9D96-CD57-4828-B829-8799E48F3B42}" type="presParOf" srcId="{2C5E1E51-0D6F-4AC7-948D-08A6A176CCDC}" destId="{006B1F02-E0FF-44F0-A95F-D982ADCB7275}" srcOrd="2" destOrd="0" presId="urn:microsoft.com/office/officeart/2005/8/layout/cycle5"/>
    <dgm:cxn modelId="{08A37750-1A3A-4FDD-A3EA-4404B6F90D59}" type="presParOf" srcId="{2C5E1E51-0D6F-4AC7-948D-08A6A176CCDC}" destId="{E7E1B288-24D4-44B8-99D8-0C4507037D7E}" srcOrd="3" destOrd="0" presId="urn:microsoft.com/office/officeart/2005/8/layout/cycle5"/>
    <dgm:cxn modelId="{3BEF8981-38D2-4F4C-ACBC-C4EF91D72B29}" type="presParOf" srcId="{2C5E1E51-0D6F-4AC7-948D-08A6A176CCDC}" destId="{006E9242-FDB5-4F04-AA29-2E268CAD58DE}" srcOrd="4" destOrd="0" presId="urn:microsoft.com/office/officeart/2005/8/layout/cycle5"/>
    <dgm:cxn modelId="{C2D0229B-FAA9-4EFC-B8FC-6534A9742D1B}" type="presParOf" srcId="{2C5E1E51-0D6F-4AC7-948D-08A6A176CCDC}" destId="{A0E5655B-17AF-4470-BE79-F1B03BF4E498}" srcOrd="5" destOrd="0" presId="urn:microsoft.com/office/officeart/2005/8/layout/cycle5"/>
    <dgm:cxn modelId="{4FF97CB9-1CA0-4DFD-8CB4-C3C50B18E2B3}" type="presParOf" srcId="{2C5E1E51-0D6F-4AC7-948D-08A6A176CCDC}" destId="{8A9099AB-DC10-49DA-A5B9-87FBACC91B6D}" srcOrd="6" destOrd="0" presId="urn:microsoft.com/office/officeart/2005/8/layout/cycle5"/>
    <dgm:cxn modelId="{B9922238-C7F0-44A9-80E8-99FC1DBE3FE7}" type="presParOf" srcId="{2C5E1E51-0D6F-4AC7-948D-08A6A176CCDC}" destId="{D1523E7A-B960-47FB-9DA2-464F82EBC74E}" srcOrd="7" destOrd="0" presId="urn:microsoft.com/office/officeart/2005/8/layout/cycle5"/>
    <dgm:cxn modelId="{C6EDBF49-89CD-4538-99F7-F71AD9E6F25C}" type="presParOf" srcId="{2C5E1E51-0D6F-4AC7-948D-08A6A176CCDC}" destId="{EE8BBA15-FE7A-4069-80A8-EECAB450CA76}" srcOrd="8" destOrd="0" presId="urn:microsoft.com/office/officeart/2005/8/layout/cycle5"/>
    <dgm:cxn modelId="{70F93775-4D0D-48F8-9C2B-FF6E4C38E706}" type="presParOf" srcId="{2C5E1E51-0D6F-4AC7-948D-08A6A176CCDC}" destId="{FEEA94ED-1598-4AF4-B29D-171955A84A00}" srcOrd="9" destOrd="0" presId="urn:microsoft.com/office/officeart/2005/8/layout/cycle5"/>
    <dgm:cxn modelId="{5E5248F1-FC16-4E35-AD36-E4F8E19EE690}" type="presParOf" srcId="{2C5E1E51-0D6F-4AC7-948D-08A6A176CCDC}" destId="{190F7CBE-4F88-4438-915E-0D4576B504F0}" srcOrd="10" destOrd="0" presId="urn:microsoft.com/office/officeart/2005/8/layout/cycle5"/>
    <dgm:cxn modelId="{BE36B0AA-4541-441A-B404-425BB07E9AE2}" type="presParOf" srcId="{2C5E1E51-0D6F-4AC7-948D-08A6A176CCDC}" destId="{00C78BB4-03EA-4F20-8AEF-DBAB91FFC175}" srcOrd="11" destOrd="0" presId="urn:microsoft.com/office/officeart/2005/8/layout/cycle5"/>
    <dgm:cxn modelId="{5F38FD14-1273-49A2-817F-D43A3C18CA63}" type="presParOf" srcId="{2C5E1E51-0D6F-4AC7-948D-08A6A176CCDC}" destId="{1CBF8562-3CE2-48BD-BE2F-85D35A028C00}" srcOrd="12" destOrd="0" presId="urn:microsoft.com/office/officeart/2005/8/layout/cycle5"/>
    <dgm:cxn modelId="{D7717175-0F0F-43B6-A79C-03BB5FA383B2}" type="presParOf" srcId="{2C5E1E51-0D6F-4AC7-948D-08A6A176CCDC}" destId="{8029D261-871B-43FC-9497-0D2244D3AC59}" srcOrd="13" destOrd="0" presId="urn:microsoft.com/office/officeart/2005/8/layout/cycle5"/>
    <dgm:cxn modelId="{953F53C2-9F00-4288-BD80-C09F70B992EE}" type="presParOf" srcId="{2C5E1E51-0D6F-4AC7-948D-08A6A176CCDC}" destId="{9074CB16-88B1-41DB-816F-55D069226E16}" srcOrd="14" destOrd="0" presId="urn:microsoft.com/office/officeart/2005/8/layout/cycle5"/>
    <dgm:cxn modelId="{897B46F4-7851-4127-8D53-48F8C9922876}" type="presParOf" srcId="{2C5E1E51-0D6F-4AC7-948D-08A6A176CCDC}" destId="{3C4F342B-3FAE-4BB1-B9F4-E113D5F38156}" srcOrd="15" destOrd="0" presId="urn:microsoft.com/office/officeart/2005/8/layout/cycle5"/>
    <dgm:cxn modelId="{6C41A6CC-0E87-4078-AFA8-F268DF4DB9E9}" type="presParOf" srcId="{2C5E1E51-0D6F-4AC7-948D-08A6A176CCDC}" destId="{215BD28A-AD90-4C92-9E98-F28F67ACD5CD}" srcOrd="16" destOrd="0" presId="urn:microsoft.com/office/officeart/2005/8/layout/cycle5"/>
    <dgm:cxn modelId="{85790D36-900F-412E-ADF0-0BE5A0616AE3}" type="presParOf" srcId="{2C5E1E51-0D6F-4AC7-948D-08A6A176CCDC}" destId="{83DFC9CE-5C4A-41CF-B450-2278BF7E25CE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027E9C3-C60A-4832-99D8-531F0A462749}" type="doc">
      <dgm:prSet loTypeId="urn:microsoft.com/office/officeart/2005/8/layout/cycle4" loCatId="cycle" qsTypeId="urn:microsoft.com/office/officeart/2005/8/quickstyle/3d7" qsCatId="3D" csTypeId="urn:microsoft.com/office/officeart/2005/8/colors/accent0_2" csCatId="mainScheme" phldr="1"/>
      <dgm:spPr/>
      <dgm:t>
        <a:bodyPr/>
        <a:lstStyle/>
        <a:p>
          <a:endParaRPr lang="fr-FR"/>
        </a:p>
      </dgm:t>
    </dgm:pt>
    <dgm:pt modelId="{2FBBE5F1-58F3-4056-9288-CF37531FD344}">
      <dgm:prSet phldrT="[Texte]" custT="1"/>
      <dgm:spPr/>
      <dgm:t>
        <a:bodyPr/>
        <a:lstStyle/>
        <a:p>
          <a:r>
            <a:rPr lang="ar-DZ" sz="2000" dirty="0" smtClean="0">
              <a:solidFill>
                <a:schemeClr val="tx1"/>
              </a:solidFill>
              <a:hlinkClick xmlns:r="http://schemas.openxmlformats.org/officeDocument/2006/relationships" r:id="rId1" action="ppaction://hlinkfile"/>
            </a:rPr>
            <a:t> وثيقة </a:t>
          </a:r>
          <a:r>
            <a:rPr lang="ar-DZ" sz="2000" dirty="0" err="1" smtClean="0">
              <a:solidFill>
                <a:schemeClr val="tx1"/>
              </a:solidFill>
              <a:hlinkClick xmlns:r="http://schemas.openxmlformats.org/officeDocument/2006/relationships" r:id="rId1" action="ppaction://hlinkfile"/>
            </a:rPr>
            <a:t>الايداع</a:t>
          </a:r>
          <a:r>
            <a:rPr lang="ar-DZ" sz="2000" dirty="0" err="1" smtClean="0">
              <a:solidFill>
                <a:schemeClr val="tx1"/>
              </a:solidFill>
            </a:rPr>
            <a:t> (القانون )</a:t>
          </a:r>
          <a:endParaRPr lang="fr-FR" sz="40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16B9CFC6-9944-40E7-8211-065174F7247F}" type="parTrans" cxnId="{F9508B15-C7DD-44A7-BDDD-26D827CB49AF}">
      <dgm:prSet/>
      <dgm:spPr/>
      <dgm:t>
        <a:bodyPr/>
        <a:lstStyle/>
        <a:p>
          <a:endParaRPr lang="fr-FR"/>
        </a:p>
      </dgm:t>
    </dgm:pt>
    <dgm:pt modelId="{DDAEC151-4D01-45E6-AAC1-6878CD6CE51A}" type="sibTrans" cxnId="{F9508B15-C7DD-44A7-BDDD-26D827CB49AF}">
      <dgm:prSet/>
      <dgm:spPr/>
      <dgm:t>
        <a:bodyPr/>
        <a:lstStyle/>
        <a:p>
          <a:endParaRPr lang="fr-FR"/>
        </a:p>
      </dgm:t>
    </dgm:pt>
    <dgm:pt modelId="{C1A26D20-A6C5-4A42-A391-8562E5AE6147}">
      <dgm:prSet phldrT="[Texte]" custT="1"/>
      <dgm:spPr/>
      <dgm:t>
        <a:bodyPr/>
        <a:lstStyle/>
        <a:p>
          <a:r>
            <a:rPr lang="ar-DZ" sz="24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معلومات عن المودع </a:t>
          </a:r>
          <a:endParaRPr lang="fr-FR" sz="24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F45471B7-06C4-4F76-A3B2-625C636D9D09}" type="parTrans" cxnId="{D6AF2D00-5DB2-4018-9B93-99853F5A5E7B}">
      <dgm:prSet/>
      <dgm:spPr/>
      <dgm:t>
        <a:bodyPr/>
        <a:lstStyle/>
        <a:p>
          <a:endParaRPr lang="fr-FR"/>
        </a:p>
      </dgm:t>
    </dgm:pt>
    <dgm:pt modelId="{F83E3771-5DA1-422C-A2D7-344EFE1472EA}" type="sibTrans" cxnId="{D6AF2D00-5DB2-4018-9B93-99853F5A5E7B}">
      <dgm:prSet/>
      <dgm:spPr/>
      <dgm:t>
        <a:bodyPr/>
        <a:lstStyle/>
        <a:p>
          <a:endParaRPr lang="fr-FR"/>
        </a:p>
      </dgm:t>
    </dgm:pt>
    <dgm:pt modelId="{71E01273-59C4-4CC3-9EA9-259CEA54AB21}">
      <dgm:prSet phldrT="[Texte]" custT="1"/>
      <dgm:spPr/>
      <dgm:t>
        <a:bodyPr/>
        <a:lstStyle/>
        <a:p>
          <a:r>
            <a:rPr lang="ar-DZ" sz="40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ا</a:t>
          </a:r>
          <a:r>
            <a:rPr lang="ar-DZ" sz="40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  <a:hlinkClick xmlns:r="http://schemas.openxmlformats.org/officeDocument/2006/relationships" r:id="rId2" action="ppaction://hlinkfile"/>
            </a:rPr>
            <a:t>لمودع</a:t>
          </a:r>
          <a:endParaRPr lang="fr-FR" sz="40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D54265EB-7600-480A-AFAA-81A275F694CC}" type="parTrans" cxnId="{50D68EE8-6A22-4B9F-8E2F-93323ABF2AA6}">
      <dgm:prSet/>
      <dgm:spPr/>
      <dgm:t>
        <a:bodyPr/>
        <a:lstStyle/>
        <a:p>
          <a:endParaRPr lang="fr-FR"/>
        </a:p>
      </dgm:t>
    </dgm:pt>
    <dgm:pt modelId="{702BBF74-A15F-4ACA-B41E-B51D09786910}" type="sibTrans" cxnId="{50D68EE8-6A22-4B9F-8E2F-93323ABF2AA6}">
      <dgm:prSet/>
      <dgm:spPr/>
      <dgm:t>
        <a:bodyPr/>
        <a:lstStyle/>
        <a:p>
          <a:endParaRPr lang="fr-FR"/>
        </a:p>
      </dgm:t>
    </dgm:pt>
    <dgm:pt modelId="{D5B81362-657A-49E9-AA41-3B065C2BEEA8}">
      <dgm:prSet phldrT="[Texte]" custT="1"/>
      <dgm:spPr/>
      <dgm:t>
        <a:bodyPr/>
        <a:lstStyle/>
        <a:p>
          <a:pPr algn="r"/>
          <a:r>
            <a:rPr lang="ar-DZ" sz="24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المؤلف</a:t>
          </a:r>
          <a:endParaRPr lang="fr-FR" sz="24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05CADB47-B3EC-48E5-99BE-5401E7079ADC}" type="parTrans" cxnId="{FFC64F30-47B5-4F4A-AFD1-261338E9FFEA}">
      <dgm:prSet/>
      <dgm:spPr/>
      <dgm:t>
        <a:bodyPr/>
        <a:lstStyle/>
        <a:p>
          <a:endParaRPr lang="fr-FR"/>
        </a:p>
      </dgm:t>
    </dgm:pt>
    <dgm:pt modelId="{C06A0815-A437-4517-AB33-B718FBD150DA}" type="sibTrans" cxnId="{FFC64F30-47B5-4F4A-AFD1-261338E9FFEA}">
      <dgm:prSet/>
      <dgm:spPr/>
      <dgm:t>
        <a:bodyPr/>
        <a:lstStyle/>
        <a:p>
          <a:endParaRPr lang="fr-FR"/>
        </a:p>
      </dgm:t>
    </dgm:pt>
    <dgm:pt modelId="{0A13FB2F-5D1C-4964-8A70-CEA45D840573}">
      <dgm:prSet phldrT="[Texte]" custT="1"/>
      <dgm:spPr/>
      <dgm:t>
        <a:bodyPr/>
        <a:lstStyle/>
        <a:p>
          <a:r>
            <a:rPr lang="ar-DZ" sz="40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  <a:hlinkClick xmlns:r="http://schemas.openxmlformats.org/officeDocument/2006/relationships" r:id="rId3" action="ppaction://hlinkfile"/>
            </a:rPr>
            <a:t>المؤسسة </a:t>
          </a:r>
          <a:r>
            <a:rPr lang="ar-DZ" sz="40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المستقبلة</a:t>
          </a:r>
          <a:endParaRPr lang="fr-FR" sz="40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DEE5873A-07AB-4599-BBCF-E4825FA3F638}" type="parTrans" cxnId="{E3D468E5-F30A-4711-81A1-3FEC85474243}">
      <dgm:prSet/>
      <dgm:spPr/>
      <dgm:t>
        <a:bodyPr/>
        <a:lstStyle/>
        <a:p>
          <a:endParaRPr lang="fr-FR"/>
        </a:p>
      </dgm:t>
    </dgm:pt>
    <dgm:pt modelId="{FB0BFD30-96C8-45DB-8D1B-C5382E4CB79B}" type="sibTrans" cxnId="{E3D468E5-F30A-4711-81A1-3FEC85474243}">
      <dgm:prSet/>
      <dgm:spPr/>
      <dgm:t>
        <a:bodyPr/>
        <a:lstStyle/>
        <a:p>
          <a:endParaRPr lang="fr-FR"/>
        </a:p>
      </dgm:t>
    </dgm:pt>
    <dgm:pt modelId="{E5AC0209-236F-49D7-AEF1-611B924B4F7E}">
      <dgm:prSet phldrT="[Texte]" custT="1"/>
      <dgm:spPr/>
      <dgm:t>
        <a:bodyPr/>
        <a:lstStyle/>
        <a:p>
          <a:pPr algn="r"/>
          <a:r>
            <a:rPr lang="ar-DZ" sz="24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المكتبة الوطنية</a:t>
          </a:r>
          <a:endParaRPr lang="fr-FR" sz="24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8903EE30-03F1-4190-8D1F-928E2B2088E2}" type="parTrans" cxnId="{32585F50-052B-4E69-9C34-CB96CF355E6F}">
      <dgm:prSet/>
      <dgm:spPr/>
      <dgm:t>
        <a:bodyPr/>
        <a:lstStyle/>
        <a:p>
          <a:endParaRPr lang="fr-FR"/>
        </a:p>
      </dgm:t>
    </dgm:pt>
    <dgm:pt modelId="{B53C8BB0-B3C5-48DF-B178-307D1EAD796B}" type="sibTrans" cxnId="{32585F50-052B-4E69-9C34-CB96CF355E6F}">
      <dgm:prSet/>
      <dgm:spPr/>
      <dgm:t>
        <a:bodyPr/>
        <a:lstStyle/>
        <a:p>
          <a:endParaRPr lang="fr-FR"/>
        </a:p>
      </dgm:t>
    </dgm:pt>
    <dgm:pt modelId="{D4245A80-6CCA-4C51-8485-CB7E1BA46D88}">
      <dgm:prSet phldrT="[Texte]" custT="1"/>
      <dgm:spPr/>
      <dgm:t>
        <a:bodyPr/>
        <a:lstStyle/>
        <a:p>
          <a:r>
            <a:rPr lang="ar-DZ" sz="40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  <a:hlinkClick xmlns:r="http://schemas.openxmlformats.org/officeDocument/2006/relationships" r:id="rId4" action="ppaction://hlinkfile"/>
            </a:rPr>
            <a:t>مصادر</a:t>
          </a:r>
          <a:endParaRPr lang="ar-DZ" sz="4000" dirty="0" smtClean="0">
            <a:solidFill>
              <a:schemeClr val="tx1"/>
            </a:solidFill>
            <a:latin typeface="Arabic Typesetting" pitchFamily="66" charset="-78"/>
            <a:cs typeface="Arabic Typesetting" pitchFamily="66" charset="-78"/>
            <a:hlinkClick xmlns:r="http://schemas.openxmlformats.org/officeDocument/2006/relationships" r:id="rId5" action="ppaction://hlinkfile"/>
          </a:endParaRPr>
        </a:p>
        <a:p>
          <a:r>
            <a:rPr lang="ar-DZ" sz="40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  <a:hlinkClick xmlns:r="http://schemas.openxmlformats.org/officeDocument/2006/relationships" r:id="rId5" action="ppaction://hlinkfile"/>
            </a:rPr>
            <a:t>ا</a:t>
          </a:r>
          <a:r>
            <a:rPr lang="ar-DZ" sz="40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  <a:hlinkClick xmlns:r="http://schemas.openxmlformats.org/officeDocument/2006/relationships" r:id="rId6" action="ppaction://hlinkfile"/>
            </a:rPr>
            <a:t>لمعلومات</a:t>
          </a:r>
          <a:r>
            <a:rPr lang="ar-DZ" sz="40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  <a:hlinkClick xmlns:r="http://schemas.openxmlformats.org/officeDocument/2006/relationships" r:id="rId5" action="ppaction://hlinkfile"/>
            </a:rPr>
            <a:t> ال</a:t>
          </a:r>
          <a:r>
            <a:rPr lang="ar-DZ" sz="40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  <a:hlinkClick xmlns:r="http://schemas.openxmlformats.org/officeDocument/2006/relationships" r:id="rId7" action="ppaction://hlinkfile"/>
            </a:rPr>
            <a:t>مودعة</a:t>
          </a:r>
          <a:endParaRPr lang="fr-FR" sz="40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A62326E6-338D-46AD-BF21-8FC97A48ABDC}" type="parTrans" cxnId="{278C5715-5C28-4799-9A3B-FED0D36BD6F9}">
      <dgm:prSet/>
      <dgm:spPr/>
      <dgm:t>
        <a:bodyPr/>
        <a:lstStyle/>
        <a:p>
          <a:endParaRPr lang="fr-FR"/>
        </a:p>
      </dgm:t>
    </dgm:pt>
    <dgm:pt modelId="{7387C20D-ECA5-4DDA-9EC8-029BB19FDEE8}" type="sibTrans" cxnId="{278C5715-5C28-4799-9A3B-FED0D36BD6F9}">
      <dgm:prSet/>
      <dgm:spPr/>
      <dgm:t>
        <a:bodyPr/>
        <a:lstStyle/>
        <a:p>
          <a:endParaRPr lang="fr-FR"/>
        </a:p>
      </dgm:t>
    </dgm:pt>
    <dgm:pt modelId="{DAEE9B87-A276-442B-95D6-B633A20FD0C5}">
      <dgm:prSet phldrT="[Texte]" custT="1"/>
      <dgm:spPr/>
      <dgm:t>
        <a:bodyPr/>
        <a:lstStyle/>
        <a:p>
          <a:pPr algn="r"/>
          <a:r>
            <a:rPr lang="ar-DZ" sz="24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مراكز متخصصة </a:t>
          </a:r>
          <a:endParaRPr lang="fr-FR" sz="24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534746C0-AAB9-4A4F-967F-977C895428EE}" type="parTrans" cxnId="{0846A1DD-DA2C-4F0E-B0C1-69243CCC76F5}">
      <dgm:prSet/>
      <dgm:spPr/>
      <dgm:t>
        <a:bodyPr/>
        <a:lstStyle/>
        <a:p>
          <a:endParaRPr lang="fr-FR"/>
        </a:p>
      </dgm:t>
    </dgm:pt>
    <dgm:pt modelId="{1DCF3A03-9713-439C-9909-E4BA7F53FC36}" type="sibTrans" cxnId="{0846A1DD-DA2C-4F0E-B0C1-69243CCC76F5}">
      <dgm:prSet/>
      <dgm:spPr/>
      <dgm:t>
        <a:bodyPr/>
        <a:lstStyle/>
        <a:p>
          <a:endParaRPr lang="fr-FR"/>
        </a:p>
      </dgm:t>
    </dgm:pt>
    <dgm:pt modelId="{6DC0C651-0501-4BA4-89C6-7D3F9886EC73}">
      <dgm:prSet phldrT="[Texte]" custT="1"/>
      <dgm:spPr/>
      <dgm:t>
        <a:bodyPr/>
        <a:lstStyle/>
        <a:p>
          <a:r>
            <a:rPr lang="ar-DZ" sz="24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عدد النسخ</a:t>
          </a:r>
          <a:endParaRPr lang="fr-FR" sz="24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06475A95-0308-40DC-80C8-3BAC39FB6E0A}" type="parTrans" cxnId="{22D96087-0B47-490D-B806-BBADA6D3852B}">
      <dgm:prSet/>
      <dgm:spPr/>
      <dgm:t>
        <a:bodyPr/>
        <a:lstStyle/>
        <a:p>
          <a:endParaRPr lang="fr-FR"/>
        </a:p>
      </dgm:t>
    </dgm:pt>
    <dgm:pt modelId="{15AA5E8A-B16E-4B96-8C56-185C90BE712A}" type="sibTrans" cxnId="{22D96087-0B47-490D-B806-BBADA6D3852B}">
      <dgm:prSet/>
      <dgm:spPr/>
      <dgm:t>
        <a:bodyPr/>
        <a:lstStyle/>
        <a:p>
          <a:endParaRPr lang="fr-FR"/>
        </a:p>
      </dgm:t>
    </dgm:pt>
    <dgm:pt modelId="{2CCF4C5B-E670-4E65-ABA6-B280349FA642}">
      <dgm:prSet phldrT="[Texte]" custT="1"/>
      <dgm:spPr/>
      <dgm:t>
        <a:bodyPr/>
        <a:lstStyle/>
        <a:p>
          <a:r>
            <a:rPr lang="ar-DZ" sz="24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أجال الايداع</a:t>
          </a:r>
          <a:endParaRPr lang="fr-FR" sz="24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16E56E90-9B3E-4A50-BAB0-7F53550B41D4}" type="parTrans" cxnId="{F3391614-AE0E-45EC-8C75-08EB12D1EAFB}">
      <dgm:prSet/>
      <dgm:spPr/>
      <dgm:t>
        <a:bodyPr/>
        <a:lstStyle/>
        <a:p>
          <a:endParaRPr lang="fr-FR"/>
        </a:p>
      </dgm:t>
    </dgm:pt>
    <dgm:pt modelId="{0D13FB0C-7E6E-4E3C-A9B3-91879BB1F56A}" type="sibTrans" cxnId="{F3391614-AE0E-45EC-8C75-08EB12D1EAFB}">
      <dgm:prSet/>
      <dgm:spPr/>
      <dgm:t>
        <a:bodyPr/>
        <a:lstStyle/>
        <a:p>
          <a:endParaRPr lang="fr-FR"/>
        </a:p>
      </dgm:t>
    </dgm:pt>
    <dgm:pt modelId="{363C401C-21DB-4EFC-B312-1FCD2D9025C4}">
      <dgm:prSet phldrT="[Texte]" custT="1"/>
      <dgm:spPr/>
      <dgm:t>
        <a:bodyPr/>
        <a:lstStyle/>
        <a:p>
          <a:r>
            <a:rPr lang="ar-DZ" sz="24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  <a:hlinkClick xmlns:r="http://schemas.openxmlformats.org/officeDocument/2006/relationships" r:id="rId8" action="ppaction://hlinkfile"/>
            </a:rPr>
            <a:t>العقوب</a:t>
          </a:r>
          <a:r>
            <a:rPr lang="ar-DZ" sz="24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  <a:hlinkClick xmlns:r="http://schemas.openxmlformats.org/officeDocument/2006/relationships" r:id="rId9" action="ppaction://hlinkfile"/>
            </a:rPr>
            <a:t>ات</a:t>
          </a:r>
          <a:r>
            <a:rPr lang="ar-DZ" sz="24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  <a:hlinkClick xmlns:r="http://schemas.openxmlformats.org/officeDocument/2006/relationships" r:id="rId8" action="ppaction://hlinkfile"/>
            </a:rPr>
            <a:t> </a:t>
          </a:r>
          <a:endParaRPr lang="fr-FR" sz="24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D3746F81-EE16-41F2-A5EA-360D58059AA8}" type="parTrans" cxnId="{3A3D443C-805F-46BF-895D-D2389FAF5348}">
      <dgm:prSet/>
      <dgm:spPr/>
      <dgm:t>
        <a:bodyPr/>
        <a:lstStyle/>
        <a:p>
          <a:endParaRPr lang="fr-FR"/>
        </a:p>
      </dgm:t>
    </dgm:pt>
    <dgm:pt modelId="{D3CE9F8C-87E4-498B-A9F0-4139141962DF}" type="sibTrans" cxnId="{3A3D443C-805F-46BF-895D-D2389FAF5348}">
      <dgm:prSet/>
      <dgm:spPr/>
      <dgm:t>
        <a:bodyPr/>
        <a:lstStyle/>
        <a:p>
          <a:endParaRPr lang="fr-FR"/>
        </a:p>
      </dgm:t>
    </dgm:pt>
    <dgm:pt modelId="{2812DF81-026F-4248-89F0-D3536AB66F3C}">
      <dgm:prSet phldrT="[Texte]" custT="1"/>
      <dgm:spPr/>
      <dgm:t>
        <a:bodyPr/>
        <a:lstStyle/>
        <a:p>
          <a:endParaRPr lang="fr-FR" sz="24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957BACB1-9067-4BC3-AC25-56B14A9DB330}" type="parTrans" cxnId="{B2F687FB-6570-413B-B0E0-B015165DD838}">
      <dgm:prSet/>
      <dgm:spPr/>
      <dgm:t>
        <a:bodyPr/>
        <a:lstStyle/>
        <a:p>
          <a:endParaRPr lang="fr-FR"/>
        </a:p>
      </dgm:t>
    </dgm:pt>
    <dgm:pt modelId="{D0B50E6D-120A-4A7D-A535-0B4223EB8747}" type="sibTrans" cxnId="{B2F687FB-6570-413B-B0E0-B015165DD838}">
      <dgm:prSet/>
      <dgm:spPr/>
      <dgm:t>
        <a:bodyPr/>
        <a:lstStyle/>
        <a:p>
          <a:endParaRPr lang="fr-FR"/>
        </a:p>
      </dgm:t>
    </dgm:pt>
    <dgm:pt modelId="{9DEDC3C4-445E-457B-87F3-414E9F89EFF6}">
      <dgm:prSet phldrT="[Texte]" custT="1"/>
      <dgm:spPr/>
      <dgm:t>
        <a:bodyPr/>
        <a:lstStyle/>
        <a:p>
          <a:r>
            <a:rPr lang="ar-DZ" sz="24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معلومات عن المصدر المودع </a:t>
          </a:r>
          <a:endParaRPr lang="fr-FR" sz="24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26ADA86E-FB57-49F1-834E-03B13F6F478D}" type="parTrans" cxnId="{21DE0CAA-922F-4F48-8D6D-1FBCC20470D6}">
      <dgm:prSet/>
      <dgm:spPr/>
      <dgm:t>
        <a:bodyPr/>
        <a:lstStyle/>
        <a:p>
          <a:endParaRPr lang="fr-FR"/>
        </a:p>
      </dgm:t>
    </dgm:pt>
    <dgm:pt modelId="{8930CE69-65E8-4081-8577-A94968B739ED}" type="sibTrans" cxnId="{21DE0CAA-922F-4F48-8D6D-1FBCC20470D6}">
      <dgm:prSet/>
      <dgm:spPr/>
      <dgm:t>
        <a:bodyPr/>
        <a:lstStyle/>
        <a:p>
          <a:endParaRPr lang="fr-FR"/>
        </a:p>
      </dgm:t>
    </dgm:pt>
    <dgm:pt modelId="{245F4F9D-1EC2-40C5-9BCC-D8DCA11AF518}">
      <dgm:prSet phldrT="[Texte]" custT="1"/>
      <dgm:spPr/>
      <dgm:t>
        <a:bodyPr/>
        <a:lstStyle/>
        <a:p>
          <a:r>
            <a:rPr lang="ar-DZ" sz="24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المطبوعة كتب مجلات صور </a:t>
          </a:r>
          <a:endParaRPr lang="fr-FR" sz="24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6CAB511B-09D2-444E-A2A6-31F2EE7A3CAA}" type="parTrans" cxnId="{FBE3E5DF-A9F0-4CCC-B4B1-71F68BB03031}">
      <dgm:prSet/>
      <dgm:spPr/>
      <dgm:t>
        <a:bodyPr/>
        <a:lstStyle/>
        <a:p>
          <a:endParaRPr lang="fr-FR"/>
        </a:p>
      </dgm:t>
    </dgm:pt>
    <dgm:pt modelId="{211F174E-B289-47D0-A339-1195542CC9A1}" type="sibTrans" cxnId="{FBE3E5DF-A9F0-4CCC-B4B1-71F68BB03031}">
      <dgm:prSet/>
      <dgm:spPr/>
      <dgm:t>
        <a:bodyPr/>
        <a:lstStyle/>
        <a:p>
          <a:endParaRPr lang="fr-FR"/>
        </a:p>
      </dgm:t>
    </dgm:pt>
    <dgm:pt modelId="{73A24688-3E11-4642-8BDB-F311B777B73A}">
      <dgm:prSet phldrT="[Texte]" custT="1"/>
      <dgm:spPr/>
      <dgm:t>
        <a:bodyPr/>
        <a:lstStyle/>
        <a:p>
          <a:pPr algn="r"/>
          <a:r>
            <a:rPr lang="ar-DZ" sz="24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 المنتج</a:t>
          </a:r>
          <a:endParaRPr lang="fr-FR" sz="24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989C5EF6-B11E-4CEC-8C07-51E187B3451E}" type="parTrans" cxnId="{6C08DFDB-0D9F-443D-92D2-AF9FE4379073}">
      <dgm:prSet/>
      <dgm:spPr/>
      <dgm:t>
        <a:bodyPr/>
        <a:lstStyle/>
        <a:p>
          <a:endParaRPr lang="fr-FR"/>
        </a:p>
      </dgm:t>
    </dgm:pt>
    <dgm:pt modelId="{D6B426FF-BD09-46A1-9B7C-86566551C942}" type="sibTrans" cxnId="{6C08DFDB-0D9F-443D-92D2-AF9FE4379073}">
      <dgm:prSet/>
      <dgm:spPr/>
      <dgm:t>
        <a:bodyPr/>
        <a:lstStyle/>
        <a:p>
          <a:endParaRPr lang="fr-FR"/>
        </a:p>
      </dgm:t>
    </dgm:pt>
    <dgm:pt modelId="{82CA7525-FA2D-4825-B230-034BF3640F77}">
      <dgm:prSet phldrT="[Texte]" custT="1"/>
      <dgm:spPr/>
      <dgm:t>
        <a:bodyPr/>
        <a:lstStyle/>
        <a:p>
          <a:pPr algn="r"/>
          <a:r>
            <a:rPr lang="ar-DZ" sz="24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الناشر</a:t>
          </a:r>
          <a:endParaRPr lang="fr-FR" sz="24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423FC896-BB2D-448B-AF03-8760A57AB7E0}" type="parTrans" cxnId="{E46EC6F9-AD11-454F-93EC-19A777F26A19}">
      <dgm:prSet/>
      <dgm:spPr/>
      <dgm:t>
        <a:bodyPr/>
        <a:lstStyle/>
        <a:p>
          <a:endParaRPr lang="fr-FR"/>
        </a:p>
      </dgm:t>
    </dgm:pt>
    <dgm:pt modelId="{933C1CA0-4530-430C-83CE-5960D0614DAB}" type="sibTrans" cxnId="{E46EC6F9-AD11-454F-93EC-19A777F26A19}">
      <dgm:prSet/>
      <dgm:spPr/>
      <dgm:t>
        <a:bodyPr/>
        <a:lstStyle/>
        <a:p>
          <a:endParaRPr lang="fr-FR"/>
        </a:p>
      </dgm:t>
    </dgm:pt>
    <dgm:pt modelId="{4A101A55-5FF9-4B58-9615-C5A27BE91D10}">
      <dgm:prSet phldrT="[Texte]" custT="1"/>
      <dgm:spPr/>
      <dgm:t>
        <a:bodyPr/>
        <a:lstStyle/>
        <a:p>
          <a:r>
            <a:rPr lang="ar-DZ" sz="24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  الغير مطبوعة</a:t>
          </a:r>
          <a:endParaRPr lang="fr-FR" sz="24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423EBAD7-A7C5-4389-88AF-018FED78C8DA}" type="parTrans" cxnId="{8D19300C-B476-4995-AB41-3BA63401D9AE}">
      <dgm:prSet/>
      <dgm:spPr/>
      <dgm:t>
        <a:bodyPr/>
        <a:lstStyle/>
        <a:p>
          <a:endParaRPr lang="fr-FR"/>
        </a:p>
      </dgm:t>
    </dgm:pt>
    <dgm:pt modelId="{F42EA880-AFF5-4271-BA4B-B4E936614526}" type="sibTrans" cxnId="{8D19300C-B476-4995-AB41-3BA63401D9AE}">
      <dgm:prSet/>
      <dgm:spPr/>
      <dgm:t>
        <a:bodyPr/>
        <a:lstStyle/>
        <a:p>
          <a:endParaRPr lang="fr-FR"/>
        </a:p>
      </dgm:t>
    </dgm:pt>
    <dgm:pt modelId="{33E3F872-E69E-496C-8C8B-092754D59E53}">
      <dgm:prSet phldrT="[Texte]" custT="1"/>
      <dgm:spPr/>
      <dgm:t>
        <a:bodyPr/>
        <a:lstStyle/>
        <a:p>
          <a:endParaRPr lang="fr-FR" sz="24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29A439A5-CCDC-4026-9B56-0CA5915BB442}" type="parTrans" cxnId="{7B4EC78C-0273-4F75-A4E3-740151EEC623}">
      <dgm:prSet/>
      <dgm:spPr/>
      <dgm:t>
        <a:bodyPr/>
        <a:lstStyle/>
        <a:p>
          <a:endParaRPr lang="fr-FR"/>
        </a:p>
      </dgm:t>
    </dgm:pt>
    <dgm:pt modelId="{74CD1835-3E80-4A44-BA97-266970E6A633}" type="sibTrans" cxnId="{7B4EC78C-0273-4F75-A4E3-740151EEC623}">
      <dgm:prSet/>
      <dgm:spPr/>
      <dgm:t>
        <a:bodyPr/>
        <a:lstStyle/>
        <a:p>
          <a:endParaRPr lang="fr-FR"/>
        </a:p>
      </dgm:t>
    </dgm:pt>
    <dgm:pt modelId="{A9353BBE-46F6-4E10-8A6A-999752A0FDF3}">
      <dgm:prSet phldrT="[Texte]" custT="1"/>
      <dgm:spPr/>
      <dgm:t>
        <a:bodyPr/>
        <a:lstStyle/>
        <a:p>
          <a:pPr algn="r"/>
          <a:r>
            <a:rPr lang="ar-DZ" sz="24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المستورد</a:t>
          </a:r>
          <a:endParaRPr lang="fr-FR" sz="24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gm:t>
    </dgm:pt>
    <dgm:pt modelId="{65BA92BD-7E1B-4AE7-A464-41352F372B3C}" type="parTrans" cxnId="{57829CC7-EA22-453C-9678-5A63D2C31A27}">
      <dgm:prSet/>
      <dgm:spPr/>
      <dgm:t>
        <a:bodyPr/>
        <a:lstStyle/>
        <a:p>
          <a:pPr rtl="1"/>
          <a:endParaRPr lang="ar-DZ"/>
        </a:p>
      </dgm:t>
    </dgm:pt>
    <dgm:pt modelId="{B7D6D9CC-E1E2-48D8-B9BF-ADD79D5D250C}" type="sibTrans" cxnId="{57829CC7-EA22-453C-9678-5A63D2C31A27}">
      <dgm:prSet/>
      <dgm:spPr/>
      <dgm:t>
        <a:bodyPr/>
        <a:lstStyle/>
        <a:p>
          <a:pPr rtl="1"/>
          <a:endParaRPr lang="ar-DZ"/>
        </a:p>
      </dgm:t>
    </dgm:pt>
    <dgm:pt modelId="{7310EE85-3B94-41B1-B332-6FDAE75CF6FE}" type="pres">
      <dgm:prSet presAssocID="{B027E9C3-C60A-4832-99D8-531F0A462749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9ADD412-70BF-4C5F-9A47-CEBAA393EA8D}" type="pres">
      <dgm:prSet presAssocID="{B027E9C3-C60A-4832-99D8-531F0A462749}" presName="children" presStyleCnt="0"/>
      <dgm:spPr/>
    </dgm:pt>
    <dgm:pt modelId="{B2ABB86F-A309-4916-B787-C76D3DCD1625}" type="pres">
      <dgm:prSet presAssocID="{B027E9C3-C60A-4832-99D8-531F0A462749}" presName="child1group" presStyleCnt="0"/>
      <dgm:spPr/>
    </dgm:pt>
    <dgm:pt modelId="{61CD630D-B4CE-4B8C-B151-59D4D2B1B9F7}" type="pres">
      <dgm:prSet presAssocID="{B027E9C3-C60A-4832-99D8-531F0A462749}" presName="child1" presStyleLbl="bgAcc1" presStyleIdx="0" presStyleCnt="4" custLinFactNeighborX="-8886" custLinFactNeighborY="-10579"/>
      <dgm:spPr/>
      <dgm:t>
        <a:bodyPr/>
        <a:lstStyle/>
        <a:p>
          <a:endParaRPr lang="fr-FR"/>
        </a:p>
      </dgm:t>
    </dgm:pt>
    <dgm:pt modelId="{90B33506-4CB6-4D02-90C1-9672A9A4D8BE}" type="pres">
      <dgm:prSet presAssocID="{B027E9C3-C60A-4832-99D8-531F0A462749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8534F39-D2D1-416A-AB34-058863209A0F}" type="pres">
      <dgm:prSet presAssocID="{B027E9C3-C60A-4832-99D8-531F0A462749}" presName="child2group" presStyleCnt="0"/>
      <dgm:spPr/>
    </dgm:pt>
    <dgm:pt modelId="{8AE5A1B7-AB41-4370-B2D3-CEDEBDFA84EA}" type="pres">
      <dgm:prSet presAssocID="{B027E9C3-C60A-4832-99D8-531F0A462749}" presName="child2" presStyleLbl="bgAcc1" presStyleIdx="1" presStyleCnt="4" custLinFactNeighborX="14417" custLinFactNeighborY="7474"/>
      <dgm:spPr/>
      <dgm:t>
        <a:bodyPr/>
        <a:lstStyle/>
        <a:p>
          <a:endParaRPr lang="fr-FR"/>
        </a:p>
      </dgm:t>
    </dgm:pt>
    <dgm:pt modelId="{1F0297F7-09F8-4C31-A3E8-E5FB93F1AF2F}" type="pres">
      <dgm:prSet presAssocID="{B027E9C3-C60A-4832-99D8-531F0A462749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8FB3627-FC7A-40CD-8671-505214179926}" type="pres">
      <dgm:prSet presAssocID="{B027E9C3-C60A-4832-99D8-531F0A462749}" presName="child3group" presStyleCnt="0"/>
      <dgm:spPr/>
    </dgm:pt>
    <dgm:pt modelId="{1743D125-9C17-4141-BD8D-2F761DDAC48D}" type="pres">
      <dgm:prSet presAssocID="{B027E9C3-C60A-4832-99D8-531F0A462749}" presName="child3" presStyleLbl="bgAcc1" presStyleIdx="2" presStyleCnt="4" custLinFactNeighborX="18023" custLinFactNeighborY="0"/>
      <dgm:spPr/>
      <dgm:t>
        <a:bodyPr/>
        <a:lstStyle/>
        <a:p>
          <a:endParaRPr lang="fr-FR"/>
        </a:p>
      </dgm:t>
    </dgm:pt>
    <dgm:pt modelId="{C322F1B5-1B00-4F21-B2C9-73B8C003B214}" type="pres">
      <dgm:prSet presAssocID="{B027E9C3-C60A-4832-99D8-531F0A462749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86F313E-6E66-4466-B2F8-744E721BDB54}" type="pres">
      <dgm:prSet presAssocID="{B027E9C3-C60A-4832-99D8-531F0A462749}" presName="child4group" presStyleCnt="0"/>
      <dgm:spPr/>
    </dgm:pt>
    <dgm:pt modelId="{84A8BB99-8241-46B0-AC38-7C717B2D5BF3}" type="pres">
      <dgm:prSet presAssocID="{B027E9C3-C60A-4832-99D8-531F0A462749}" presName="child4" presStyleLbl="bgAcc1" presStyleIdx="3" presStyleCnt="4" custLinFactNeighborX="-5132" custLinFactNeighborY="10959"/>
      <dgm:spPr/>
      <dgm:t>
        <a:bodyPr/>
        <a:lstStyle/>
        <a:p>
          <a:endParaRPr lang="fr-FR"/>
        </a:p>
      </dgm:t>
    </dgm:pt>
    <dgm:pt modelId="{3E2CD056-E9C1-454E-9F44-D5D9B1B44310}" type="pres">
      <dgm:prSet presAssocID="{B027E9C3-C60A-4832-99D8-531F0A462749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44FA25-C645-47DD-864B-52D172E84DEC}" type="pres">
      <dgm:prSet presAssocID="{B027E9C3-C60A-4832-99D8-531F0A462749}" presName="childPlaceholder" presStyleCnt="0"/>
      <dgm:spPr/>
    </dgm:pt>
    <dgm:pt modelId="{1F62FE53-C5C7-49EA-A4BB-12B4733BE1D1}" type="pres">
      <dgm:prSet presAssocID="{B027E9C3-C60A-4832-99D8-531F0A462749}" presName="circle" presStyleCnt="0"/>
      <dgm:spPr/>
    </dgm:pt>
    <dgm:pt modelId="{570132C4-1DDC-4597-88AC-5FD4F2C756CE}" type="pres">
      <dgm:prSet presAssocID="{B027E9C3-C60A-4832-99D8-531F0A462749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4EF24BA-8739-4417-AF6D-BA4A585B104A}" type="pres">
      <dgm:prSet presAssocID="{B027E9C3-C60A-4832-99D8-531F0A462749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8782D76-C237-4B45-9FFA-E96057613D37}" type="pres">
      <dgm:prSet presAssocID="{B027E9C3-C60A-4832-99D8-531F0A462749}" presName="quadrant3" presStyleLbl="node1" presStyleIdx="2" presStyleCnt="4" custLinFactNeighborX="11500" custLinFactNeighborY="97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9922924-F1DF-44AC-B924-9E9DD573A561}" type="pres">
      <dgm:prSet presAssocID="{B027E9C3-C60A-4832-99D8-531F0A462749}" presName="quadrant4" presStyleLbl="node1" presStyleIdx="3" presStyleCnt="4" custLinFactNeighborX="4347" custLinFactNeighborY="-41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C9245B9-E6AF-41B2-8832-A6E6FB8CEB70}" type="pres">
      <dgm:prSet presAssocID="{B027E9C3-C60A-4832-99D8-531F0A462749}" presName="quadrantPlaceholder" presStyleCnt="0"/>
      <dgm:spPr/>
    </dgm:pt>
    <dgm:pt modelId="{15CB7D9D-E6C6-4061-A85E-508CB77C799D}" type="pres">
      <dgm:prSet presAssocID="{B027E9C3-C60A-4832-99D8-531F0A462749}" presName="center1" presStyleLbl="fgShp" presStyleIdx="0" presStyleCnt="2"/>
      <dgm:spPr/>
    </dgm:pt>
    <dgm:pt modelId="{01A2944E-FABE-4EA6-8FB5-C29817C4BCD4}" type="pres">
      <dgm:prSet presAssocID="{B027E9C3-C60A-4832-99D8-531F0A462749}" presName="center2" presStyleLbl="fgShp" presStyleIdx="1" presStyleCnt="2"/>
      <dgm:spPr/>
    </dgm:pt>
  </dgm:ptLst>
  <dgm:cxnLst>
    <dgm:cxn modelId="{3BC2EAC6-DF12-4A54-B014-465C921C48B8}" type="presOf" srcId="{9DEDC3C4-445E-457B-87F3-414E9F89EFF6}" destId="{61CD630D-B4CE-4B8C-B151-59D4D2B1B9F7}" srcOrd="0" destOrd="2" presId="urn:microsoft.com/office/officeart/2005/8/layout/cycle4"/>
    <dgm:cxn modelId="{8D19300C-B476-4995-AB41-3BA63401D9AE}" srcId="{D4245A80-6CCA-4C51-8485-CB7E1BA46D88}" destId="{4A101A55-5FF9-4B58-9615-C5A27BE91D10}" srcOrd="1" destOrd="0" parTransId="{423EBAD7-A7C5-4389-88AF-018FED78C8DA}" sibTransId="{F42EA880-AFF5-4271-BA4B-B4E936614526}"/>
    <dgm:cxn modelId="{5B59C3EB-7A58-4227-A72A-73D18CF4B459}" type="presOf" srcId="{2CCF4C5B-E670-4E65-ABA6-B280349FA642}" destId="{90B33506-4CB6-4D02-90C1-9672A9A4D8BE}" srcOrd="1" destOrd="4" presId="urn:microsoft.com/office/officeart/2005/8/layout/cycle4"/>
    <dgm:cxn modelId="{0846A1DD-DA2C-4F0E-B0C1-69243CCC76F5}" srcId="{0A13FB2F-5D1C-4964-8A70-CEA45D840573}" destId="{DAEE9B87-A276-442B-95D6-B633A20FD0C5}" srcOrd="1" destOrd="0" parTransId="{534746C0-AAB9-4A4F-967F-977C895428EE}" sibTransId="{1DCF3A03-9713-439C-9909-E4BA7F53FC36}"/>
    <dgm:cxn modelId="{E01DDDBD-0895-434C-B4B8-363625DD5338}" type="presOf" srcId="{245F4F9D-1EC2-40C5-9BCC-D8DCA11AF518}" destId="{3E2CD056-E9C1-454E-9F44-D5D9B1B44310}" srcOrd="1" destOrd="0" presId="urn:microsoft.com/office/officeart/2005/8/layout/cycle4"/>
    <dgm:cxn modelId="{4B442F78-3932-4EBC-86E4-E99FE3ADB359}" type="presOf" srcId="{71E01273-59C4-4CC3-9EA9-259CEA54AB21}" destId="{E4EF24BA-8739-4417-AF6D-BA4A585B104A}" srcOrd="0" destOrd="0" presId="urn:microsoft.com/office/officeart/2005/8/layout/cycle4"/>
    <dgm:cxn modelId="{82F6BEEF-CFEE-4F52-8DC4-B6B7D754AFEB}" type="presOf" srcId="{82CA7525-FA2D-4825-B230-034BF3640F77}" destId="{8AE5A1B7-AB41-4370-B2D3-CEDEBDFA84EA}" srcOrd="0" destOrd="2" presId="urn:microsoft.com/office/officeart/2005/8/layout/cycle4"/>
    <dgm:cxn modelId="{5E469685-46C2-452C-A417-2217DB43DC4B}" type="presOf" srcId="{C1A26D20-A6C5-4A42-A391-8562E5AE6147}" destId="{61CD630D-B4CE-4B8C-B151-59D4D2B1B9F7}" srcOrd="0" destOrd="1" presId="urn:microsoft.com/office/officeart/2005/8/layout/cycle4"/>
    <dgm:cxn modelId="{2E6ACB25-9CF8-412C-AEC2-2D5B8AE06A79}" type="presOf" srcId="{D5B81362-657A-49E9-AA41-3B065C2BEEA8}" destId="{1F0297F7-09F8-4C31-A3E8-E5FB93F1AF2F}" srcOrd="1" destOrd="0" presId="urn:microsoft.com/office/officeart/2005/8/layout/cycle4"/>
    <dgm:cxn modelId="{AB4E4376-1E63-48BE-B7B4-940B4B70FE0F}" type="presOf" srcId="{B027E9C3-C60A-4832-99D8-531F0A462749}" destId="{7310EE85-3B94-41B1-B332-6FDAE75CF6FE}" srcOrd="0" destOrd="0" presId="urn:microsoft.com/office/officeart/2005/8/layout/cycle4"/>
    <dgm:cxn modelId="{32585F50-052B-4E69-9C34-CB96CF355E6F}" srcId="{0A13FB2F-5D1C-4964-8A70-CEA45D840573}" destId="{E5AC0209-236F-49D7-AEF1-611B924B4F7E}" srcOrd="0" destOrd="0" parTransId="{8903EE30-03F1-4190-8D1F-928E2B2088E2}" sibTransId="{B53C8BB0-B3C5-48DF-B178-307D1EAD796B}"/>
    <dgm:cxn modelId="{32A25543-A59C-4682-8431-84ADAF3DAF97}" type="presOf" srcId="{82CA7525-FA2D-4825-B230-034BF3640F77}" destId="{1F0297F7-09F8-4C31-A3E8-E5FB93F1AF2F}" srcOrd="1" destOrd="2" presId="urn:microsoft.com/office/officeart/2005/8/layout/cycle4"/>
    <dgm:cxn modelId="{50F21FD6-29D0-41AD-A2E7-D09C7544B366}" type="presOf" srcId="{C1A26D20-A6C5-4A42-A391-8562E5AE6147}" destId="{90B33506-4CB6-4D02-90C1-9672A9A4D8BE}" srcOrd="1" destOrd="1" presId="urn:microsoft.com/office/officeart/2005/8/layout/cycle4"/>
    <dgm:cxn modelId="{593CE7BC-F442-4FCB-9ECE-EDE2C8A0AB68}" type="presOf" srcId="{33E3F872-E69E-496C-8C8B-092754D59E53}" destId="{3E2CD056-E9C1-454E-9F44-D5D9B1B44310}" srcOrd="1" destOrd="2" presId="urn:microsoft.com/office/officeart/2005/8/layout/cycle4"/>
    <dgm:cxn modelId="{7B4EC78C-0273-4F75-A4E3-740151EEC623}" srcId="{D4245A80-6CCA-4C51-8485-CB7E1BA46D88}" destId="{33E3F872-E69E-496C-8C8B-092754D59E53}" srcOrd="2" destOrd="0" parTransId="{29A439A5-CCDC-4026-9B56-0CA5915BB442}" sibTransId="{74CD1835-3E80-4A44-BA97-266970E6A633}"/>
    <dgm:cxn modelId="{0AEA451D-E778-4EAC-8223-4B3286356E1C}" type="presOf" srcId="{9DEDC3C4-445E-457B-87F3-414E9F89EFF6}" destId="{90B33506-4CB6-4D02-90C1-9672A9A4D8BE}" srcOrd="1" destOrd="2" presId="urn:microsoft.com/office/officeart/2005/8/layout/cycle4"/>
    <dgm:cxn modelId="{278C5715-5C28-4799-9A3B-FED0D36BD6F9}" srcId="{B027E9C3-C60A-4832-99D8-531F0A462749}" destId="{D4245A80-6CCA-4C51-8485-CB7E1BA46D88}" srcOrd="3" destOrd="0" parTransId="{A62326E6-338D-46AD-BF21-8FC97A48ABDC}" sibTransId="{7387C20D-ECA5-4DDA-9EC8-029BB19FDEE8}"/>
    <dgm:cxn modelId="{7A0D2F32-6064-4943-9E44-6ECB9B568DAE}" type="presOf" srcId="{363C401C-21DB-4EFC-B312-1FCD2D9025C4}" destId="{61CD630D-B4CE-4B8C-B151-59D4D2B1B9F7}" srcOrd="0" destOrd="5" presId="urn:microsoft.com/office/officeart/2005/8/layout/cycle4"/>
    <dgm:cxn modelId="{5852BD62-1D5D-4A91-98D1-E36C5B787E9A}" type="presOf" srcId="{2FBBE5F1-58F3-4056-9288-CF37531FD344}" destId="{570132C4-1DDC-4597-88AC-5FD4F2C756CE}" srcOrd="0" destOrd="0" presId="urn:microsoft.com/office/officeart/2005/8/layout/cycle4"/>
    <dgm:cxn modelId="{02C8E6AB-55DE-4FFE-BB2A-D702B82FFE46}" type="presOf" srcId="{0A13FB2F-5D1C-4964-8A70-CEA45D840573}" destId="{C8782D76-C237-4B45-9FFA-E96057613D37}" srcOrd="0" destOrd="0" presId="urn:microsoft.com/office/officeart/2005/8/layout/cycle4"/>
    <dgm:cxn modelId="{D212346F-90EE-4AD4-93AB-120A0770DA04}" type="presOf" srcId="{A9353BBE-46F6-4E10-8A6A-999752A0FDF3}" destId="{8AE5A1B7-AB41-4370-B2D3-CEDEBDFA84EA}" srcOrd="0" destOrd="3" presId="urn:microsoft.com/office/officeart/2005/8/layout/cycle4"/>
    <dgm:cxn modelId="{10DE6C0A-80B0-43F8-BD8D-E9DA286D87D9}" type="presOf" srcId="{4A101A55-5FF9-4B58-9615-C5A27BE91D10}" destId="{3E2CD056-E9C1-454E-9F44-D5D9B1B44310}" srcOrd="1" destOrd="1" presId="urn:microsoft.com/office/officeart/2005/8/layout/cycle4"/>
    <dgm:cxn modelId="{D6AF2D00-5DB2-4018-9B93-99853F5A5E7B}" srcId="{2FBBE5F1-58F3-4056-9288-CF37531FD344}" destId="{C1A26D20-A6C5-4A42-A391-8562E5AE6147}" srcOrd="1" destOrd="0" parTransId="{F45471B7-06C4-4F76-A3B2-625C636D9D09}" sibTransId="{F83E3771-5DA1-422C-A2D7-344EFE1472EA}"/>
    <dgm:cxn modelId="{F3391614-AE0E-45EC-8C75-08EB12D1EAFB}" srcId="{2FBBE5F1-58F3-4056-9288-CF37531FD344}" destId="{2CCF4C5B-E670-4E65-ABA6-B280349FA642}" srcOrd="4" destOrd="0" parTransId="{16E56E90-9B3E-4A50-BAB0-7F53550B41D4}" sibTransId="{0D13FB0C-7E6E-4E3C-A9B3-91879BB1F56A}"/>
    <dgm:cxn modelId="{4552755E-2E6D-41D6-964F-5AD9A2E44378}" type="presOf" srcId="{6DC0C651-0501-4BA4-89C6-7D3F9886EC73}" destId="{61CD630D-B4CE-4B8C-B151-59D4D2B1B9F7}" srcOrd="0" destOrd="3" presId="urn:microsoft.com/office/officeart/2005/8/layout/cycle4"/>
    <dgm:cxn modelId="{57829CC7-EA22-453C-9678-5A63D2C31A27}" srcId="{71E01273-59C4-4CC3-9EA9-259CEA54AB21}" destId="{A9353BBE-46F6-4E10-8A6A-999752A0FDF3}" srcOrd="3" destOrd="0" parTransId="{65BA92BD-7E1B-4AE7-A464-41352F372B3C}" sibTransId="{B7D6D9CC-E1E2-48D8-B9BF-ADD79D5D250C}"/>
    <dgm:cxn modelId="{6A0AB912-4E83-46BB-8E7E-845E9838F56F}" type="presOf" srcId="{245F4F9D-1EC2-40C5-9BCC-D8DCA11AF518}" destId="{84A8BB99-8241-46B0-AC38-7C717B2D5BF3}" srcOrd="0" destOrd="0" presId="urn:microsoft.com/office/officeart/2005/8/layout/cycle4"/>
    <dgm:cxn modelId="{9C57F43A-EDF1-4ED4-870F-FE325481AC0E}" type="presOf" srcId="{DAEE9B87-A276-442B-95D6-B633A20FD0C5}" destId="{C322F1B5-1B00-4F21-B2C9-73B8C003B214}" srcOrd="1" destOrd="1" presId="urn:microsoft.com/office/officeart/2005/8/layout/cycle4"/>
    <dgm:cxn modelId="{21DE0CAA-922F-4F48-8D6D-1FBCC20470D6}" srcId="{2FBBE5F1-58F3-4056-9288-CF37531FD344}" destId="{9DEDC3C4-445E-457B-87F3-414E9F89EFF6}" srcOrd="2" destOrd="0" parTransId="{26ADA86E-FB57-49F1-834E-03B13F6F478D}" sibTransId="{8930CE69-65E8-4081-8577-A94968B739ED}"/>
    <dgm:cxn modelId="{370ED888-776E-4139-ABDE-92692196AD55}" type="presOf" srcId="{2812DF81-026F-4248-89F0-D3536AB66F3C}" destId="{61CD630D-B4CE-4B8C-B151-59D4D2B1B9F7}" srcOrd="0" destOrd="0" presId="urn:microsoft.com/office/officeart/2005/8/layout/cycle4"/>
    <dgm:cxn modelId="{D60222BA-347F-45EC-9913-A6241C97B5FE}" type="presOf" srcId="{73A24688-3E11-4642-8BDB-F311B777B73A}" destId="{8AE5A1B7-AB41-4370-B2D3-CEDEBDFA84EA}" srcOrd="0" destOrd="1" presId="urn:microsoft.com/office/officeart/2005/8/layout/cycle4"/>
    <dgm:cxn modelId="{6C08DFDB-0D9F-443D-92D2-AF9FE4379073}" srcId="{71E01273-59C4-4CC3-9EA9-259CEA54AB21}" destId="{73A24688-3E11-4642-8BDB-F311B777B73A}" srcOrd="1" destOrd="0" parTransId="{989C5EF6-B11E-4CEC-8C07-51E187B3451E}" sibTransId="{D6B426FF-BD09-46A1-9B7C-86566551C942}"/>
    <dgm:cxn modelId="{39728FD6-81EE-4A19-9636-F8C015350ECD}" type="presOf" srcId="{D5B81362-657A-49E9-AA41-3B065C2BEEA8}" destId="{8AE5A1B7-AB41-4370-B2D3-CEDEBDFA84EA}" srcOrd="0" destOrd="0" presId="urn:microsoft.com/office/officeart/2005/8/layout/cycle4"/>
    <dgm:cxn modelId="{0B3814B4-6E18-458E-A36C-01F33D395A43}" type="presOf" srcId="{4A101A55-5FF9-4B58-9615-C5A27BE91D10}" destId="{84A8BB99-8241-46B0-AC38-7C717B2D5BF3}" srcOrd="0" destOrd="1" presId="urn:microsoft.com/office/officeart/2005/8/layout/cycle4"/>
    <dgm:cxn modelId="{E4D7C1F5-34B9-48E1-86F7-C6F43C7A32B5}" type="presOf" srcId="{33E3F872-E69E-496C-8C8B-092754D59E53}" destId="{84A8BB99-8241-46B0-AC38-7C717B2D5BF3}" srcOrd="0" destOrd="2" presId="urn:microsoft.com/office/officeart/2005/8/layout/cycle4"/>
    <dgm:cxn modelId="{B2F687FB-6570-413B-B0E0-B015165DD838}" srcId="{2FBBE5F1-58F3-4056-9288-CF37531FD344}" destId="{2812DF81-026F-4248-89F0-D3536AB66F3C}" srcOrd="0" destOrd="0" parTransId="{957BACB1-9067-4BC3-AC25-56B14A9DB330}" sibTransId="{D0B50E6D-120A-4A7D-A535-0B4223EB8747}"/>
    <dgm:cxn modelId="{BCEEFDE1-C803-4EFC-B799-3B1FD3A2F770}" type="presOf" srcId="{2812DF81-026F-4248-89F0-D3536AB66F3C}" destId="{90B33506-4CB6-4D02-90C1-9672A9A4D8BE}" srcOrd="1" destOrd="0" presId="urn:microsoft.com/office/officeart/2005/8/layout/cycle4"/>
    <dgm:cxn modelId="{97D73C4E-55E7-4DD3-A4E9-24DA5E3B5C34}" type="presOf" srcId="{363C401C-21DB-4EFC-B312-1FCD2D9025C4}" destId="{90B33506-4CB6-4D02-90C1-9672A9A4D8BE}" srcOrd="1" destOrd="5" presId="urn:microsoft.com/office/officeart/2005/8/layout/cycle4"/>
    <dgm:cxn modelId="{64CACB66-F377-4A50-90BB-7B66775F14BF}" type="presOf" srcId="{DAEE9B87-A276-442B-95D6-B633A20FD0C5}" destId="{1743D125-9C17-4141-BD8D-2F761DDAC48D}" srcOrd="0" destOrd="1" presId="urn:microsoft.com/office/officeart/2005/8/layout/cycle4"/>
    <dgm:cxn modelId="{F9508B15-C7DD-44A7-BDDD-26D827CB49AF}" srcId="{B027E9C3-C60A-4832-99D8-531F0A462749}" destId="{2FBBE5F1-58F3-4056-9288-CF37531FD344}" srcOrd="0" destOrd="0" parTransId="{16B9CFC6-9944-40E7-8211-065174F7247F}" sibTransId="{DDAEC151-4D01-45E6-AAC1-6878CD6CE51A}"/>
    <dgm:cxn modelId="{4ABA54BA-475E-47DA-8199-FE4181513E28}" type="presOf" srcId="{A9353BBE-46F6-4E10-8A6A-999752A0FDF3}" destId="{1F0297F7-09F8-4C31-A3E8-E5FB93F1AF2F}" srcOrd="1" destOrd="3" presId="urn:microsoft.com/office/officeart/2005/8/layout/cycle4"/>
    <dgm:cxn modelId="{E3D468E5-F30A-4711-81A1-3FEC85474243}" srcId="{B027E9C3-C60A-4832-99D8-531F0A462749}" destId="{0A13FB2F-5D1C-4964-8A70-CEA45D840573}" srcOrd="2" destOrd="0" parTransId="{DEE5873A-07AB-4599-BBCF-E4825FA3F638}" sibTransId="{FB0BFD30-96C8-45DB-8D1B-C5382E4CB79B}"/>
    <dgm:cxn modelId="{1C356B25-9EB9-4207-80AB-ADF6ED14DC73}" type="presOf" srcId="{E5AC0209-236F-49D7-AEF1-611B924B4F7E}" destId="{1743D125-9C17-4141-BD8D-2F761DDAC48D}" srcOrd="0" destOrd="0" presId="urn:microsoft.com/office/officeart/2005/8/layout/cycle4"/>
    <dgm:cxn modelId="{93FDBDEC-26E0-456B-8C74-D145A4A7A690}" type="presOf" srcId="{6DC0C651-0501-4BA4-89C6-7D3F9886EC73}" destId="{90B33506-4CB6-4D02-90C1-9672A9A4D8BE}" srcOrd="1" destOrd="3" presId="urn:microsoft.com/office/officeart/2005/8/layout/cycle4"/>
    <dgm:cxn modelId="{FBE3E5DF-A9F0-4CCC-B4B1-71F68BB03031}" srcId="{D4245A80-6CCA-4C51-8485-CB7E1BA46D88}" destId="{245F4F9D-1EC2-40C5-9BCC-D8DCA11AF518}" srcOrd="0" destOrd="0" parTransId="{6CAB511B-09D2-444E-A2A6-31F2EE7A3CAA}" sibTransId="{211F174E-B289-47D0-A339-1195542CC9A1}"/>
    <dgm:cxn modelId="{3A3D443C-805F-46BF-895D-D2389FAF5348}" srcId="{2FBBE5F1-58F3-4056-9288-CF37531FD344}" destId="{363C401C-21DB-4EFC-B312-1FCD2D9025C4}" srcOrd="5" destOrd="0" parTransId="{D3746F81-EE16-41F2-A5EA-360D58059AA8}" sibTransId="{D3CE9F8C-87E4-498B-A9F0-4139141962DF}"/>
    <dgm:cxn modelId="{22D96087-0B47-490D-B806-BBADA6D3852B}" srcId="{2FBBE5F1-58F3-4056-9288-CF37531FD344}" destId="{6DC0C651-0501-4BA4-89C6-7D3F9886EC73}" srcOrd="3" destOrd="0" parTransId="{06475A95-0308-40DC-80C8-3BAC39FB6E0A}" sibTransId="{15AA5E8A-B16E-4B96-8C56-185C90BE712A}"/>
    <dgm:cxn modelId="{FFC64F30-47B5-4F4A-AFD1-261338E9FFEA}" srcId="{71E01273-59C4-4CC3-9EA9-259CEA54AB21}" destId="{D5B81362-657A-49E9-AA41-3B065C2BEEA8}" srcOrd="0" destOrd="0" parTransId="{05CADB47-B3EC-48E5-99BE-5401E7079ADC}" sibTransId="{C06A0815-A437-4517-AB33-B718FBD150DA}"/>
    <dgm:cxn modelId="{4BBB073A-46FC-40B7-A994-9B3C6691BABB}" type="presOf" srcId="{D4245A80-6CCA-4C51-8485-CB7E1BA46D88}" destId="{79922924-F1DF-44AC-B924-9E9DD573A561}" srcOrd="0" destOrd="0" presId="urn:microsoft.com/office/officeart/2005/8/layout/cycle4"/>
    <dgm:cxn modelId="{50D68EE8-6A22-4B9F-8E2F-93323ABF2AA6}" srcId="{B027E9C3-C60A-4832-99D8-531F0A462749}" destId="{71E01273-59C4-4CC3-9EA9-259CEA54AB21}" srcOrd="1" destOrd="0" parTransId="{D54265EB-7600-480A-AFAA-81A275F694CC}" sibTransId="{702BBF74-A15F-4ACA-B41E-B51D09786910}"/>
    <dgm:cxn modelId="{E46EC6F9-AD11-454F-93EC-19A777F26A19}" srcId="{71E01273-59C4-4CC3-9EA9-259CEA54AB21}" destId="{82CA7525-FA2D-4825-B230-034BF3640F77}" srcOrd="2" destOrd="0" parTransId="{423FC896-BB2D-448B-AF03-8760A57AB7E0}" sibTransId="{933C1CA0-4530-430C-83CE-5960D0614DAB}"/>
    <dgm:cxn modelId="{211C53FF-F829-403F-B836-CD7803C3EF17}" type="presOf" srcId="{2CCF4C5B-E670-4E65-ABA6-B280349FA642}" destId="{61CD630D-B4CE-4B8C-B151-59D4D2B1B9F7}" srcOrd="0" destOrd="4" presId="urn:microsoft.com/office/officeart/2005/8/layout/cycle4"/>
    <dgm:cxn modelId="{9FF6E107-335B-4FF2-BD3A-ECB237B1124D}" type="presOf" srcId="{73A24688-3E11-4642-8BDB-F311B777B73A}" destId="{1F0297F7-09F8-4C31-A3E8-E5FB93F1AF2F}" srcOrd="1" destOrd="1" presId="urn:microsoft.com/office/officeart/2005/8/layout/cycle4"/>
    <dgm:cxn modelId="{C4F567C9-8A23-4D79-90DA-F703F86A8482}" type="presOf" srcId="{E5AC0209-236F-49D7-AEF1-611B924B4F7E}" destId="{C322F1B5-1B00-4F21-B2C9-73B8C003B214}" srcOrd="1" destOrd="0" presId="urn:microsoft.com/office/officeart/2005/8/layout/cycle4"/>
    <dgm:cxn modelId="{41526219-8C4B-473C-942F-5B622874CBBA}" type="presParOf" srcId="{7310EE85-3B94-41B1-B332-6FDAE75CF6FE}" destId="{59ADD412-70BF-4C5F-9A47-CEBAA393EA8D}" srcOrd="0" destOrd="0" presId="urn:microsoft.com/office/officeart/2005/8/layout/cycle4"/>
    <dgm:cxn modelId="{819757B8-B7B8-4292-8A9A-F1347E24E535}" type="presParOf" srcId="{59ADD412-70BF-4C5F-9A47-CEBAA393EA8D}" destId="{B2ABB86F-A309-4916-B787-C76D3DCD1625}" srcOrd="0" destOrd="0" presId="urn:microsoft.com/office/officeart/2005/8/layout/cycle4"/>
    <dgm:cxn modelId="{BBBF6844-3F1D-4819-BA7D-B6F374EBC50D}" type="presParOf" srcId="{B2ABB86F-A309-4916-B787-C76D3DCD1625}" destId="{61CD630D-B4CE-4B8C-B151-59D4D2B1B9F7}" srcOrd="0" destOrd="0" presId="urn:microsoft.com/office/officeart/2005/8/layout/cycle4"/>
    <dgm:cxn modelId="{ED4A9CDE-6386-450A-A982-3B1CF5DEA6B3}" type="presParOf" srcId="{B2ABB86F-A309-4916-B787-C76D3DCD1625}" destId="{90B33506-4CB6-4D02-90C1-9672A9A4D8BE}" srcOrd="1" destOrd="0" presId="urn:microsoft.com/office/officeart/2005/8/layout/cycle4"/>
    <dgm:cxn modelId="{D01641F4-6ED6-4E5B-B931-6F4C439EC85E}" type="presParOf" srcId="{59ADD412-70BF-4C5F-9A47-CEBAA393EA8D}" destId="{58534F39-D2D1-416A-AB34-058863209A0F}" srcOrd="1" destOrd="0" presId="urn:microsoft.com/office/officeart/2005/8/layout/cycle4"/>
    <dgm:cxn modelId="{957387CE-02BD-4789-A0D6-4442BA183394}" type="presParOf" srcId="{58534F39-D2D1-416A-AB34-058863209A0F}" destId="{8AE5A1B7-AB41-4370-B2D3-CEDEBDFA84EA}" srcOrd="0" destOrd="0" presId="urn:microsoft.com/office/officeart/2005/8/layout/cycle4"/>
    <dgm:cxn modelId="{184A514C-1771-4C75-9EC5-CA3AFFF350AE}" type="presParOf" srcId="{58534F39-D2D1-416A-AB34-058863209A0F}" destId="{1F0297F7-09F8-4C31-A3E8-E5FB93F1AF2F}" srcOrd="1" destOrd="0" presId="urn:microsoft.com/office/officeart/2005/8/layout/cycle4"/>
    <dgm:cxn modelId="{1A0D49CF-8718-4CFD-9AC0-5E777B9D2956}" type="presParOf" srcId="{59ADD412-70BF-4C5F-9A47-CEBAA393EA8D}" destId="{28FB3627-FC7A-40CD-8671-505214179926}" srcOrd="2" destOrd="0" presId="urn:microsoft.com/office/officeart/2005/8/layout/cycle4"/>
    <dgm:cxn modelId="{15746105-0306-4900-90EC-C538154500C7}" type="presParOf" srcId="{28FB3627-FC7A-40CD-8671-505214179926}" destId="{1743D125-9C17-4141-BD8D-2F761DDAC48D}" srcOrd="0" destOrd="0" presId="urn:microsoft.com/office/officeart/2005/8/layout/cycle4"/>
    <dgm:cxn modelId="{0E2A992D-54E3-48FE-87E6-23D2D80F019F}" type="presParOf" srcId="{28FB3627-FC7A-40CD-8671-505214179926}" destId="{C322F1B5-1B00-4F21-B2C9-73B8C003B214}" srcOrd="1" destOrd="0" presId="urn:microsoft.com/office/officeart/2005/8/layout/cycle4"/>
    <dgm:cxn modelId="{2FEC83A0-DE65-474B-96ED-ACC2F472436F}" type="presParOf" srcId="{59ADD412-70BF-4C5F-9A47-CEBAA393EA8D}" destId="{986F313E-6E66-4466-B2F8-744E721BDB54}" srcOrd="3" destOrd="0" presId="urn:microsoft.com/office/officeart/2005/8/layout/cycle4"/>
    <dgm:cxn modelId="{C3984982-2A03-4477-BC60-4511C15865AB}" type="presParOf" srcId="{986F313E-6E66-4466-B2F8-744E721BDB54}" destId="{84A8BB99-8241-46B0-AC38-7C717B2D5BF3}" srcOrd="0" destOrd="0" presId="urn:microsoft.com/office/officeart/2005/8/layout/cycle4"/>
    <dgm:cxn modelId="{6F0978B7-D982-4CAD-A12C-5C92ADBB9C55}" type="presParOf" srcId="{986F313E-6E66-4466-B2F8-744E721BDB54}" destId="{3E2CD056-E9C1-454E-9F44-D5D9B1B44310}" srcOrd="1" destOrd="0" presId="urn:microsoft.com/office/officeart/2005/8/layout/cycle4"/>
    <dgm:cxn modelId="{8E93DF19-EFF4-41E8-A9F1-FF11DFD240C8}" type="presParOf" srcId="{59ADD412-70BF-4C5F-9A47-CEBAA393EA8D}" destId="{C144FA25-C645-47DD-864B-52D172E84DEC}" srcOrd="4" destOrd="0" presId="urn:microsoft.com/office/officeart/2005/8/layout/cycle4"/>
    <dgm:cxn modelId="{9E7803B6-1EE9-452B-B037-6B90E0B9F032}" type="presParOf" srcId="{7310EE85-3B94-41B1-B332-6FDAE75CF6FE}" destId="{1F62FE53-C5C7-49EA-A4BB-12B4733BE1D1}" srcOrd="1" destOrd="0" presId="urn:microsoft.com/office/officeart/2005/8/layout/cycle4"/>
    <dgm:cxn modelId="{4691078B-9B51-45DD-859B-4CF6D721DAD6}" type="presParOf" srcId="{1F62FE53-C5C7-49EA-A4BB-12B4733BE1D1}" destId="{570132C4-1DDC-4597-88AC-5FD4F2C756CE}" srcOrd="0" destOrd="0" presId="urn:microsoft.com/office/officeart/2005/8/layout/cycle4"/>
    <dgm:cxn modelId="{1055E7FC-2BF6-4803-A1CD-D209D2966178}" type="presParOf" srcId="{1F62FE53-C5C7-49EA-A4BB-12B4733BE1D1}" destId="{E4EF24BA-8739-4417-AF6D-BA4A585B104A}" srcOrd="1" destOrd="0" presId="urn:microsoft.com/office/officeart/2005/8/layout/cycle4"/>
    <dgm:cxn modelId="{373F9D11-0C08-4108-8FD9-258E5A18A8B4}" type="presParOf" srcId="{1F62FE53-C5C7-49EA-A4BB-12B4733BE1D1}" destId="{C8782D76-C237-4B45-9FFA-E96057613D37}" srcOrd="2" destOrd="0" presId="urn:microsoft.com/office/officeart/2005/8/layout/cycle4"/>
    <dgm:cxn modelId="{8E9A55CF-AD60-4370-A651-495BF42EB754}" type="presParOf" srcId="{1F62FE53-C5C7-49EA-A4BB-12B4733BE1D1}" destId="{79922924-F1DF-44AC-B924-9E9DD573A561}" srcOrd="3" destOrd="0" presId="urn:microsoft.com/office/officeart/2005/8/layout/cycle4"/>
    <dgm:cxn modelId="{040E54DA-5816-4FC6-BC9B-8F88A3A1A8A9}" type="presParOf" srcId="{1F62FE53-C5C7-49EA-A4BB-12B4733BE1D1}" destId="{4C9245B9-E6AF-41B2-8832-A6E6FB8CEB70}" srcOrd="4" destOrd="0" presId="urn:microsoft.com/office/officeart/2005/8/layout/cycle4"/>
    <dgm:cxn modelId="{CF136DB2-5C23-4D01-B0FE-FFE150AC1DC9}" type="presParOf" srcId="{7310EE85-3B94-41B1-B332-6FDAE75CF6FE}" destId="{15CB7D9D-E6C6-4061-A85E-508CB77C799D}" srcOrd="2" destOrd="0" presId="urn:microsoft.com/office/officeart/2005/8/layout/cycle4"/>
    <dgm:cxn modelId="{FE2012BB-B3C6-45CB-B38D-1A1F42A80D7B}" type="presParOf" srcId="{7310EE85-3B94-41B1-B332-6FDAE75CF6FE}" destId="{01A2944E-FABE-4EA6-8FB5-C29817C4BCD4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A34E6B-344D-4962-951A-BE6343852347}" type="doc">
      <dgm:prSet loTypeId="urn:microsoft.com/office/officeart/2005/8/layout/process2" loCatId="process" qsTypeId="urn:microsoft.com/office/officeart/2005/8/quickstyle/3d7" qsCatId="3D" csTypeId="urn:microsoft.com/office/officeart/2005/8/colors/accent0_2" csCatId="mainScheme" phldr="1"/>
      <dgm:spPr/>
    </dgm:pt>
    <dgm:pt modelId="{D931EB6E-2DCD-4A3D-B3FF-8809774C7B91}">
      <dgm:prSet phldrT="[Texte]"/>
      <dgm:spPr/>
      <dgm:t>
        <a:bodyPr/>
        <a:lstStyle/>
        <a:p>
          <a:r>
            <a:rPr lang="ar-DZ" dirty="0" smtClean="0"/>
            <a:t>الكتب</a:t>
          </a:r>
          <a:endParaRPr lang="fr-FR" dirty="0"/>
        </a:p>
      </dgm:t>
    </dgm:pt>
    <dgm:pt modelId="{3F128556-5774-4268-9E9E-7038F6FD6083}" type="parTrans" cxnId="{4753A30C-A914-4AD6-ACA1-D6F6CA2D98DE}">
      <dgm:prSet/>
      <dgm:spPr/>
      <dgm:t>
        <a:bodyPr/>
        <a:lstStyle/>
        <a:p>
          <a:endParaRPr lang="fr-FR"/>
        </a:p>
      </dgm:t>
    </dgm:pt>
    <dgm:pt modelId="{0CCDCC69-E12E-41FD-8E49-4F0FCC201FB0}" type="sibTrans" cxnId="{4753A30C-A914-4AD6-ACA1-D6F6CA2D98DE}">
      <dgm:prSet/>
      <dgm:spPr/>
      <dgm:t>
        <a:bodyPr/>
        <a:lstStyle/>
        <a:p>
          <a:endParaRPr lang="fr-FR"/>
        </a:p>
      </dgm:t>
    </dgm:pt>
    <dgm:pt modelId="{9E850BFD-838B-4753-824A-84D10FA181E3}">
      <dgm:prSet phldrT="[Texte]"/>
      <dgm:spPr/>
      <dgm:t>
        <a:bodyPr/>
        <a:lstStyle/>
        <a:p>
          <a:r>
            <a:rPr lang="ar-DZ" dirty="0" smtClean="0"/>
            <a:t>الدوريات</a:t>
          </a:r>
          <a:endParaRPr lang="fr-FR" dirty="0"/>
        </a:p>
      </dgm:t>
    </dgm:pt>
    <dgm:pt modelId="{25407AC4-F961-4A30-9515-0C0CC1E74E3B}" type="parTrans" cxnId="{E47B7B7C-AF8F-4FB6-A745-1D86154B44EE}">
      <dgm:prSet/>
      <dgm:spPr/>
      <dgm:t>
        <a:bodyPr/>
        <a:lstStyle/>
        <a:p>
          <a:endParaRPr lang="fr-FR"/>
        </a:p>
      </dgm:t>
    </dgm:pt>
    <dgm:pt modelId="{68ABA95B-0293-4522-A713-32C1379196E1}" type="sibTrans" cxnId="{E47B7B7C-AF8F-4FB6-A745-1D86154B44EE}">
      <dgm:prSet/>
      <dgm:spPr/>
      <dgm:t>
        <a:bodyPr/>
        <a:lstStyle/>
        <a:p>
          <a:endParaRPr lang="fr-FR"/>
        </a:p>
      </dgm:t>
    </dgm:pt>
    <dgm:pt modelId="{6141F2B3-8A33-42E6-9C17-2CD876154B2C}">
      <dgm:prSet phldrT="[Texte]"/>
      <dgm:spPr/>
      <dgm:t>
        <a:bodyPr/>
        <a:lstStyle/>
        <a:p>
          <a:r>
            <a:rPr lang="ar-DZ" dirty="0" smtClean="0"/>
            <a:t>قواعد البيانات وبرامج الحاسوب</a:t>
          </a:r>
          <a:endParaRPr lang="fr-FR" dirty="0"/>
        </a:p>
      </dgm:t>
    </dgm:pt>
    <dgm:pt modelId="{5113F40F-EBAB-4854-9D2B-A1A5D4F726A1}" type="parTrans" cxnId="{85CF89AC-A0BD-43BA-A5A7-6FB22CD3AE1F}">
      <dgm:prSet/>
      <dgm:spPr/>
      <dgm:t>
        <a:bodyPr/>
        <a:lstStyle/>
        <a:p>
          <a:endParaRPr lang="fr-FR"/>
        </a:p>
      </dgm:t>
    </dgm:pt>
    <dgm:pt modelId="{0D91FC36-3239-45F8-AC02-06F6BBD69C4B}" type="sibTrans" cxnId="{85CF89AC-A0BD-43BA-A5A7-6FB22CD3AE1F}">
      <dgm:prSet/>
      <dgm:spPr/>
      <dgm:t>
        <a:bodyPr/>
        <a:lstStyle/>
        <a:p>
          <a:endParaRPr lang="fr-FR"/>
        </a:p>
      </dgm:t>
    </dgm:pt>
    <dgm:pt modelId="{02EC7462-5CC5-4428-9F88-5C7077B3F3E7}">
      <dgm:prSet phldrT="[Texte]"/>
      <dgm:spPr/>
      <dgm:t>
        <a:bodyPr/>
        <a:lstStyle/>
        <a:p>
          <a:r>
            <a:rPr lang="ar-DZ" smtClean="0"/>
            <a:t>المجسمات والمنحوتات</a:t>
          </a:r>
          <a:endParaRPr lang="fr-FR" dirty="0"/>
        </a:p>
      </dgm:t>
    </dgm:pt>
    <dgm:pt modelId="{77384C60-28E8-4221-B305-A0CE8742B60E}" type="parTrans" cxnId="{9083C44B-A1A3-458A-978C-C8100AE83328}">
      <dgm:prSet/>
      <dgm:spPr/>
      <dgm:t>
        <a:bodyPr/>
        <a:lstStyle/>
        <a:p>
          <a:endParaRPr lang="fr-FR"/>
        </a:p>
      </dgm:t>
    </dgm:pt>
    <dgm:pt modelId="{7F609B6F-1C1A-4275-ABD7-35B3EE1DABF5}" type="sibTrans" cxnId="{9083C44B-A1A3-458A-978C-C8100AE83328}">
      <dgm:prSet/>
      <dgm:spPr/>
      <dgm:t>
        <a:bodyPr/>
        <a:lstStyle/>
        <a:p>
          <a:endParaRPr lang="fr-FR"/>
        </a:p>
      </dgm:t>
    </dgm:pt>
    <dgm:pt modelId="{05FD12B3-1092-427D-8180-B9FB5F9BB23A}">
      <dgm:prSet phldrT="[Texte]"/>
      <dgm:spPr/>
      <dgm:t>
        <a:bodyPr/>
        <a:lstStyle/>
        <a:p>
          <a:r>
            <a:rPr lang="ar-DZ" dirty="0" smtClean="0"/>
            <a:t>السمعية البصرية</a:t>
          </a:r>
        </a:p>
        <a:p>
          <a:r>
            <a:rPr lang="ar-DZ" dirty="0" smtClean="0"/>
            <a:t>حسب مرسوم 11/03 المتعلق </a:t>
          </a:r>
          <a:r>
            <a:rPr lang="ar-DZ" dirty="0" smtClean="0">
              <a:hlinkClick xmlns:r="http://schemas.openxmlformats.org/officeDocument/2006/relationships" r:id="rId1" action="ppaction://hlinkfile"/>
            </a:rPr>
            <a:t>بالسينما</a:t>
          </a:r>
          <a:endParaRPr lang="fr-FR" dirty="0"/>
        </a:p>
      </dgm:t>
    </dgm:pt>
    <dgm:pt modelId="{C06E4A46-8E88-40BD-96D4-4DDE25A04B84}" type="parTrans" cxnId="{7FC8EFC0-9F29-46A6-B3BF-138EF7A3C893}">
      <dgm:prSet/>
      <dgm:spPr/>
      <dgm:t>
        <a:bodyPr/>
        <a:lstStyle/>
        <a:p>
          <a:endParaRPr lang="fr-FR"/>
        </a:p>
      </dgm:t>
    </dgm:pt>
    <dgm:pt modelId="{F0CF0B44-FEA6-43BF-ABB2-374CBBEC47FC}" type="sibTrans" cxnId="{7FC8EFC0-9F29-46A6-B3BF-138EF7A3C893}">
      <dgm:prSet/>
      <dgm:spPr/>
      <dgm:t>
        <a:bodyPr/>
        <a:lstStyle/>
        <a:p>
          <a:endParaRPr lang="fr-FR"/>
        </a:p>
      </dgm:t>
    </dgm:pt>
    <dgm:pt modelId="{64321AB2-2A82-4ADD-B044-82B895A2D2D4}" type="pres">
      <dgm:prSet presAssocID="{59A34E6B-344D-4962-951A-BE6343852347}" presName="linearFlow" presStyleCnt="0">
        <dgm:presLayoutVars>
          <dgm:resizeHandles val="exact"/>
        </dgm:presLayoutVars>
      </dgm:prSet>
      <dgm:spPr/>
    </dgm:pt>
    <dgm:pt modelId="{D21FE2EC-030C-4F73-AD3B-AF6600A3B77A}" type="pres">
      <dgm:prSet presAssocID="{D931EB6E-2DCD-4A3D-B3FF-8809774C7B91}" presName="node" presStyleLbl="node1" presStyleIdx="0" presStyleCnt="5" custLinFactY="23675" custLinFactNeighborX="819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1471433-F76C-4417-BE62-297B882C8FCF}" type="pres">
      <dgm:prSet presAssocID="{0CCDCC69-E12E-41FD-8E49-4F0FCC201FB0}" presName="sibTrans" presStyleLbl="sibTrans2D1" presStyleIdx="0" presStyleCnt="4"/>
      <dgm:spPr/>
      <dgm:t>
        <a:bodyPr/>
        <a:lstStyle/>
        <a:p>
          <a:endParaRPr lang="fr-FR"/>
        </a:p>
      </dgm:t>
    </dgm:pt>
    <dgm:pt modelId="{32C7441A-5F8C-42F8-9931-3F9C0092A0D7}" type="pres">
      <dgm:prSet presAssocID="{0CCDCC69-E12E-41FD-8E49-4F0FCC201FB0}" presName="connectorText" presStyleLbl="sibTrans2D1" presStyleIdx="0" presStyleCnt="4"/>
      <dgm:spPr/>
      <dgm:t>
        <a:bodyPr/>
        <a:lstStyle/>
        <a:p>
          <a:endParaRPr lang="fr-FR"/>
        </a:p>
      </dgm:t>
    </dgm:pt>
    <dgm:pt modelId="{9EC9784B-8121-488B-B8BE-425E25E61751}" type="pres">
      <dgm:prSet presAssocID="{9E850BFD-838B-4753-824A-84D10FA181E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0D924B-AA5A-448D-83EC-8BED16154743}" type="pres">
      <dgm:prSet presAssocID="{68ABA95B-0293-4522-A713-32C1379196E1}" presName="sibTrans" presStyleLbl="sibTrans2D1" presStyleIdx="1" presStyleCnt="4"/>
      <dgm:spPr/>
      <dgm:t>
        <a:bodyPr/>
        <a:lstStyle/>
        <a:p>
          <a:endParaRPr lang="fr-FR"/>
        </a:p>
      </dgm:t>
    </dgm:pt>
    <dgm:pt modelId="{18C612BB-D5E5-4E93-8F7E-D3CBC4B220C1}" type="pres">
      <dgm:prSet presAssocID="{68ABA95B-0293-4522-A713-32C1379196E1}" presName="connectorText" presStyleLbl="sibTrans2D1" presStyleIdx="1" presStyleCnt="4"/>
      <dgm:spPr/>
      <dgm:t>
        <a:bodyPr/>
        <a:lstStyle/>
        <a:p>
          <a:endParaRPr lang="fr-FR"/>
        </a:p>
      </dgm:t>
    </dgm:pt>
    <dgm:pt modelId="{3D665521-FBD5-457D-B96E-336F1041DE8F}" type="pres">
      <dgm:prSet presAssocID="{05FD12B3-1092-427D-8180-B9FB5F9BB23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2F2D18D-DFDA-40FA-91D6-56E5F5418414}" type="pres">
      <dgm:prSet presAssocID="{F0CF0B44-FEA6-43BF-ABB2-374CBBEC47FC}" presName="sibTrans" presStyleLbl="sibTrans2D1" presStyleIdx="2" presStyleCnt="4"/>
      <dgm:spPr/>
      <dgm:t>
        <a:bodyPr/>
        <a:lstStyle/>
        <a:p>
          <a:endParaRPr lang="fr-FR"/>
        </a:p>
      </dgm:t>
    </dgm:pt>
    <dgm:pt modelId="{CD664226-D3F6-40F1-B62D-28831C4B97E8}" type="pres">
      <dgm:prSet presAssocID="{F0CF0B44-FEA6-43BF-ABB2-374CBBEC47FC}" presName="connectorText" presStyleLbl="sibTrans2D1" presStyleIdx="2" presStyleCnt="4"/>
      <dgm:spPr/>
      <dgm:t>
        <a:bodyPr/>
        <a:lstStyle/>
        <a:p>
          <a:endParaRPr lang="fr-FR"/>
        </a:p>
      </dgm:t>
    </dgm:pt>
    <dgm:pt modelId="{A8E499AA-0AC4-4942-91E9-96890BB17DB3}" type="pres">
      <dgm:prSet presAssocID="{02EC7462-5CC5-4428-9F88-5C7077B3F3E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BE1C92-7B2F-4659-AAD1-7125F36E1F2B}" type="pres">
      <dgm:prSet presAssocID="{7F609B6F-1C1A-4275-ABD7-35B3EE1DABF5}" presName="sibTrans" presStyleLbl="sibTrans2D1" presStyleIdx="3" presStyleCnt="4"/>
      <dgm:spPr/>
      <dgm:t>
        <a:bodyPr/>
        <a:lstStyle/>
        <a:p>
          <a:endParaRPr lang="fr-FR"/>
        </a:p>
      </dgm:t>
    </dgm:pt>
    <dgm:pt modelId="{D3DDBBBF-3EE4-44A8-942F-1962372C5430}" type="pres">
      <dgm:prSet presAssocID="{7F609B6F-1C1A-4275-ABD7-35B3EE1DABF5}" presName="connectorText" presStyleLbl="sibTrans2D1" presStyleIdx="3" presStyleCnt="4"/>
      <dgm:spPr/>
      <dgm:t>
        <a:bodyPr/>
        <a:lstStyle/>
        <a:p>
          <a:endParaRPr lang="fr-FR"/>
        </a:p>
      </dgm:t>
    </dgm:pt>
    <dgm:pt modelId="{3F80A4BA-A978-4550-8560-33F5E69CA9CB}" type="pres">
      <dgm:prSet presAssocID="{6141F2B3-8A33-42E6-9C17-2CD876154B2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47B7B7C-AF8F-4FB6-A745-1D86154B44EE}" srcId="{59A34E6B-344D-4962-951A-BE6343852347}" destId="{9E850BFD-838B-4753-824A-84D10FA181E3}" srcOrd="1" destOrd="0" parTransId="{25407AC4-F961-4A30-9515-0C0CC1E74E3B}" sibTransId="{68ABA95B-0293-4522-A713-32C1379196E1}"/>
    <dgm:cxn modelId="{A385F5AF-D8CF-4405-A741-F1A5951DE7C7}" type="presOf" srcId="{68ABA95B-0293-4522-A713-32C1379196E1}" destId="{420D924B-AA5A-448D-83EC-8BED16154743}" srcOrd="0" destOrd="0" presId="urn:microsoft.com/office/officeart/2005/8/layout/process2"/>
    <dgm:cxn modelId="{46CBA444-06BF-4B5B-B1D8-F158174C7CE2}" type="presOf" srcId="{02EC7462-5CC5-4428-9F88-5C7077B3F3E7}" destId="{A8E499AA-0AC4-4942-91E9-96890BB17DB3}" srcOrd="0" destOrd="0" presId="urn:microsoft.com/office/officeart/2005/8/layout/process2"/>
    <dgm:cxn modelId="{5434CFA5-3C6E-413A-9A4F-712B8B5D925E}" type="presOf" srcId="{59A34E6B-344D-4962-951A-BE6343852347}" destId="{64321AB2-2A82-4ADD-B044-82B895A2D2D4}" srcOrd="0" destOrd="0" presId="urn:microsoft.com/office/officeart/2005/8/layout/process2"/>
    <dgm:cxn modelId="{4438B830-2027-4CF3-AB4F-836465ABB250}" type="presOf" srcId="{9E850BFD-838B-4753-824A-84D10FA181E3}" destId="{9EC9784B-8121-488B-B8BE-425E25E61751}" srcOrd="0" destOrd="0" presId="urn:microsoft.com/office/officeart/2005/8/layout/process2"/>
    <dgm:cxn modelId="{4753A30C-A914-4AD6-ACA1-D6F6CA2D98DE}" srcId="{59A34E6B-344D-4962-951A-BE6343852347}" destId="{D931EB6E-2DCD-4A3D-B3FF-8809774C7B91}" srcOrd="0" destOrd="0" parTransId="{3F128556-5774-4268-9E9E-7038F6FD6083}" sibTransId="{0CCDCC69-E12E-41FD-8E49-4F0FCC201FB0}"/>
    <dgm:cxn modelId="{A335E379-F316-433C-934B-CEAD434BCE9A}" type="presOf" srcId="{0CCDCC69-E12E-41FD-8E49-4F0FCC201FB0}" destId="{32C7441A-5F8C-42F8-9931-3F9C0092A0D7}" srcOrd="1" destOrd="0" presId="urn:microsoft.com/office/officeart/2005/8/layout/process2"/>
    <dgm:cxn modelId="{20D58DC9-7FF7-43D2-BAE2-7E46BF7EB5E8}" type="presOf" srcId="{0CCDCC69-E12E-41FD-8E49-4F0FCC201FB0}" destId="{81471433-F76C-4417-BE62-297B882C8FCF}" srcOrd="0" destOrd="0" presId="urn:microsoft.com/office/officeart/2005/8/layout/process2"/>
    <dgm:cxn modelId="{CFF1AB2A-7473-4788-8605-6024BDEC9DDD}" type="presOf" srcId="{7F609B6F-1C1A-4275-ABD7-35B3EE1DABF5}" destId="{F2BE1C92-7B2F-4659-AAD1-7125F36E1F2B}" srcOrd="0" destOrd="0" presId="urn:microsoft.com/office/officeart/2005/8/layout/process2"/>
    <dgm:cxn modelId="{9083C44B-A1A3-458A-978C-C8100AE83328}" srcId="{59A34E6B-344D-4962-951A-BE6343852347}" destId="{02EC7462-5CC5-4428-9F88-5C7077B3F3E7}" srcOrd="3" destOrd="0" parTransId="{77384C60-28E8-4221-B305-A0CE8742B60E}" sibTransId="{7F609B6F-1C1A-4275-ABD7-35B3EE1DABF5}"/>
    <dgm:cxn modelId="{7FC8EFC0-9F29-46A6-B3BF-138EF7A3C893}" srcId="{59A34E6B-344D-4962-951A-BE6343852347}" destId="{05FD12B3-1092-427D-8180-B9FB5F9BB23A}" srcOrd="2" destOrd="0" parTransId="{C06E4A46-8E88-40BD-96D4-4DDE25A04B84}" sibTransId="{F0CF0B44-FEA6-43BF-ABB2-374CBBEC47FC}"/>
    <dgm:cxn modelId="{85CF89AC-A0BD-43BA-A5A7-6FB22CD3AE1F}" srcId="{59A34E6B-344D-4962-951A-BE6343852347}" destId="{6141F2B3-8A33-42E6-9C17-2CD876154B2C}" srcOrd="4" destOrd="0" parTransId="{5113F40F-EBAB-4854-9D2B-A1A5D4F726A1}" sibTransId="{0D91FC36-3239-45F8-AC02-06F6BBD69C4B}"/>
    <dgm:cxn modelId="{D27855A7-DCA2-4456-8988-2B0FDF71DB23}" type="presOf" srcId="{F0CF0B44-FEA6-43BF-ABB2-374CBBEC47FC}" destId="{32F2D18D-DFDA-40FA-91D6-56E5F5418414}" srcOrd="0" destOrd="0" presId="urn:microsoft.com/office/officeart/2005/8/layout/process2"/>
    <dgm:cxn modelId="{3466CF52-CD5E-43FD-9A19-CBEB63D68768}" type="presOf" srcId="{68ABA95B-0293-4522-A713-32C1379196E1}" destId="{18C612BB-D5E5-4E93-8F7E-D3CBC4B220C1}" srcOrd="1" destOrd="0" presId="urn:microsoft.com/office/officeart/2005/8/layout/process2"/>
    <dgm:cxn modelId="{3371BCDA-5001-49B5-BAD8-9A69AA56EC20}" type="presOf" srcId="{D931EB6E-2DCD-4A3D-B3FF-8809774C7B91}" destId="{D21FE2EC-030C-4F73-AD3B-AF6600A3B77A}" srcOrd="0" destOrd="0" presId="urn:microsoft.com/office/officeart/2005/8/layout/process2"/>
    <dgm:cxn modelId="{06C15881-2DAD-4889-9175-EDA304D00E5E}" type="presOf" srcId="{F0CF0B44-FEA6-43BF-ABB2-374CBBEC47FC}" destId="{CD664226-D3F6-40F1-B62D-28831C4B97E8}" srcOrd="1" destOrd="0" presId="urn:microsoft.com/office/officeart/2005/8/layout/process2"/>
    <dgm:cxn modelId="{B77DC1DD-6D28-4A2D-9C17-B834AB92F08D}" type="presOf" srcId="{7F609B6F-1C1A-4275-ABD7-35B3EE1DABF5}" destId="{D3DDBBBF-3EE4-44A8-942F-1962372C5430}" srcOrd="1" destOrd="0" presId="urn:microsoft.com/office/officeart/2005/8/layout/process2"/>
    <dgm:cxn modelId="{67056618-E5A5-4C1D-9136-09F89F179AD4}" type="presOf" srcId="{05FD12B3-1092-427D-8180-B9FB5F9BB23A}" destId="{3D665521-FBD5-457D-B96E-336F1041DE8F}" srcOrd="0" destOrd="0" presId="urn:microsoft.com/office/officeart/2005/8/layout/process2"/>
    <dgm:cxn modelId="{BEE591CA-536F-46B1-8EB0-79A5C56D1920}" type="presOf" srcId="{6141F2B3-8A33-42E6-9C17-2CD876154B2C}" destId="{3F80A4BA-A978-4550-8560-33F5E69CA9CB}" srcOrd="0" destOrd="0" presId="urn:microsoft.com/office/officeart/2005/8/layout/process2"/>
    <dgm:cxn modelId="{697737E2-16AE-4A12-A30F-631E9791A6F2}" type="presParOf" srcId="{64321AB2-2A82-4ADD-B044-82B895A2D2D4}" destId="{D21FE2EC-030C-4F73-AD3B-AF6600A3B77A}" srcOrd="0" destOrd="0" presId="urn:microsoft.com/office/officeart/2005/8/layout/process2"/>
    <dgm:cxn modelId="{D075D240-98C0-4810-A617-C7AAA48B1D5A}" type="presParOf" srcId="{64321AB2-2A82-4ADD-B044-82B895A2D2D4}" destId="{81471433-F76C-4417-BE62-297B882C8FCF}" srcOrd="1" destOrd="0" presId="urn:microsoft.com/office/officeart/2005/8/layout/process2"/>
    <dgm:cxn modelId="{9479B3EE-0ECE-496F-9D98-CD9BA0B0F1CD}" type="presParOf" srcId="{81471433-F76C-4417-BE62-297B882C8FCF}" destId="{32C7441A-5F8C-42F8-9931-3F9C0092A0D7}" srcOrd="0" destOrd="0" presId="urn:microsoft.com/office/officeart/2005/8/layout/process2"/>
    <dgm:cxn modelId="{14772457-BFE4-4066-AC5C-64AD1B9A79B9}" type="presParOf" srcId="{64321AB2-2A82-4ADD-B044-82B895A2D2D4}" destId="{9EC9784B-8121-488B-B8BE-425E25E61751}" srcOrd="2" destOrd="0" presId="urn:microsoft.com/office/officeart/2005/8/layout/process2"/>
    <dgm:cxn modelId="{2223FDD4-6B70-4673-93EC-4D0EDB44F085}" type="presParOf" srcId="{64321AB2-2A82-4ADD-B044-82B895A2D2D4}" destId="{420D924B-AA5A-448D-83EC-8BED16154743}" srcOrd="3" destOrd="0" presId="urn:microsoft.com/office/officeart/2005/8/layout/process2"/>
    <dgm:cxn modelId="{6B6FE8EE-7EAF-4EE4-9AEE-7178B631F7C6}" type="presParOf" srcId="{420D924B-AA5A-448D-83EC-8BED16154743}" destId="{18C612BB-D5E5-4E93-8F7E-D3CBC4B220C1}" srcOrd="0" destOrd="0" presId="urn:microsoft.com/office/officeart/2005/8/layout/process2"/>
    <dgm:cxn modelId="{304DDDD2-376D-4179-A526-8A2F48CA540A}" type="presParOf" srcId="{64321AB2-2A82-4ADD-B044-82B895A2D2D4}" destId="{3D665521-FBD5-457D-B96E-336F1041DE8F}" srcOrd="4" destOrd="0" presId="urn:microsoft.com/office/officeart/2005/8/layout/process2"/>
    <dgm:cxn modelId="{1183469A-9660-45EF-BD1E-9728761086A1}" type="presParOf" srcId="{64321AB2-2A82-4ADD-B044-82B895A2D2D4}" destId="{32F2D18D-DFDA-40FA-91D6-56E5F5418414}" srcOrd="5" destOrd="0" presId="urn:microsoft.com/office/officeart/2005/8/layout/process2"/>
    <dgm:cxn modelId="{D6913919-2B98-4758-A779-F030D30EAFC3}" type="presParOf" srcId="{32F2D18D-DFDA-40FA-91D6-56E5F5418414}" destId="{CD664226-D3F6-40F1-B62D-28831C4B97E8}" srcOrd="0" destOrd="0" presId="urn:microsoft.com/office/officeart/2005/8/layout/process2"/>
    <dgm:cxn modelId="{63C86F7C-952F-45FE-B71E-956666955DEC}" type="presParOf" srcId="{64321AB2-2A82-4ADD-B044-82B895A2D2D4}" destId="{A8E499AA-0AC4-4942-91E9-96890BB17DB3}" srcOrd="6" destOrd="0" presId="urn:microsoft.com/office/officeart/2005/8/layout/process2"/>
    <dgm:cxn modelId="{ACDC52AB-58A7-4299-814D-1956F2FEF4C5}" type="presParOf" srcId="{64321AB2-2A82-4ADD-B044-82B895A2D2D4}" destId="{F2BE1C92-7B2F-4659-AAD1-7125F36E1F2B}" srcOrd="7" destOrd="0" presId="urn:microsoft.com/office/officeart/2005/8/layout/process2"/>
    <dgm:cxn modelId="{A880883E-82C7-4EFF-905E-892C74599274}" type="presParOf" srcId="{F2BE1C92-7B2F-4659-AAD1-7125F36E1F2B}" destId="{D3DDBBBF-3EE4-44A8-942F-1962372C5430}" srcOrd="0" destOrd="0" presId="urn:microsoft.com/office/officeart/2005/8/layout/process2"/>
    <dgm:cxn modelId="{6F7CF4FD-07D2-4496-A1C0-CF205A9BD20A}" type="presParOf" srcId="{64321AB2-2A82-4ADD-B044-82B895A2D2D4}" destId="{3F80A4BA-A978-4550-8560-33F5E69CA9CB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36DB630-9ECD-460E-A807-67C92F8B37EB}" type="doc">
      <dgm:prSet loTypeId="urn:microsoft.com/office/officeart/2005/8/layout/process2" loCatId="process" qsTypeId="urn:microsoft.com/office/officeart/2005/8/quickstyle/3d7" qsCatId="3D" csTypeId="urn:microsoft.com/office/officeart/2005/8/colors/accent0_2" csCatId="mainScheme" phldr="1"/>
      <dgm:spPr/>
    </dgm:pt>
    <dgm:pt modelId="{A3F8A1DA-BA94-4700-B670-90733B53F35C}">
      <dgm:prSet phldrT="[Texte]"/>
      <dgm:spPr/>
      <dgm:t>
        <a:bodyPr/>
        <a:lstStyle/>
        <a:p>
          <a:r>
            <a:rPr lang="ar-DZ" dirty="0" smtClean="0"/>
            <a:t>المطبوعات الادارية</a:t>
          </a:r>
          <a:endParaRPr lang="fr-FR" dirty="0"/>
        </a:p>
      </dgm:t>
    </dgm:pt>
    <dgm:pt modelId="{26375DED-CE61-43F6-88E9-E0118B625402}" type="parTrans" cxnId="{25A181F4-44D5-4F02-B93D-6A219AB1D7C1}">
      <dgm:prSet/>
      <dgm:spPr/>
      <dgm:t>
        <a:bodyPr/>
        <a:lstStyle/>
        <a:p>
          <a:endParaRPr lang="fr-FR"/>
        </a:p>
      </dgm:t>
    </dgm:pt>
    <dgm:pt modelId="{698568F2-3997-4E5C-90D5-6FF05ADAEA2A}" type="sibTrans" cxnId="{25A181F4-44D5-4F02-B93D-6A219AB1D7C1}">
      <dgm:prSet/>
      <dgm:spPr/>
      <dgm:t>
        <a:bodyPr/>
        <a:lstStyle/>
        <a:p>
          <a:endParaRPr lang="fr-FR"/>
        </a:p>
      </dgm:t>
    </dgm:pt>
    <dgm:pt modelId="{5E001466-8113-4EBD-B221-FAA533688560}">
      <dgm:prSet phldrT="[Texte]"/>
      <dgm:spPr/>
      <dgm:t>
        <a:bodyPr/>
        <a:lstStyle/>
        <a:p>
          <a:r>
            <a:rPr lang="ar-DZ" dirty="0" smtClean="0"/>
            <a:t>مطبوعات الحياة اليومية</a:t>
          </a:r>
          <a:endParaRPr lang="fr-FR" dirty="0"/>
        </a:p>
      </dgm:t>
    </dgm:pt>
    <dgm:pt modelId="{203B8A28-0175-4400-B98C-58CA730A2A5E}" type="parTrans" cxnId="{B97D205D-849A-4B3E-A2DE-F1ACFA1AEFA0}">
      <dgm:prSet/>
      <dgm:spPr/>
      <dgm:t>
        <a:bodyPr/>
        <a:lstStyle/>
        <a:p>
          <a:endParaRPr lang="fr-FR"/>
        </a:p>
      </dgm:t>
    </dgm:pt>
    <dgm:pt modelId="{4FD385E4-BE10-4588-B93A-B4AD2D231B86}" type="sibTrans" cxnId="{B97D205D-849A-4B3E-A2DE-F1ACFA1AEFA0}">
      <dgm:prSet/>
      <dgm:spPr/>
      <dgm:t>
        <a:bodyPr/>
        <a:lstStyle/>
        <a:p>
          <a:endParaRPr lang="fr-FR"/>
        </a:p>
      </dgm:t>
    </dgm:pt>
    <dgm:pt modelId="{C4577E08-4D70-4963-B820-2F20B8A0981B}">
      <dgm:prSet phldrT="[Texte]"/>
      <dgm:spPr/>
      <dgm:t>
        <a:bodyPr/>
        <a:lstStyle/>
        <a:p>
          <a:r>
            <a:rPr lang="ar-DZ" dirty="0" smtClean="0"/>
            <a:t>المطبوعات في مجال التجارة</a:t>
          </a:r>
          <a:endParaRPr lang="fr-FR" dirty="0"/>
        </a:p>
      </dgm:t>
    </dgm:pt>
    <dgm:pt modelId="{D23EBD2A-BB3E-4DBA-AFC0-0748EAA0335F}" type="parTrans" cxnId="{0C12D649-91DE-4ABB-BD7C-B5F3177A707D}">
      <dgm:prSet/>
      <dgm:spPr/>
      <dgm:t>
        <a:bodyPr/>
        <a:lstStyle/>
        <a:p>
          <a:endParaRPr lang="fr-FR"/>
        </a:p>
      </dgm:t>
    </dgm:pt>
    <dgm:pt modelId="{901670FD-1198-47B2-AAF7-23068863D323}" type="sibTrans" cxnId="{0C12D649-91DE-4ABB-BD7C-B5F3177A707D}">
      <dgm:prSet/>
      <dgm:spPr/>
      <dgm:t>
        <a:bodyPr/>
        <a:lstStyle/>
        <a:p>
          <a:endParaRPr lang="fr-FR"/>
        </a:p>
      </dgm:t>
    </dgm:pt>
    <dgm:pt modelId="{73DE1E80-C89D-4625-A000-7A2E61BF0E83}" type="pres">
      <dgm:prSet presAssocID="{A36DB630-9ECD-460E-A807-67C92F8B37EB}" presName="linearFlow" presStyleCnt="0">
        <dgm:presLayoutVars>
          <dgm:resizeHandles val="exact"/>
        </dgm:presLayoutVars>
      </dgm:prSet>
      <dgm:spPr/>
    </dgm:pt>
    <dgm:pt modelId="{84603DD1-F847-435B-86D4-464CAA2CBF54}" type="pres">
      <dgm:prSet presAssocID="{A3F8A1DA-BA94-4700-B670-90733B53F35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1AD64EC-4756-448C-B201-98F76EB306FF}" type="pres">
      <dgm:prSet presAssocID="{698568F2-3997-4E5C-90D5-6FF05ADAEA2A}" presName="sibTrans" presStyleLbl="sibTrans2D1" presStyleIdx="0" presStyleCnt="2"/>
      <dgm:spPr/>
      <dgm:t>
        <a:bodyPr/>
        <a:lstStyle/>
        <a:p>
          <a:endParaRPr lang="fr-FR"/>
        </a:p>
      </dgm:t>
    </dgm:pt>
    <dgm:pt modelId="{2FEBEB00-ACDA-4561-8367-31746963060A}" type="pres">
      <dgm:prSet presAssocID="{698568F2-3997-4E5C-90D5-6FF05ADAEA2A}" presName="connectorText" presStyleLbl="sibTrans2D1" presStyleIdx="0" presStyleCnt="2"/>
      <dgm:spPr/>
      <dgm:t>
        <a:bodyPr/>
        <a:lstStyle/>
        <a:p>
          <a:endParaRPr lang="fr-FR"/>
        </a:p>
      </dgm:t>
    </dgm:pt>
    <dgm:pt modelId="{1F2B2D29-588B-4EA8-8023-860B0B841909}" type="pres">
      <dgm:prSet presAssocID="{5E001466-8113-4EBD-B221-FAA53368856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EC2C0F-A8F0-43C4-AAA0-BBA9D76F1E32}" type="pres">
      <dgm:prSet presAssocID="{4FD385E4-BE10-4588-B93A-B4AD2D231B86}" presName="sibTrans" presStyleLbl="sibTrans2D1" presStyleIdx="1" presStyleCnt="2"/>
      <dgm:spPr/>
      <dgm:t>
        <a:bodyPr/>
        <a:lstStyle/>
        <a:p>
          <a:endParaRPr lang="fr-FR"/>
        </a:p>
      </dgm:t>
    </dgm:pt>
    <dgm:pt modelId="{C13C4DAD-3920-4E0A-81D0-A52C499936EB}" type="pres">
      <dgm:prSet presAssocID="{4FD385E4-BE10-4588-B93A-B4AD2D231B86}" presName="connectorText" presStyleLbl="sibTrans2D1" presStyleIdx="1" presStyleCnt="2"/>
      <dgm:spPr/>
      <dgm:t>
        <a:bodyPr/>
        <a:lstStyle/>
        <a:p>
          <a:endParaRPr lang="fr-FR"/>
        </a:p>
      </dgm:t>
    </dgm:pt>
    <dgm:pt modelId="{34BED6CF-86AC-4FF5-AD90-48F314E40C7E}" type="pres">
      <dgm:prSet presAssocID="{C4577E08-4D70-4963-B820-2F20B8A0981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1F27739-3AC4-4604-90D4-CEE6B5AA3DDD}" type="presOf" srcId="{A36DB630-9ECD-460E-A807-67C92F8B37EB}" destId="{73DE1E80-C89D-4625-A000-7A2E61BF0E83}" srcOrd="0" destOrd="0" presId="urn:microsoft.com/office/officeart/2005/8/layout/process2"/>
    <dgm:cxn modelId="{0C12D649-91DE-4ABB-BD7C-B5F3177A707D}" srcId="{A36DB630-9ECD-460E-A807-67C92F8B37EB}" destId="{C4577E08-4D70-4963-B820-2F20B8A0981B}" srcOrd="2" destOrd="0" parTransId="{D23EBD2A-BB3E-4DBA-AFC0-0748EAA0335F}" sibTransId="{901670FD-1198-47B2-AAF7-23068863D323}"/>
    <dgm:cxn modelId="{326F3A0E-C1D4-41E1-805D-440C48EA8EC3}" type="presOf" srcId="{C4577E08-4D70-4963-B820-2F20B8A0981B}" destId="{34BED6CF-86AC-4FF5-AD90-48F314E40C7E}" srcOrd="0" destOrd="0" presId="urn:microsoft.com/office/officeart/2005/8/layout/process2"/>
    <dgm:cxn modelId="{B97D205D-849A-4B3E-A2DE-F1ACFA1AEFA0}" srcId="{A36DB630-9ECD-460E-A807-67C92F8B37EB}" destId="{5E001466-8113-4EBD-B221-FAA533688560}" srcOrd="1" destOrd="0" parTransId="{203B8A28-0175-4400-B98C-58CA730A2A5E}" sibTransId="{4FD385E4-BE10-4588-B93A-B4AD2D231B86}"/>
    <dgm:cxn modelId="{B9388401-1756-48EB-A27E-EE9002A0F454}" type="presOf" srcId="{4FD385E4-BE10-4588-B93A-B4AD2D231B86}" destId="{A4EC2C0F-A8F0-43C4-AAA0-BBA9D76F1E32}" srcOrd="0" destOrd="0" presId="urn:microsoft.com/office/officeart/2005/8/layout/process2"/>
    <dgm:cxn modelId="{A8DFD6E6-D287-434B-8E8B-D4DBB3FB7E32}" type="presOf" srcId="{A3F8A1DA-BA94-4700-B670-90733B53F35C}" destId="{84603DD1-F847-435B-86D4-464CAA2CBF54}" srcOrd="0" destOrd="0" presId="urn:microsoft.com/office/officeart/2005/8/layout/process2"/>
    <dgm:cxn modelId="{8E26B015-BD04-45F9-98D7-8E8CB7B79D76}" type="presOf" srcId="{4FD385E4-BE10-4588-B93A-B4AD2D231B86}" destId="{C13C4DAD-3920-4E0A-81D0-A52C499936EB}" srcOrd="1" destOrd="0" presId="urn:microsoft.com/office/officeart/2005/8/layout/process2"/>
    <dgm:cxn modelId="{CCFDFF5E-0E77-4B2A-8FA3-5E9B6547D6FC}" type="presOf" srcId="{698568F2-3997-4E5C-90D5-6FF05ADAEA2A}" destId="{2FEBEB00-ACDA-4561-8367-31746963060A}" srcOrd="1" destOrd="0" presId="urn:microsoft.com/office/officeart/2005/8/layout/process2"/>
    <dgm:cxn modelId="{25A181F4-44D5-4F02-B93D-6A219AB1D7C1}" srcId="{A36DB630-9ECD-460E-A807-67C92F8B37EB}" destId="{A3F8A1DA-BA94-4700-B670-90733B53F35C}" srcOrd="0" destOrd="0" parTransId="{26375DED-CE61-43F6-88E9-E0118B625402}" sibTransId="{698568F2-3997-4E5C-90D5-6FF05ADAEA2A}"/>
    <dgm:cxn modelId="{DB1BA6C7-D9E7-4B3E-B6F7-BA2D04B405D7}" type="presOf" srcId="{5E001466-8113-4EBD-B221-FAA533688560}" destId="{1F2B2D29-588B-4EA8-8023-860B0B841909}" srcOrd="0" destOrd="0" presId="urn:microsoft.com/office/officeart/2005/8/layout/process2"/>
    <dgm:cxn modelId="{A7047EE4-EAD4-4B77-87A1-4ECAF4D06DAD}" type="presOf" srcId="{698568F2-3997-4E5C-90D5-6FF05ADAEA2A}" destId="{31AD64EC-4756-448C-B201-98F76EB306FF}" srcOrd="0" destOrd="0" presId="urn:microsoft.com/office/officeart/2005/8/layout/process2"/>
    <dgm:cxn modelId="{F2C12547-A50E-4174-A033-D5637CAF2905}" type="presParOf" srcId="{73DE1E80-C89D-4625-A000-7A2E61BF0E83}" destId="{84603DD1-F847-435B-86D4-464CAA2CBF54}" srcOrd="0" destOrd="0" presId="urn:microsoft.com/office/officeart/2005/8/layout/process2"/>
    <dgm:cxn modelId="{1F4784AE-CA30-4649-97A6-1FAC2D47FE25}" type="presParOf" srcId="{73DE1E80-C89D-4625-A000-7A2E61BF0E83}" destId="{31AD64EC-4756-448C-B201-98F76EB306FF}" srcOrd="1" destOrd="0" presId="urn:microsoft.com/office/officeart/2005/8/layout/process2"/>
    <dgm:cxn modelId="{1EB24CD6-C44C-49DE-A5AB-6B5A19C9B75F}" type="presParOf" srcId="{31AD64EC-4756-448C-B201-98F76EB306FF}" destId="{2FEBEB00-ACDA-4561-8367-31746963060A}" srcOrd="0" destOrd="0" presId="urn:microsoft.com/office/officeart/2005/8/layout/process2"/>
    <dgm:cxn modelId="{813AC53C-BEA2-4339-B2CB-7BE851FB4D3B}" type="presParOf" srcId="{73DE1E80-C89D-4625-A000-7A2E61BF0E83}" destId="{1F2B2D29-588B-4EA8-8023-860B0B841909}" srcOrd="2" destOrd="0" presId="urn:microsoft.com/office/officeart/2005/8/layout/process2"/>
    <dgm:cxn modelId="{A0E29E77-8F0B-4649-B0AB-13C3C8A534BE}" type="presParOf" srcId="{73DE1E80-C89D-4625-A000-7A2E61BF0E83}" destId="{A4EC2C0F-A8F0-43C4-AAA0-BBA9D76F1E32}" srcOrd="3" destOrd="0" presId="urn:microsoft.com/office/officeart/2005/8/layout/process2"/>
    <dgm:cxn modelId="{A8C55C25-B175-4985-BBA4-1D66E90AA8EA}" type="presParOf" srcId="{A4EC2C0F-A8F0-43C4-AAA0-BBA9D76F1E32}" destId="{C13C4DAD-3920-4E0A-81D0-A52C499936EB}" srcOrd="0" destOrd="0" presId="urn:microsoft.com/office/officeart/2005/8/layout/process2"/>
    <dgm:cxn modelId="{AF9D00C0-84D4-4B4F-B8C3-CEC6580197BF}" type="presParOf" srcId="{73DE1E80-C89D-4625-A000-7A2E61BF0E83}" destId="{34BED6CF-86AC-4FF5-AD90-48F314E40C7E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4BF46D2-A193-4EA8-8FF0-B67B09746BA8}" type="doc">
      <dgm:prSet loTypeId="urn:microsoft.com/office/officeart/2005/8/layout/cycle2" loCatId="cycle" qsTypeId="urn:microsoft.com/office/officeart/2005/8/quickstyle/3d7" qsCatId="3D" csTypeId="urn:microsoft.com/office/officeart/2005/8/colors/accent0_2" csCatId="mainScheme" phldr="1"/>
      <dgm:spPr/>
      <dgm:t>
        <a:bodyPr/>
        <a:lstStyle/>
        <a:p>
          <a:endParaRPr lang="fr-FR"/>
        </a:p>
      </dgm:t>
    </dgm:pt>
    <dgm:pt modelId="{6F3A35BD-EBAD-458D-A2CB-B3980C1935AD}">
      <dgm:prSet phldrT="[Texte]"/>
      <dgm:spPr/>
      <dgm:t>
        <a:bodyPr/>
        <a:lstStyle/>
        <a:p>
          <a:r>
            <a:rPr lang="ar-DZ" dirty="0" smtClean="0">
              <a:solidFill>
                <a:schemeClr val="tx1"/>
              </a:solidFill>
            </a:rPr>
            <a:t>قانوني إلزامي</a:t>
          </a:r>
          <a:endParaRPr lang="fr-FR" dirty="0">
            <a:solidFill>
              <a:schemeClr val="tx1"/>
            </a:solidFill>
          </a:endParaRPr>
        </a:p>
      </dgm:t>
    </dgm:pt>
    <dgm:pt modelId="{B4EA664D-C551-4C7A-85F7-82B37E69D019}" type="parTrans" cxnId="{ACBFEE39-9512-41AC-91CD-8631EAD38387}">
      <dgm:prSet/>
      <dgm:spPr/>
      <dgm:t>
        <a:bodyPr/>
        <a:lstStyle/>
        <a:p>
          <a:endParaRPr lang="fr-FR"/>
        </a:p>
      </dgm:t>
    </dgm:pt>
    <dgm:pt modelId="{8A56FB90-7756-4438-A3C0-7FBBE433E2E7}" type="sibTrans" cxnId="{ACBFEE39-9512-41AC-91CD-8631EAD38387}">
      <dgm:prSet/>
      <dgm:spPr/>
      <dgm:t>
        <a:bodyPr/>
        <a:lstStyle/>
        <a:p>
          <a:endParaRPr lang="fr-FR"/>
        </a:p>
      </dgm:t>
    </dgm:pt>
    <dgm:pt modelId="{BF726E6A-4057-4838-8E02-49EF2ECBD442}">
      <dgm:prSet phldrT="[Texte]"/>
      <dgm:spPr/>
      <dgm:t>
        <a:bodyPr/>
        <a:lstStyle/>
        <a:p>
          <a:r>
            <a:rPr lang="ar-DZ" dirty="0" smtClean="0">
              <a:solidFill>
                <a:schemeClr val="tx1"/>
              </a:solidFill>
            </a:rPr>
            <a:t>صادر عن السلطات العليا</a:t>
          </a:r>
          <a:endParaRPr lang="fr-FR" dirty="0">
            <a:solidFill>
              <a:schemeClr val="tx1"/>
            </a:solidFill>
          </a:endParaRPr>
        </a:p>
      </dgm:t>
    </dgm:pt>
    <dgm:pt modelId="{5F54B260-3080-48BF-86E9-9FC121ACC848}" type="parTrans" cxnId="{E6300093-25DE-4161-A1C1-294A33851304}">
      <dgm:prSet/>
      <dgm:spPr/>
      <dgm:t>
        <a:bodyPr/>
        <a:lstStyle/>
        <a:p>
          <a:endParaRPr lang="fr-FR"/>
        </a:p>
      </dgm:t>
    </dgm:pt>
    <dgm:pt modelId="{54A2A195-B75F-4071-BDCC-0C6D9D4BC2C7}" type="sibTrans" cxnId="{E6300093-25DE-4161-A1C1-294A33851304}">
      <dgm:prSet/>
      <dgm:spPr/>
      <dgm:t>
        <a:bodyPr/>
        <a:lstStyle/>
        <a:p>
          <a:endParaRPr lang="fr-FR"/>
        </a:p>
      </dgm:t>
    </dgm:pt>
    <dgm:pt modelId="{97241E8F-496E-4D73-898F-F6525DF1F58E}">
      <dgm:prSet phldrT="[Texte]"/>
      <dgm:spPr/>
      <dgm:t>
        <a:bodyPr/>
        <a:lstStyle/>
        <a:p>
          <a:r>
            <a:rPr lang="ar-DZ" dirty="0" smtClean="0">
              <a:solidFill>
                <a:schemeClr val="tx1"/>
              </a:solidFill>
            </a:rPr>
            <a:t>موثق</a:t>
          </a:r>
        </a:p>
        <a:p>
          <a:r>
            <a:rPr lang="ar-DZ" dirty="0" smtClean="0">
              <a:solidFill>
                <a:schemeClr val="tx1"/>
              </a:solidFill>
            </a:rPr>
            <a:t>مكتوب</a:t>
          </a:r>
          <a:endParaRPr lang="fr-FR" dirty="0">
            <a:solidFill>
              <a:schemeClr val="tx1"/>
            </a:solidFill>
          </a:endParaRPr>
        </a:p>
      </dgm:t>
    </dgm:pt>
    <dgm:pt modelId="{5E0BA128-7C9C-402A-A320-18D1C59C3D6F}" type="parTrans" cxnId="{594A975D-1435-4D4B-878B-CED79B0513E6}">
      <dgm:prSet/>
      <dgm:spPr/>
      <dgm:t>
        <a:bodyPr/>
        <a:lstStyle/>
        <a:p>
          <a:endParaRPr lang="fr-FR"/>
        </a:p>
      </dgm:t>
    </dgm:pt>
    <dgm:pt modelId="{2158B158-CE5F-413A-8269-5EB0955BDD14}" type="sibTrans" cxnId="{594A975D-1435-4D4B-878B-CED79B0513E6}">
      <dgm:prSet/>
      <dgm:spPr/>
      <dgm:t>
        <a:bodyPr/>
        <a:lstStyle/>
        <a:p>
          <a:endParaRPr lang="fr-FR"/>
        </a:p>
      </dgm:t>
    </dgm:pt>
    <dgm:pt modelId="{79526A63-E23F-4084-B694-6644E81730AC}">
      <dgm:prSet phldrT="[Texte]"/>
      <dgm:spPr/>
      <dgm:t>
        <a:bodyPr/>
        <a:lstStyle/>
        <a:p>
          <a:r>
            <a:rPr lang="ar-DZ" dirty="0" smtClean="0">
              <a:solidFill>
                <a:schemeClr val="tx1"/>
              </a:solidFill>
            </a:rPr>
            <a:t>يدعم حماية الملكية الفكرية</a:t>
          </a:r>
          <a:endParaRPr lang="fr-FR" dirty="0">
            <a:solidFill>
              <a:schemeClr val="tx1"/>
            </a:solidFill>
          </a:endParaRPr>
        </a:p>
      </dgm:t>
    </dgm:pt>
    <dgm:pt modelId="{3F51445D-ACCF-42FC-9D24-41ED5B59E937}" type="parTrans" cxnId="{5F2CABE6-599A-47AA-8B9C-13733FC0FF83}">
      <dgm:prSet/>
      <dgm:spPr/>
      <dgm:t>
        <a:bodyPr/>
        <a:lstStyle/>
        <a:p>
          <a:endParaRPr lang="fr-FR"/>
        </a:p>
      </dgm:t>
    </dgm:pt>
    <dgm:pt modelId="{AF950BD1-684D-415A-94A4-5F1AF49C54E6}" type="sibTrans" cxnId="{5F2CABE6-599A-47AA-8B9C-13733FC0FF83}">
      <dgm:prSet/>
      <dgm:spPr/>
      <dgm:t>
        <a:bodyPr/>
        <a:lstStyle/>
        <a:p>
          <a:endParaRPr lang="fr-FR"/>
        </a:p>
      </dgm:t>
    </dgm:pt>
    <dgm:pt modelId="{C6B52375-C321-4BE5-B993-78AAF6E68D34}">
      <dgm:prSet phldrT="[Texte]"/>
      <dgm:spPr/>
      <dgm:t>
        <a:bodyPr/>
        <a:lstStyle/>
        <a:p>
          <a:r>
            <a:rPr lang="ar-DZ" dirty="0" smtClean="0">
              <a:solidFill>
                <a:schemeClr val="tx1"/>
              </a:solidFill>
            </a:rPr>
            <a:t>مجاني </a:t>
          </a:r>
          <a:endParaRPr lang="fr-FR" dirty="0">
            <a:solidFill>
              <a:schemeClr val="tx1"/>
            </a:solidFill>
          </a:endParaRPr>
        </a:p>
      </dgm:t>
    </dgm:pt>
    <dgm:pt modelId="{7779DF52-DD77-4FB9-910B-3324D049F718}" type="parTrans" cxnId="{C2C2A841-D3B3-4213-B980-5A27A46335CA}">
      <dgm:prSet/>
      <dgm:spPr/>
      <dgm:t>
        <a:bodyPr/>
        <a:lstStyle/>
        <a:p>
          <a:endParaRPr lang="fr-FR"/>
        </a:p>
      </dgm:t>
    </dgm:pt>
    <dgm:pt modelId="{2F241851-8B42-4FCB-AAB7-CAF00B85E2A8}" type="sibTrans" cxnId="{C2C2A841-D3B3-4213-B980-5A27A46335CA}">
      <dgm:prSet/>
      <dgm:spPr/>
      <dgm:t>
        <a:bodyPr/>
        <a:lstStyle/>
        <a:p>
          <a:endParaRPr lang="fr-FR"/>
        </a:p>
      </dgm:t>
    </dgm:pt>
    <dgm:pt modelId="{306994F2-4B4C-4E1C-A2C0-409ABB87D70D}" type="pres">
      <dgm:prSet presAssocID="{74BF46D2-A193-4EA8-8FF0-B67B09746BA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97ACCC1-F1F7-4363-BE53-DD505E0211AF}" type="pres">
      <dgm:prSet presAssocID="{6F3A35BD-EBAD-458D-A2CB-B3980C1935A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98BAC89-EDF5-47B7-8D40-88E7D8493112}" type="pres">
      <dgm:prSet presAssocID="{8A56FB90-7756-4438-A3C0-7FBBE433E2E7}" presName="sibTrans" presStyleLbl="sibTrans2D1" presStyleIdx="0" presStyleCnt="5"/>
      <dgm:spPr/>
      <dgm:t>
        <a:bodyPr/>
        <a:lstStyle/>
        <a:p>
          <a:endParaRPr lang="fr-FR"/>
        </a:p>
      </dgm:t>
    </dgm:pt>
    <dgm:pt modelId="{A0B24964-F6A4-4B04-AD37-287EB4D25E5D}" type="pres">
      <dgm:prSet presAssocID="{8A56FB90-7756-4438-A3C0-7FBBE433E2E7}" presName="connectorText" presStyleLbl="sibTrans2D1" presStyleIdx="0" presStyleCnt="5"/>
      <dgm:spPr/>
      <dgm:t>
        <a:bodyPr/>
        <a:lstStyle/>
        <a:p>
          <a:endParaRPr lang="fr-FR"/>
        </a:p>
      </dgm:t>
    </dgm:pt>
    <dgm:pt modelId="{80249C02-5CAF-40F8-99C0-98394E6DE9E9}" type="pres">
      <dgm:prSet presAssocID="{BF726E6A-4057-4838-8E02-49EF2ECBD44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5E515BE-0404-4FD2-B074-AED87B8BE25F}" type="pres">
      <dgm:prSet presAssocID="{54A2A195-B75F-4071-BDCC-0C6D9D4BC2C7}" presName="sibTrans" presStyleLbl="sibTrans2D1" presStyleIdx="1" presStyleCnt="5"/>
      <dgm:spPr/>
      <dgm:t>
        <a:bodyPr/>
        <a:lstStyle/>
        <a:p>
          <a:endParaRPr lang="fr-FR"/>
        </a:p>
      </dgm:t>
    </dgm:pt>
    <dgm:pt modelId="{F12DE12C-E2E0-4766-A294-D165A621B863}" type="pres">
      <dgm:prSet presAssocID="{54A2A195-B75F-4071-BDCC-0C6D9D4BC2C7}" presName="connectorText" presStyleLbl="sibTrans2D1" presStyleIdx="1" presStyleCnt="5"/>
      <dgm:spPr/>
      <dgm:t>
        <a:bodyPr/>
        <a:lstStyle/>
        <a:p>
          <a:endParaRPr lang="fr-FR"/>
        </a:p>
      </dgm:t>
    </dgm:pt>
    <dgm:pt modelId="{9A0C46EB-53DE-4761-A0C5-D1DA9EF31634}" type="pres">
      <dgm:prSet presAssocID="{97241E8F-496E-4D73-898F-F6525DF1F58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5C7A6B-8652-42B2-B612-0B2D5D405E95}" type="pres">
      <dgm:prSet presAssocID="{2158B158-CE5F-413A-8269-5EB0955BDD14}" presName="sibTrans" presStyleLbl="sibTrans2D1" presStyleIdx="2" presStyleCnt="5"/>
      <dgm:spPr/>
      <dgm:t>
        <a:bodyPr/>
        <a:lstStyle/>
        <a:p>
          <a:endParaRPr lang="fr-FR"/>
        </a:p>
      </dgm:t>
    </dgm:pt>
    <dgm:pt modelId="{8EA461FD-D68D-4B62-B6A5-BE3698473207}" type="pres">
      <dgm:prSet presAssocID="{2158B158-CE5F-413A-8269-5EB0955BDD14}" presName="connectorText" presStyleLbl="sibTrans2D1" presStyleIdx="2" presStyleCnt="5"/>
      <dgm:spPr/>
      <dgm:t>
        <a:bodyPr/>
        <a:lstStyle/>
        <a:p>
          <a:endParaRPr lang="fr-FR"/>
        </a:p>
      </dgm:t>
    </dgm:pt>
    <dgm:pt modelId="{54204D6F-06E3-4FDE-9DEA-FF87E0392AF6}" type="pres">
      <dgm:prSet presAssocID="{79526A63-E23F-4084-B694-6644E81730A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E8BE0D7-6C2D-4FB1-A59E-8E1B0C49B874}" type="pres">
      <dgm:prSet presAssocID="{AF950BD1-684D-415A-94A4-5F1AF49C54E6}" presName="sibTrans" presStyleLbl="sibTrans2D1" presStyleIdx="3" presStyleCnt="5"/>
      <dgm:spPr/>
      <dgm:t>
        <a:bodyPr/>
        <a:lstStyle/>
        <a:p>
          <a:endParaRPr lang="fr-FR"/>
        </a:p>
      </dgm:t>
    </dgm:pt>
    <dgm:pt modelId="{3C3CE777-B9F2-4832-A921-DD9325DAE14C}" type="pres">
      <dgm:prSet presAssocID="{AF950BD1-684D-415A-94A4-5F1AF49C54E6}" presName="connectorText" presStyleLbl="sibTrans2D1" presStyleIdx="3" presStyleCnt="5"/>
      <dgm:spPr/>
      <dgm:t>
        <a:bodyPr/>
        <a:lstStyle/>
        <a:p>
          <a:endParaRPr lang="fr-FR"/>
        </a:p>
      </dgm:t>
    </dgm:pt>
    <dgm:pt modelId="{C0B6D5B1-D7C5-4765-B88F-F4B8B178C4DB}" type="pres">
      <dgm:prSet presAssocID="{C6B52375-C321-4BE5-B993-78AAF6E68D3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90472FB-9CF5-419B-899A-EAE46B584E9D}" type="pres">
      <dgm:prSet presAssocID="{2F241851-8B42-4FCB-AAB7-CAF00B85E2A8}" presName="sibTrans" presStyleLbl="sibTrans2D1" presStyleIdx="4" presStyleCnt="5"/>
      <dgm:spPr/>
      <dgm:t>
        <a:bodyPr/>
        <a:lstStyle/>
        <a:p>
          <a:endParaRPr lang="fr-FR"/>
        </a:p>
      </dgm:t>
    </dgm:pt>
    <dgm:pt modelId="{9E843F0E-85D1-4BF8-B30D-2FB9A8EE284C}" type="pres">
      <dgm:prSet presAssocID="{2F241851-8B42-4FCB-AAB7-CAF00B85E2A8}" presName="connectorText" presStyleLbl="sibTrans2D1" presStyleIdx="4" presStyleCnt="5"/>
      <dgm:spPr/>
      <dgm:t>
        <a:bodyPr/>
        <a:lstStyle/>
        <a:p>
          <a:endParaRPr lang="fr-FR"/>
        </a:p>
      </dgm:t>
    </dgm:pt>
  </dgm:ptLst>
  <dgm:cxnLst>
    <dgm:cxn modelId="{6E2D3AAC-BC27-4197-A23A-56C80D7C0AF8}" type="presOf" srcId="{2F241851-8B42-4FCB-AAB7-CAF00B85E2A8}" destId="{690472FB-9CF5-419B-899A-EAE46B584E9D}" srcOrd="0" destOrd="0" presId="urn:microsoft.com/office/officeart/2005/8/layout/cycle2"/>
    <dgm:cxn modelId="{E5CEC279-0870-477A-B4B5-03DDEDD3A7AC}" type="presOf" srcId="{C6B52375-C321-4BE5-B993-78AAF6E68D34}" destId="{C0B6D5B1-D7C5-4765-B88F-F4B8B178C4DB}" srcOrd="0" destOrd="0" presId="urn:microsoft.com/office/officeart/2005/8/layout/cycle2"/>
    <dgm:cxn modelId="{FCC2FF14-F041-4A98-B2DE-ADD6DF56F27F}" type="presOf" srcId="{2158B158-CE5F-413A-8269-5EB0955BDD14}" destId="{8EA461FD-D68D-4B62-B6A5-BE3698473207}" srcOrd="1" destOrd="0" presId="urn:microsoft.com/office/officeart/2005/8/layout/cycle2"/>
    <dgm:cxn modelId="{BE2B183A-8762-4840-8F96-2669747606D3}" type="presOf" srcId="{6F3A35BD-EBAD-458D-A2CB-B3980C1935AD}" destId="{397ACCC1-F1F7-4363-BE53-DD505E0211AF}" srcOrd="0" destOrd="0" presId="urn:microsoft.com/office/officeart/2005/8/layout/cycle2"/>
    <dgm:cxn modelId="{594A975D-1435-4D4B-878B-CED79B0513E6}" srcId="{74BF46D2-A193-4EA8-8FF0-B67B09746BA8}" destId="{97241E8F-496E-4D73-898F-F6525DF1F58E}" srcOrd="2" destOrd="0" parTransId="{5E0BA128-7C9C-402A-A320-18D1C59C3D6F}" sibTransId="{2158B158-CE5F-413A-8269-5EB0955BDD14}"/>
    <dgm:cxn modelId="{82650317-4F1A-43E9-A48C-587775474A15}" type="presOf" srcId="{8A56FB90-7756-4438-A3C0-7FBBE433E2E7}" destId="{A0B24964-F6A4-4B04-AD37-287EB4D25E5D}" srcOrd="1" destOrd="0" presId="urn:microsoft.com/office/officeart/2005/8/layout/cycle2"/>
    <dgm:cxn modelId="{3586D712-626F-4585-A55E-0E890AF0E8B1}" type="presOf" srcId="{79526A63-E23F-4084-B694-6644E81730AC}" destId="{54204D6F-06E3-4FDE-9DEA-FF87E0392AF6}" srcOrd="0" destOrd="0" presId="urn:microsoft.com/office/officeart/2005/8/layout/cycle2"/>
    <dgm:cxn modelId="{E6300093-25DE-4161-A1C1-294A33851304}" srcId="{74BF46D2-A193-4EA8-8FF0-B67B09746BA8}" destId="{BF726E6A-4057-4838-8E02-49EF2ECBD442}" srcOrd="1" destOrd="0" parTransId="{5F54B260-3080-48BF-86E9-9FC121ACC848}" sibTransId="{54A2A195-B75F-4071-BDCC-0C6D9D4BC2C7}"/>
    <dgm:cxn modelId="{ACBFEE39-9512-41AC-91CD-8631EAD38387}" srcId="{74BF46D2-A193-4EA8-8FF0-B67B09746BA8}" destId="{6F3A35BD-EBAD-458D-A2CB-B3980C1935AD}" srcOrd="0" destOrd="0" parTransId="{B4EA664D-C551-4C7A-85F7-82B37E69D019}" sibTransId="{8A56FB90-7756-4438-A3C0-7FBBE433E2E7}"/>
    <dgm:cxn modelId="{C2C2A841-D3B3-4213-B980-5A27A46335CA}" srcId="{74BF46D2-A193-4EA8-8FF0-B67B09746BA8}" destId="{C6B52375-C321-4BE5-B993-78AAF6E68D34}" srcOrd="4" destOrd="0" parTransId="{7779DF52-DD77-4FB9-910B-3324D049F718}" sibTransId="{2F241851-8B42-4FCB-AAB7-CAF00B85E2A8}"/>
    <dgm:cxn modelId="{849D7232-55EA-424C-9237-68A9D274D09B}" type="presOf" srcId="{2F241851-8B42-4FCB-AAB7-CAF00B85E2A8}" destId="{9E843F0E-85D1-4BF8-B30D-2FB9A8EE284C}" srcOrd="1" destOrd="0" presId="urn:microsoft.com/office/officeart/2005/8/layout/cycle2"/>
    <dgm:cxn modelId="{20CC01FD-F960-4C58-AF64-692C104401AC}" type="presOf" srcId="{BF726E6A-4057-4838-8E02-49EF2ECBD442}" destId="{80249C02-5CAF-40F8-99C0-98394E6DE9E9}" srcOrd="0" destOrd="0" presId="urn:microsoft.com/office/officeart/2005/8/layout/cycle2"/>
    <dgm:cxn modelId="{7C6446D2-20D3-4CBA-8C30-1A411D5B7EDA}" type="presOf" srcId="{AF950BD1-684D-415A-94A4-5F1AF49C54E6}" destId="{7E8BE0D7-6C2D-4FB1-A59E-8E1B0C49B874}" srcOrd="0" destOrd="0" presId="urn:microsoft.com/office/officeart/2005/8/layout/cycle2"/>
    <dgm:cxn modelId="{D9E20658-7422-483C-8CC7-02EFC55546B2}" type="presOf" srcId="{2158B158-CE5F-413A-8269-5EB0955BDD14}" destId="{265C7A6B-8652-42B2-B612-0B2D5D405E95}" srcOrd="0" destOrd="0" presId="urn:microsoft.com/office/officeart/2005/8/layout/cycle2"/>
    <dgm:cxn modelId="{F3B062BC-847A-4091-821A-25BD552CD4AA}" type="presOf" srcId="{54A2A195-B75F-4071-BDCC-0C6D9D4BC2C7}" destId="{F12DE12C-E2E0-4766-A294-D165A621B863}" srcOrd="1" destOrd="0" presId="urn:microsoft.com/office/officeart/2005/8/layout/cycle2"/>
    <dgm:cxn modelId="{6039870B-2B2F-491E-B0D1-166DFD9BDF92}" type="presOf" srcId="{8A56FB90-7756-4438-A3C0-7FBBE433E2E7}" destId="{498BAC89-EDF5-47B7-8D40-88E7D8493112}" srcOrd="0" destOrd="0" presId="urn:microsoft.com/office/officeart/2005/8/layout/cycle2"/>
    <dgm:cxn modelId="{5F2CABE6-599A-47AA-8B9C-13733FC0FF83}" srcId="{74BF46D2-A193-4EA8-8FF0-B67B09746BA8}" destId="{79526A63-E23F-4084-B694-6644E81730AC}" srcOrd="3" destOrd="0" parTransId="{3F51445D-ACCF-42FC-9D24-41ED5B59E937}" sibTransId="{AF950BD1-684D-415A-94A4-5F1AF49C54E6}"/>
    <dgm:cxn modelId="{DD5DBA5D-BE0D-44F9-A032-EE0D5E3D55D3}" type="presOf" srcId="{74BF46D2-A193-4EA8-8FF0-B67B09746BA8}" destId="{306994F2-4B4C-4E1C-A2C0-409ABB87D70D}" srcOrd="0" destOrd="0" presId="urn:microsoft.com/office/officeart/2005/8/layout/cycle2"/>
    <dgm:cxn modelId="{AC259B17-3C9A-4029-B3E6-918ADD90CB6A}" type="presOf" srcId="{AF950BD1-684D-415A-94A4-5F1AF49C54E6}" destId="{3C3CE777-B9F2-4832-A921-DD9325DAE14C}" srcOrd="1" destOrd="0" presId="urn:microsoft.com/office/officeart/2005/8/layout/cycle2"/>
    <dgm:cxn modelId="{E0D2D653-5A0E-4D7D-8451-D62A7AAC64A6}" type="presOf" srcId="{97241E8F-496E-4D73-898F-F6525DF1F58E}" destId="{9A0C46EB-53DE-4761-A0C5-D1DA9EF31634}" srcOrd="0" destOrd="0" presId="urn:microsoft.com/office/officeart/2005/8/layout/cycle2"/>
    <dgm:cxn modelId="{16D71614-77B4-495B-A23E-AD2648E71C51}" type="presOf" srcId="{54A2A195-B75F-4071-BDCC-0C6D9D4BC2C7}" destId="{45E515BE-0404-4FD2-B074-AED87B8BE25F}" srcOrd="0" destOrd="0" presId="urn:microsoft.com/office/officeart/2005/8/layout/cycle2"/>
    <dgm:cxn modelId="{8B45FAA4-1EDC-416C-8DEE-40863474B3D7}" type="presParOf" srcId="{306994F2-4B4C-4E1C-A2C0-409ABB87D70D}" destId="{397ACCC1-F1F7-4363-BE53-DD505E0211AF}" srcOrd="0" destOrd="0" presId="urn:microsoft.com/office/officeart/2005/8/layout/cycle2"/>
    <dgm:cxn modelId="{082B035E-9462-412F-BA94-5247C1E571B3}" type="presParOf" srcId="{306994F2-4B4C-4E1C-A2C0-409ABB87D70D}" destId="{498BAC89-EDF5-47B7-8D40-88E7D8493112}" srcOrd="1" destOrd="0" presId="urn:microsoft.com/office/officeart/2005/8/layout/cycle2"/>
    <dgm:cxn modelId="{0619B560-4ACE-45E6-BCF4-A1CC1E06BD23}" type="presParOf" srcId="{498BAC89-EDF5-47B7-8D40-88E7D8493112}" destId="{A0B24964-F6A4-4B04-AD37-287EB4D25E5D}" srcOrd="0" destOrd="0" presId="urn:microsoft.com/office/officeart/2005/8/layout/cycle2"/>
    <dgm:cxn modelId="{433600C0-52CB-408B-9734-B2997E1B7346}" type="presParOf" srcId="{306994F2-4B4C-4E1C-A2C0-409ABB87D70D}" destId="{80249C02-5CAF-40F8-99C0-98394E6DE9E9}" srcOrd="2" destOrd="0" presId="urn:microsoft.com/office/officeart/2005/8/layout/cycle2"/>
    <dgm:cxn modelId="{02D389A9-F70A-4887-B6E5-137764AD3EBA}" type="presParOf" srcId="{306994F2-4B4C-4E1C-A2C0-409ABB87D70D}" destId="{45E515BE-0404-4FD2-B074-AED87B8BE25F}" srcOrd="3" destOrd="0" presId="urn:microsoft.com/office/officeart/2005/8/layout/cycle2"/>
    <dgm:cxn modelId="{42E068A2-B28D-4FE4-873D-C303F77BFBC1}" type="presParOf" srcId="{45E515BE-0404-4FD2-B074-AED87B8BE25F}" destId="{F12DE12C-E2E0-4766-A294-D165A621B863}" srcOrd="0" destOrd="0" presId="urn:microsoft.com/office/officeart/2005/8/layout/cycle2"/>
    <dgm:cxn modelId="{8800EA02-2C7E-44B6-9CBC-674B05EDB561}" type="presParOf" srcId="{306994F2-4B4C-4E1C-A2C0-409ABB87D70D}" destId="{9A0C46EB-53DE-4761-A0C5-D1DA9EF31634}" srcOrd="4" destOrd="0" presId="urn:microsoft.com/office/officeart/2005/8/layout/cycle2"/>
    <dgm:cxn modelId="{B6BD0C6E-300B-4931-A45B-A7BAF31B9A77}" type="presParOf" srcId="{306994F2-4B4C-4E1C-A2C0-409ABB87D70D}" destId="{265C7A6B-8652-42B2-B612-0B2D5D405E95}" srcOrd="5" destOrd="0" presId="urn:microsoft.com/office/officeart/2005/8/layout/cycle2"/>
    <dgm:cxn modelId="{8C53D5F0-3EC8-4576-BA2A-75C83AF736EF}" type="presParOf" srcId="{265C7A6B-8652-42B2-B612-0B2D5D405E95}" destId="{8EA461FD-D68D-4B62-B6A5-BE3698473207}" srcOrd="0" destOrd="0" presId="urn:microsoft.com/office/officeart/2005/8/layout/cycle2"/>
    <dgm:cxn modelId="{366FBCB3-7F7D-4C90-9559-CE4C8CC79603}" type="presParOf" srcId="{306994F2-4B4C-4E1C-A2C0-409ABB87D70D}" destId="{54204D6F-06E3-4FDE-9DEA-FF87E0392AF6}" srcOrd="6" destOrd="0" presId="urn:microsoft.com/office/officeart/2005/8/layout/cycle2"/>
    <dgm:cxn modelId="{5BD8BFC7-8B8D-4926-8386-607D36E33534}" type="presParOf" srcId="{306994F2-4B4C-4E1C-A2C0-409ABB87D70D}" destId="{7E8BE0D7-6C2D-4FB1-A59E-8E1B0C49B874}" srcOrd="7" destOrd="0" presId="urn:microsoft.com/office/officeart/2005/8/layout/cycle2"/>
    <dgm:cxn modelId="{48A69BC9-7A90-4D8B-85F2-9306EE0C6C34}" type="presParOf" srcId="{7E8BE0D7-6C2D-4FB1-A59E-8E1B0C49B874}" destId="{3C3CE777-B9F2-4832-A921-DD9325DAE14C}" srcOrd="0" destOrd="0" presId="urn:microsoft.com/office/officeart/2005/8/layout/cycle2"/>
    <dgm:cxn modelId="{E94F5465-2DAD-42BD-95D5-585F03D66D58}" type="presParOf" srcId="{306994F2-4B4C-4E1C-A2C0-409ABB87D70D}" destId="{C0B6D5B1-D7C5-4765-B88F-F4B8B178C4DB}" srcOrd="8" destOrd="0" presId="urn:microsoft.com/office/officeart/2005/8/layout/cycle2"/>
    <dgm:cxn modelId="{53DE1F97-D356-44BF-AE7C-51F356711559}" type="presParOf" srcId="{306994F2-4B4C-4E1C-A2C0-409ABB87D70D}" destId="{690472FB-9CF5-419B-899A-EAE46B584E9D}" srcOrd="9" destOrd="0" presId="urn:microsoft.com/office/officeart/2005/8/layout/cycle2"/>
    <dgm:cxn modelId="{AB14426A-86B3-404A-99FD-D4034130BBD6}" type="presParOf" srcId="{690472FB-9CF5-419B-899A-EAE46B584E9D}" destId="{9E843F0E-85D1-4BF8-B30D-2FB9A8EE284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B00D12E-6643-426D-987D-FF8BEB605B80}">
      <dsp:nvSpPr>
        <dsp:cNvPr id="0" name=""/>
        <dsp:cNvSpPr/>
      </dsp:nvSpPr>
      <dsp:spPr>
        <a:xfrm rot="10800000">
          <a:off x="0" y="0"/>
          <a:ext cx="4968552" cy="1642682"/>
        </a:xfrm>
        <a:prstGeom prst="rightArrow">
          <a:avLst>
            <a:gd name="adj1" fmla="val 75000"/>
            <a:gd name="adj2" fmla="val 50000"/>
          </a:avLst>
        </a:prstGeom>
        <a:solidFill>
          <a:schemeClr val="bg1">
            <a:lumMod val="9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700" kern="1200" dirty="0" err="1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أودع  </a:t>
          </a:r>
          <a:r>
            <a:rPr lang="ar-DZ" sz="27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-وديعة </a:t>
          </a:r>
          <a:endParaRPr lang="fr-FR" sz="27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sp:txBody>
      <dsp:txXfrm rot="10800000">
        <a:off x="0" y="0"/>
        <a:ext cx="4968552" cy="1642682"/>
      </dsp:txXfrm>
    </dsp:sp>
    <dsp:sp modelId="{32FA444E-5D20-4D1D-BBDD-94334C7839FE}">
      <dsp:nvSpPr>
        <dsp:cNvPr id="0" name=""/>
        <dsp:cNvSpPr/>
      </dsp:nvSpPr>
      <dsp:spPr>
        <a:xfrm>
          <a:off x="4968552" y="0"/>
          <a:ext cx="3312368" cy="1642682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65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لغة</a:t>
          </a:r>
          <a:endParaRPr lang="fr-FR" sz="65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sp:txBody>
      <dsp:txXfrm>
        <a:off x="4968552" y="0"/>
        <a:ext cx="3312368" cy="1642682"/>
      </dsp:txXfrm>
    </dsp:sp>
    <dsp:sp modelId="{EFFCA0EB-E5D6-45E6-BDE0-32955D4B66A1}">
      <dsp:nvSpPr>
        <dsp:cNvPr id="0" name=""/>
        <dsp:cNvSpPr/>
      </dsp:nvSpPr>
      <dsp:spPr>
        <a:xfrm rot="10800000">
          <a:off x="0" y="1806950"/>
          <a:ext cx="4968552" cy="1642682"/>
        </a:xfrm>
        <a:prstGeom prst="rightArrow">
          <a:avLst>
            <a:gd name="adj1" fmla="val 75000"/>
            <a:gd name="adj2" fmla="val 50000"/>
          </a:avLst>
        </a:prstGeom>
        <a:solidFill>
          <a:schemeClr val="bg1">
            <a:lumMod val="9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7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مجموعة من القوانين والتشريعات الخاصة </a:t>
          </a:r>
          <a:r>
            <a:rPr lang="ar-DZ" sz="2700" kern="1200" dirty="0" err="1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بايداع</a:t>
          </a:r>
          <a:r>
            <a:rPr lang="ar-DZ" sz="27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 مصادر المعلومات  </a:t>
          </a:r>
          <a:endParaRPr lang="fr-FR" sz="27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sp:txBody>
      <dsp:txXfrm rot="10800000">
        <a:off x="0" y="1806950"/>
        <a:ext cx="4968552" cy="1642682"/>
      </dsp:txXfrm>
    </dsp:sp>
    <dsp:sp modelId="{254480BB-F49A-4F7C-AC1C-ACDB7AD08075}">
      <dsp:nvSpPr>
        <dsp:cNvPr id="0" name=""/>
        <dsp:cNvSpPr/>
      </dsp:nvSpPr>
      <dsp:spPr>
        <a:xfrm>
          <a:off x="4968552" y="1806950"/>
          <a:ext cx="3312368" cy="1642682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65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اصطلاحا </a:t>
          </a:r>
          <a:endParaRPr lang="fr-FR" sz="65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sp:txBody>
      <dsp:txXfrm>
        <a:off x="4968552" y="1806950"/>
        <a:ext cx="3312368" cy="1642682"/>
      </dsp:txXfrm>
    </dsp:sp>
    <dsp:sp modelId="{1C12EB51-DC35-481B-83C1-C4DA9FF713BA}">
      <dsp:nvSpPr>
        <dsp:cNvPr id="0" name=""/>
        <dsp:cNvSpPr/>
      </dsp:nvSpPr>
      <dsp:spPr>
        <a:xfrm rot="10800000">
          <a:off x="0" y="3613901"/>
          <a:ext cx="4968552" cy="1642682"/>
        </a:xfrm>
        <a:prstGeom prst="rightArrow">
          <a:avLst>
            <a:gd name="adj1" fmla="val 75000"/>
            <a:gd name="adj2" fmla="val 50000"/>
          </a:avLst>
        </a:prstGeom>
        <a:solidFill>
          <a:schemeClr val="bg1">
            <a:lumMod val="9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7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إجراء أو تدبير قانوني</a:t>
          </a:r>
          <a:endParaRPr lang="fr-FR" sz="27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7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  هو اداة </a:t>
          </a:r>
          <a:r>
            <a:rPr lang="ar-DZ" sz="2700" kern="1200" dirty="0" err="1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لاثبات</a:t>
          </a:r>
          <a:r>
            <a:rPr lang="ar-DZ" sz="27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 حقوق  وملكية الأفكار لأصحابها </a:t>
          </a:r>
          <a:endParaRPr lang="fr-FR" sz="27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  <a:p>
          <a:pPr marL="228600" lvl="1" indent="-228600" algn="ctr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7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رسمي </a:t>
          </a:r>
          <a:r>
            <a:rPr lang="ar-DZ" sz="27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إلزامي اجباري  قبل النشر </a:t>
          </a:r>
          <a:endParaRPr lang="fr-FR" sz="27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sp:txBody>
      <dsp:txXfrm rot="10800000">
        <a:off x="0" y="3613901"/>
        <a:ext cx="4968552" cy="1642682"/>
      </dsp:txXfrm>
    </dsp:sp>
    <dsp:sp modelId="{49A385D6-9706-4471-BDB9-E8752D0C79FE}">
      <dsp:nvSpPr>
        <dsp:cNvPr id="0" name=""/>
        <dsp:cNvSpPr/>
      </dsp:nvSpPr>
      <dsp:spPr>
        <a:xfrm>
          <a:off x="4921698" y="3531767"/>
          <a:ext cx="3312368" cy="1642682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65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قانونيا</a:t>
          </a:r>
          <a:endParaRPr lang="fr-FR" sz="65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sp:txBody>
      <dsp:txXfrm>
        <a:off x="4921698" y="3531767"/>
        <a:ext cx="3312368" cy="164268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C69856D-5425-411E-8AA7-67CEE3BAE416}">
      <dsp:nvSpPr>
        <dsp:cNvPr id="0" name=""/>
        <dsp:cNvSpPr/>
      </dsp:nvSpPr>
      <dsp:spPr>
        <a:xfrm rot="10800000">
          <a:off x="6670699" y="2840868"/>
          <a:ext cx="2469058" cy="987623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7338" tIns="37338" rIns="112014" bIns="37338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smtClean="0">
              <a:solidFill>
                <a:schemeClr val="tx1"/>
              </a:solidFill>
            </a:rPr>
            <a:t>هو إجراء</a:t>
          </a:r>
          <a:endParaRPr lang="ar-DZ" sz="2800" kern="1200" dirty="0" smtClean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رسمي الزامي </a:t>
          </a:r>
          <a:endParaRPr lang="fr-FR" sz="28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sp:txBody>
      <dsp:txXfrm rot="10800000">
        <a:off x="6670699" y="2840868"/>
        <a:ext cx="2469058" cy="987623"/>
      </dsp:txXfrm>
    </dsp:sp>
    <dsp:sp modelId="{D2EFF495-7262-40F3-8FC0-A1019565B1F9}">
      <dsp:nvSpPr>
        <dsp:cNvPr id="0" name=""/>
        <dsp:cNvSpPr/>
      </dsp:nvSpPr>
      <dsp:spPr>
        <a:xfrm rot="10800000">
          <a:off x="4448547" y="2840868"/>
          <a:ext cx="2469058" cy="987623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7338" tIns="37338" rIns="112014" bIns="37338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err="1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بايداع</a:t>
          </a:r>
          <a:r>
            <a:rPr lang="ar-DZ" sz="28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 نسخ من مصادر المعلومات </a:t>
          </a:r>
          <a:endParaRPr lang="fr-FR" sz="28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sp:txBody>
      <dsp:txXfrm rot="10800000">
        <a:off x="4448547" y="2840868"/>
        <a:ext cx="2469058" cy="987623"/>
      </dsp:txXfrm>
    </dsp:sp>
    <dsp:sp modelId="{84ADA66E-0932-4EA1-A87B-D32BB5D94442}">
      <dsp:nvSpPr>
        <dsp:cNvPr id="0" name=""/>
        <dsp:cNvSpPr/>
      </dsp:nvSpPr>
      <dsp:spPr>
        <a:xfrm rot="10800000">
          <a:off x="2226394" y="2840868"/>
          <a:ext cx="2469058" cy="987623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7338" tIns="37338" rIns="112014" bIns="37338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للمكتبة الوطنية أو مركز وطني  </a:t>
          </a:r>
          <a:endParaRPr lang="fr-FR" sz="28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sp:txBody>
      <dsp:txXfrm rot="10800000">
        <a:off x="2226394" y="2840868"/>
        <a:ext cx="2469058" cy="987623"/>
      </dsp:txXfrm>
    </dsp:sp>
    <dsp:sp modelId="{DDF99D62-7C13-431E-9016-35C1BC105FA4}">
      <dsp:nvSpPr>
        <dsp:cNvPr id="0" name=""/>
        <dsp:cNvSpPr/>
      </dsp:nvSpPr>
      <dsp:spPr>
        <a:xfrm rot="10800000">
          <a:off x="4241" y="2840868"/>
          <a:ext cx="2469058" cy="987623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7338" tIns="37338" rIns="112014" bIns="37338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لحفظ </a:t>
          </a:r>
          <a:r>
            <a:rPr lang="ar-DZ" sz="28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ورقابة </a:t>
          </a:r>
          <a:r>
            <a:rPr lang="ar-DZ" sz="28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مصادر المعلومات </a:t>
          </a:r>
          <a:r>
            <a:rPr lang="ar-DZ" sz="2800" kern="1200" dirty="0" err="1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واعطائها</a:t>
          </a:r>
          <a:r>
            <a:rPr lang="ar-DZ" sz="28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 رقما وطنيا </a:t>
          </a:r>
          <a:endParaRPr lang="fr-FR" sz="28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sp:txBody>
      <dsp:txXfrm rot="10800000">
        <a:off x="4241" y="2840868"/>
        <a:ext cx="2469058" cy="98762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B60817-ECC9-4549-9B4B-656EBBFFCEC5}">
      <dsp:nvSpPr>
        <dsp:cNvPr id="0" name=""/>
        <dsp:cNvSpPr/>
      </dsp:nvSpPr>
      <dsp:spPr>
        <a:xfrm rot="16200000">
          <a:off x="299553" y="247707"/>
          <a:ext cx="4378086" cy="4977192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4200" kern="1200" dirty="0" err="1" smtClean="0">
              <a:latin typeface="Arabic Typesetting" pitchFamily="66" charset="-78"/>
              <a:cs typeface="Arabic Typesetting" pitchFamily="66" charset="-78"/>
            </a:rPr>
            <a:t>فرنسا1537</a:t>
          </a:r>
          <a:r>
            <a:rPr lang="ar-DZ" sz="4200" kern="1200" dirty="0" smtClean="0">
              <a:latin typeface="Arabic Typesetting" pitchFamily="66" charset="-78"/>
              <a:cs typeface="Arabic Typesetting" pitchFamily="66" charset="-78"/>
            </a:rPr>
            <a:t> </a:t>
          </a:r>
          <a:endParaRPr lang="fr-FR" sz="4200" kern="1200" dirty="0">
            <a:latin typeface="Arabic Typesetting" pitchFamily="66" charset="-78"/>
            <a:cs typeface="Arabic Typesetting" pitchFamily="66" charset="-78"/>
          </a:endParaRPr>
        </a:p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4200" kern="1200" dirty="0" smtClean="0">
              <a:latin typeface="Arabic Typesetting" pitchFamily="66" charset="-78"/>
              <a:cs typeface="Arabic Typesetting" pitchFamily="66" charset="-78"/>
            </a:rPr>
            <a:t>بلجيكا 1594</a:t>
          </a:r>
          <a:endParaRPr lang="fr-FR" sz="4200" kern="1200" dirty="0">
            <a:latin typeface="Arabic Typesetting" pitchFamily="66" charset="-78"/>
            <a:cs typeface="Arabic Typesetting" pitchFamily="66" charset="-78"/>
          </a:endParaRPr>
        </a:p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4200" kern="1200" dirty="0" smtClean="0">
              <a:latin typeface="Arabic Typesetting" pitchFamily="66" charset="-78"/>
              <a:cs typeface="Arabic Typesetting" pitchFamily="66" charset="-78"/>
            </a:rPr>
            <a:t>السويد 1661</a:t>
          </a:r>
          <a:endParaRPr lang="fr-FR" sz="4200" kern="1200" dirty="0">
            <a:latin typeface="Arabic Typesetting" pitchFamily="66" charset="-78"/>
            <a:cs typeface="Arabic Typesetting" pitchFamily="66" charset="-78"/>
          </a:endParaRPr>
        </a:p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4200" kern="1200" dirty="0" smtClean="0">
              <a:latin typeface="Arabic Typesetting" pitchFamily="66" charset="-78"/>
              <a:cs typeface="Arabic Typesetting" pitchFamily="66" charset="-78"/>
            </a:rPr>
            <a:t>بريطانيا 1661</a:t>
          </a:r>
          <a:endParaRPr lang="fr-FR" sz="4200" kern="1200" dirty="0">
            <a:latin typeface="Arabic Typesetting" pitchFamily="66" charset="-78"/>
            <a:cs typeface="Arabic Typesetting" pitchFamily="66" charset="-78"/>
          </a:endParaRPr>
        </a:p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4200" kern="1200" dirty="0" err="1" smtClean="0">
              <a:latin typeface="Arabic Typesetting" pitchFamily="66" charset="-78"/>
              <a:cs typeface="Arabic Typesetting" pitchFamily="66" charset="-78"/>
            </a:rPr>
            <a:t>فلندا</a:t>
          </a:r>
          <a:r>
            <a:rPr lang="ar-DZ" sz="4200" kern="1200" dirty="0" smtClean="0">
              <a:latin typeface="Arabic Typesetting" pitchFamily="66" charset="-78"/>
              <a:cs typeface="Arabic Typesetting" pitchFamily="66" charset="-78"/>
            </a:rPr>
            <a:t> 1667 </a:t>
          </a:r>
          <a:endParaRPr lang="fr-FR" sz="4200" kern="1200" dirty="0">
            <a:latin typeface="Arabic Typesetting" pitchFamily="66" charset="-78"/>
            <a:cs typeface="Arabic Typesetting" pitchFamily="66" charset="-78"/>
          </a:endParaRPr>
        </a:p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4200" kern="1200" dirty="0" smtClean="0">
              <a:latin typeface="Arabic Typesetting" pitchFamily="66" charset="-78"/>
              <a:cs typeface="Arabic Typesetting" pitchFamily="66" charset="-78"/>
            </a:rPr>
            <a:t>الو.م.أ 1702</a:t>
          </a:r>
          <a:endParaRPr lang="fr-FR" sz="4200" kern="1200" dirty="0">
            <a:latin typeface="Arabic Typesetting" pitchFamily="66" charset="-78"/>
            <a:cs typeface="Arabic Typesetting" pitchFamily="66" charset="-78"/>
          </a:endParaRPr>
        </a:p>
      </dsp:txBody>
      <dsp:txXfrm rot="16200000">
        <a:off x="299553" y="247707"/>
        <a:ext cx="4378086" cy="4977192"/>
      </dsp:txXfrm>
    </dsp:sp>
    <dsp:sp modelId="{FCF08A58-BD89-438F-9CA5-D635DB953095}">
      <dsp:nvSpPr>
        <dsp:cNvPr id="0" name=""/>
        <dsp:cNvSpPr/>
      </dsp:nvSpPr>
      <dsp:spPr>
        <a:xfrm>
          <a:off x="4824542" y="0"/>
          <a:ext cx="2799671" cy="5472608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8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انتشار الايداع القانوني</a:t>
          </a:r>
          <a:endParaRPr lang="fr-FR" sz="48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sp:txBody>
      <dsp:txXfrm>
        <a:off x="4824542" y="0"/>
        <a:ext cx="2799671" cy="547260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AA5463-E4BF-4F73-A39A-6F5AA54383AD}">
      <dsp:nvSpPr>
        <dsp:cNvPr id="0" name=""/>
        <dsp:cNvSpPr/>
      </dsp:nvSpPr>
      <dsp:spPr>
        <a:xfrm>
          <a:off x="3526880" y="1736"/>
          <a:ext cx="1659207" cy="107848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>
              <a:solidFill>
                <a:schemeClr val="tx1"/>
              </a:solidFill>
            </a:rPr>
            <a:t>جمع مصادر المعلومات في كل بلد </a:t>
          </a:r>
          <a:endParaRPr lang="fr-FR" sz="2000" kern="1200" dirty="0">
            <a:solidFill>
              <a:schemeClr val="tx1"/>
            </a:solidFill>
          </a:endParaRPr>
        </a:p>
      </dsp:txBody>
      <dsp:txXfrm>
        <a:off x="3526880" y="1736"/>
        <a:ext cx="1659207" cy="1078485"/>
      </dsp:txXfrm>
    </dsp:sp>
    <dsp:sp modelId="{006B1F02-E0FF-44F0-A95F-D982ADCB7275}">
      <dsp:nvSpPr>
        <dsp:cNvPr id="0" name=""/>
        <dsp:cNvSpPr/>
      </dsp:nvSpPr>
      <dsp:spPr>
        <a:xfrm>
          <a:off x="1814810" y="540978"/>
          <a:ext cx="5083346" cy="5083346"/>
        </a:xfrm>
        <a:custGeom>
          <a:avLst/>
          <a:gdLst/>
          <a:ahLst/>
          <a:cxnLst/>
          <a:rect l="0" t="0" r="0" b="0"/>
          <a:pathLst>
            <a:path>
              <a:moveTo>
                <a:pt x="3580163" y="221836"/>
              </a:moveTo>
              <a:arcTo wR="2541673" hR="2541673" stAng="17646960" swAng="924450"/>
            </a:path>
          </a:pathLst>
        </a:custGeom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E1B288-24D4-44B8-99D8-0C4507037D7E}">
      <dsp:nvSpPr>
        <dsp:cNvPr id="0" name=""/>
        <dsp:cNvSpPr/>
      </dsp:nvSpPr>
      <dsp:spPr>
        <a:xfrm>
          <a:off x="5728033" y="1272572"/>
          <a:ext cx="1659207" cy="107848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>
              <a:solidFill>
                <a:schemeClr val="tx1"/>
              </a:solidFill>
            </a:rPr>
            <a:t>منح المصادر رقم تعريفي</a:t>
          </a:r>
          <a:endParaRPr lang="fr-FR" sz="2000" kern="1200" dirty="0">
            <a:solidFill>
              <a:schemeClr val="tx1"/>
            </a:solidFill>
          </a:endParaRPr>
        </a:p>
      </dsp:txBody>
      <dsp:txXfrm>
        <a:off x="5728033" y="1272572"/>
        <a:ext cx="1659207" cy="1078485"/>
      </dsp:txXfrm>
    </dsp:sp>
    <dsp:sp modelId="{A0E5655B-17AF-4470-BE79-F1B03BF4E498}">
      <dsp:nvSpPr>
        <dsp:cNvPr id="0" name=""/>
        <dsp:cNvSpPr/>
      </dsp:nvSpPr>
      <dsp:spPr>
        <a:xfrm>
          <a:off x="1814810" y="540978"/>
          <a:ext cx="5083346" cy="5083346"/>
        </a:xfrm>
        <a:custGeom>
          <a:avLst/>
          <a:gdLst/>
          <a:ahLst/>
          <a:cxnLst/>
          <a:rect l="0" t="0" r="0" b="0"/>
          <a:pathLst>
            <a:path>
              <a:moveTo>
                <a:pt x="5043710" y="2094557"/>
              </a:moveTo>
              <a:arcTo wR="2541673" hR="2541673" stAng="20992088" swAng="1215823"/>
            </a:path>
          </a:pathLst>
        </a:custGeom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9099AB-DC10-49DA-A5B9-87FBACC91B6D}">
      <dsp:nvSpPr>
        <dsp:cNvPr id="0" name=""/>
        <dsp:cNvSpPr/>
      </dsp:nvSpPr>
      <dsp:spPr>
        <a:xfrm>
          <a:off x="5728033" y="3814246"/>
          <a:ext cx="1659207" cy="107848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>
              <a:solidFill>
                <a:schemeClr val="tx1"/>
              </a:solidFill>
            </a:rPr>
            <a:t>هو أحد طرق </a:t>
          </a:r>
          <a:r>
            <a:rPr lang="ar-DZ" sz="2000" kern="1200" dirty="0" smtClean="0">
              <a:solidFill>
                <a:schemeClr val="tx1"/>
              </a:solidFill>
            </a:rPr>
            <a:t>التزود بالمصادر للمكتبة الوطنية</a:t>
          </a:r>
          <a:endParaRPr lang="fr-FR" sz="2000" kern="1200" dirty="0">
            <a:solidFill>
              <a:schemeClr val="tx1"/>
            </a:solidFill>
          </a:endParaRPr>
        </a:p>
      </dsp:txBody>
      <dsp:txXfrm>
        <a:off x="5728033" y="3814246"/>
        <a:ext cx="1659207" cy="1078485"/>
      </dsp:txXfrm>
    </dsp:sp>
    <dsp:sp modelId="{EE8BBA15-FE7A-4069-80A8-EECAB450CA76}">
      <dsp:nvSpPr>
        <dsp:cNvPr id="0" name=""/>
        <dsp:cNvSpPr/>
      </dsp:nvSpPr>
      <dsp:spPr>
        <a:xfrm>
          <a:off x="1814810" y="540978"/>
          <a:ext cx="5083346" cy="5083346"/>
        </a:xfrm>
        <a:custGeom>
          <a:avLst/>
          <a:gdLst/>
          <a:ahLst/>
          <a:cxnLst/>
          <a:rect l="0" t="0" r="0" b="0"/>
          <a:pathLst>
            <a:path>
              <a:moveTo>
                <a:pt x="4159180" y="4502228"/>
              </a:moveTo>
              <a:arcTo wR="2541673" hR="2541673" stAng="3028590" swAng="924450"/>
            </a:path>
          </a:pathLst>
        </a:custGeom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EA94ED-1598-4AF4-B29D-171955A84A00}">
      <dsp:nvSpPr>
        <dsp:cNvPr id="0" name=""/>
        <dsp:cNvSpPr/>
      </dsp:nvSpPr>
      <dsp:spPr>
        <a:xfrm>
          <a:off x="3526880" y="5085082"/>
          <a:ext cx="1659207" cy="107848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>
              <a:solidFill>
                <a:schemeClr val="tx1"/>
              </a:solidFill>
            </a:rPr>
            <a:t>هو أول  خطوة لإعداد </a:t>
          </a:r>
          <a:r>
            <a:rPr lang="ar-DZ" sz="2000" kern="1200" dirty="0" err="1" smtClean="0">
              <a:solidFill>
                <a:schemeClr val="tx1"/>
              </a:solidFill>
            </a:rPr>
            <a:t>البيبليوغرافيا</a:t>
          </a:r>
          <a:endParaRPr lang="fr-FR" sz="2000" kern="1200" dirty="0">
            <a:solidFill>
              <a:schemeClr val="tx1"/>
            </a:solidFill>
          </a:endParaRPr>
        </a:p>
      </dsp:txBody>
      <dsp:txXfrm>
        <a:off x="3526880" y="5085082"/>
        <a:ext cx="1659207" cy="1078485"/>
      </dsp:txXfrm>
    </dsp:sp>
    <dsp:sp modelId="{00C78BB4-03EA-4F20-8AEF-DBAB91FFC175}">
      <dsp:nvSpPr>
        <dsp:cNvPr id="0" name=""/>
        <dsp:cNvSpPr/>
      </dsp:nvSpPr>
      <dsp:spPr>
        <a:xfrm>
          <a:off x="1814810" y="540978"/>
          <a:ext cx="5083346" cy="5083346"/>
        </a:xfrm>
        <a:custGeom>
          <a:avLst/>
          <a:gdLst/>
          <a:ahLst/>
          <a:cxnLst/>
          <a:rect l="0" t="0" r="0" b="0"/>
          <a:pathLst>
            <a:path>
              <a:moveTo>
                <a:pt x="1503183" y="4861510"/>
              </a:moveTo>
              <a:arcTo wR="2541673" hR="2541673" stAng="6846960" swAng="924450"/>
            </a:path>
          </a:pathLst>
        </a:custGeom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BF8562-3CE2-48BD-BE2F-85D35A028C00}">
      <dsp:nvSpPr>
        <dsp:cNvPr id="0" name=""/>
        <dsp:cNvSpPr/>
      </dsp:nvSpPr>
      <dsp:spPr>
        <a:xfrm>
          <a:off x="1325726" y="3814246"/>
          <a:ext cx="1659207" cy="107848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>
              <a:solidFill>
                <a:schemeClr val="tx1"/>
              </a:solidFill>
            </a:rPr>
            <a:t>  أداة لرقابة المنشورات </a:t>
          </a:r>
          <a:endParaRPr lang="fr-FR" sz="2000" kern="1200" dirty="0">
            <a:solidFill>
              <a:schemeClr val="tx1"/>
            </a:solidFill>
          </a:endParaRPr>
        </a:p>
      </dsp:txBody>
      <dsp:txXfrm>
        <a:off x="1325726" y="3814246"/>
        <a:ext cx="1659207" cy="1078485"/>
      </dsp:txXfrm>
    </dsp:sp>
    <dsp:sp modelId="{9074CB16-88B1-41DB-816F-55D069226E16}">
      <dsp:nvSpPr>
        <dsp:cNvPr id="0" name=""/>
        <dsp:cNvSpPr/>
      </dsp:nvSpPr>
      <dsp:spPr>
        <a:xfrm>
          <a:off x="1814810" y="540978"/>
          <a:ext cx="5083346" cy="5083346"/>
        </a:xfrm>
        <a:custGeom>
          <a:avLst/>
          <a:gdLst/>
          <a:ahLst/>
          <a:cxnLst/>
          <a:rect l="0" t="0" r="0" b="0"/>
          <a:pathLst>
            <a:path>
              <a:moveTo>
                <a:pt x="39636" y="2988789"/>
              </a:moveTo>
              <a:arcTo wR="2541673" hR="2541673" stAng="10192088" swAng="1215823"/>
            </a:path>
          </a:pathLst>
        </a:custGeom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4F342B-3FAE-4BB1-B9F4-E113D5F38156}">
      <dsp:nvSpPr>
        <dsp:cNvPr id="0" name=""/>
        <dsp:cNvSpPr/>
      </dsp:nvSpPr>
      <dsp:spPr>
        <a:xfrm>
          <a:off x="1325726" y="1272572"/>
          <a:ext cx="1659207" cy="107848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>
              <a:solidFill>
                <a:schemeClr val="tx1"/>
              </a:solidFill>
            </a:rPr>
            <a:t>حفظ التراث لكل بلد </a:t>
          </a:r>
          <a:endParaRPr lang="fr-FR" sz="2000" kern="1200" dirty="0">
            <a:solidFill>
              <a:schemeClr val="tx1"/>
            </a:solidFill>
          </a:endParaRPr>
        </a:p>
      </dsp:txBody>
      <dsp:txXfrm>
        <a:off x="1325726" y="1272572"/>
        <a:ext cx="1659207" cy="1078485"/>
      </dsp:txXfrm>
    </dsp:sp>
    <dsp:sp modelId="{83DFC9CE-5C4A-41CF-B450-2278BF7E25CE}">
      <dsp:nvSpPr>
        <dsp:cNvPr id="0" name=""/>
        <dsp:cNvSpPr/>
      </dsp:nvSpPr>
      <dsp:spPr>
        <a:xfrm>
          <a:off x="1814810" y="540978"/>
          <a:ext cx="5083346" cy="5083346"/>
        </a:xfrm>
        <a:custGeom>
          <a:avLst/>
          <a:gdLst/>
          <a:ahLst/>
          <a:cxnLst/>
          <a:rect l="0" t="0" r="0" b="0"/>
          <a:pathLst>
            <a:path>
              <a:moveTo>
                <a:pt x="924166" y="581118"/>
              </a:moveTo>
              <a:arcTo wR="2541673" hR="2541673" stAng="13828590" swAng="924450"/>
            </a:path>
          </a:pathLst>
        </a:custGeom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743D125-9C17-4141-BD8D-2F761DDAC48D}">
      <dsp:nvSpPr>
        <dsp:cNvPr id="0" name=""/>
        <dsp:cNvSpPr/>
      </dsp:nvSpPr>
      <dsp:spPr>
        <a:xfrm>
          <a:off x="5268105" y="4605499"/>
          <a:ext cx="3228838" cy="2091555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228600" lvl="1" indent="-228600" algn="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المكتبة الوطنية</a:t>
          </a:r>
          <a:endParaRPr lang="fr-FR" sz="24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  <a:p>
          <a:pPr marL="228600" lvl="1" indent="-228600" algn="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مراكز متخصصة </a:t>
          </a:r>
          <a:endParaRPr lang="fr-FR" sz="24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sp:txBody>
      <dsp:txXfrm>
        <a:off x="6236756" y="5128388"/>
        <a:ext cx="2260187" cy="1568666"/>
      </dsp:txXfrm>
    </dsp:sp>
    <dsp:sp modelId="{84A8BB99-8241-46B0-AC38-7C717B2D5BF3}">
      <dsp:nvSpPr>
        <dsp:cNvPr id="0" name=""/>
        <dsp:cNvSpPr/>
      </dsp:nvSpPr>
      <dsp:spPr>
        <a:xfrm>
          <a:off x="0" y="4766444"/>
          <a:ext cx="3228838" cy="2091555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المطبوعة كتب مجلات صور </a:t>
          </a:r>
          <a:endParaRPr lang="fr-FR" sz="24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  الغير مطبوعة</a:t>
          </a:r>
          <a:endParaRPr lang="fr-FR" sz="24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24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sp:txBody>
      <dsp:txXfrm>
        <a:off x="0" y="5289333"/>
        <a:ext cx="2260187" cy="1568666"/>
      </dsp:txXfrm>
    </dsp:sp>
    <dsp:sp modelId="{8AE5A1B7-AB41-4370-B2D3-CEDEBDFA84EA}">
      <dsp:nvSpPr>
        <dsp:cNvPr id="0" name=""/>
        <dsp:cNvSpPr/>
      </dsp:nvSpPr>
      <dsp:spPr>
        <a:xfrm>
          <a:off x="5268105" y="317267"/>
          <a:ext cx="3228838" cy="2091555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228600" lvl="1" indent="-228600" algn="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المؤلف</a:t>
          </a:r>
          <a:endParaRPr lang="fr-FR" sz="24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  <a:p>
          <a:pPr marL="228600" lvl="1" indent="-228600" algn="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 المنتج</a:t>
          </a:r>
          <a:endParaRPr lang="fr-FR" sz="24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  <a:p>
          <a:pPr marL="228600" lvl="1" indent="-228600" algn="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الناشر</a:t>
          </a:r>
          <a:endParaRPr lang="fr-FR" sz="24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  <a:p>
          <a:pPr marL="228600" lvl="1" indent="-228600" algn="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المستورد</a:t>
          </a:r>
          <a:endParaRPr lang="fr-FR" sz="24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sp:txBody>
      <dsp:txXfrm>
        <a:off x="6236756" y="317267"/>
        <a:ext cx="2260187" cy="1568666"/>
      </dsp:txXfrm>
    </dsp:sp>
    <dsp:sp modelId="{61CD630D-B4CE-4B8C-B151-59D4D2B1B9F7}">
      <dsp:nvSpPr>
        <dsp:cNvPr id="0" name=""/>
        <dsp:cNvSpPr/>
      </dsp:nvSpPr>
      <dsp:spPr>
        <a:xfrm>
          <a:off x="0" y="0"/>
          <a:ext cx="3228838" cy="2091555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61800" extrusionH="10600" prstMaterial="matte">
          <a:bevelT w="90600" h="18600" prst="softRound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24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معلومات عن المودع </a:t>
          </a:r>
          <a:endParaRPr lang="fr-FR" sz="24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معلومات عن المصدر المودع </a:t>
          </a:r>
          <a:endParaRPr lang="fr-FR" sz="24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عدد النسخ</a:t>
          </a:r>
          <a:endParaRPr lang="fr-FR" sz="24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أجال الايداع</a:t>
          </a:r>
          <a:endParaRPr lang="fr-FR" sz="24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  <a:hlinkClick xmlns:r="http://schemas.openxmlformats.org/officeDocument/2006/relationships" r:id="rId1" action="ppaction://hlinkfile"/>
            </a:rPr>
            <a:t>العقوب</a:t>
          </a:r>
          <a:r>
            <a:rPr lang="ar-DZ" sz="24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  <a:hlinkClick xmlns:r="http://schemas.openxmlformats.org/officeDocument/2006/relationships" r:id="rId2" action="ppaction://hlinkfile"/>
            </a:rPr>
            <a:t>ات</a:t>
          </a:r>
          <a:r>
            <a:rPr lang="ar-DZ" sz="24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  <a:hlinkClick xmlns:r="http://schemas.openxmlformats.org/officeDocument/2006/relationships" r:id="rId1" action="ppaction://hlinkfile"/>
            </a:rPr>
            <a:t> </a:t>
          </a:r>
          <a:endParaRPr lang="fr-FR" sz="24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sp:txBody>
      <dsp:txXfrm>
        <a:off x="0" y="0"/>
        <a:ext cx="2260187" cy="1568666"/>
      </dsp:txXfrm>
    </dsp:sp>
    <dsp:sp modelId="{570132C4-1DDC-4597-88AC-5FD4F2C756CE}">
      <dsp:nvSpPr>
        <dsp:cNvPr id="0" name=""/>
        <dsp:cNvSpPr/>
      </dsp:nvSpPr>
      <dsp:spPr>
        <a:xfrm>
          <a:off x="1352974" y="533502"/>
          <a:ext cx="2830135" cy="2830135"/>
        </a:xfrm>
        <a:prstGeom prst="pieWedg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>
              <a:solidFill>
                <a:schemeClr val="tx1"/>
              </a:solidFill>
              <a:hlinkClick xmlns:r="http://schemas.openxmlformats.org/officeDocument/2006/relationships" r:id="rId3" action="ppaction://hlinkfile"/>
            </a:rPr>
            <a:t> وثيقة </a:t>
          </a:r>
          <a:r>
            <a:rPr lang="ar-DZ" sz="2000" kern="1200" dirty="0" err="1" smtClean="0">
              <a:solidFill>
                <a:schemeClr val="tx1"/>
              </a:solidFill>
              <a:hlinkClick xmlns:r="http://schemas.openxmlformats.org/officeDocument/2006/relationships" r:id="rId3" action="ppaction://hlinkfile"/>
            </a:rPr>
            <a:t>الايداع</a:t>
          </a:r>
          <a:r>
            <a:rPr lang="ar-DZ" sz="2000" kern="1200" dirty="0" err="1" smtClean="0">
              <a:solidFill>
                <a:schemeClr val="tx1"/>
              </a:solidFill>
            </a:rPr>
            <a:t> (القانون )</a:t>
          </a:r>
          <a:endParaRPr lang="fr-FR" sz="40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sp:txBody>
      <dsp:txXfrm>
        <a:off x="1352974" y="533502"/>
        <a:ext cx="2830135" cy="2830135"/>
      </dsp:txXfrm>
    </dsp:sp>
    <dsp:sp modelId="{E4EF24BA-8739-4417-AF6D-BA4A585B104A}">
      <dsp:nvSpPr>
        <dsp:cNvPr id="0" name=""/>
        <dsp:cNvSpPr/>
      </dsp:nvSpPr>
      <dsp:spPr>
        <a:xfrm rot="5400000">
          <a:off x="4313833" y="533502"/>
          <a:ext cx="2830135" cy="2830135"/>
        </a:xfrm>
        <a:prstGeom prst="pieWedg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0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ا</a:t>
          </a:r>
          <a:r>
            <a:rPr lang="ar-DZ" sz="40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  <a:hlinkClick xmlns:r="http://schemas.openxmlformats.org/officeDocument/2006/relationships" r:id="rId4" action="ppaction://hlinkfile"/>
            </a:rPr>
            <a:t>لمودع</a:t>
          </a:r>
          <a:endParaRPr lang="fr-FR" sz="40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sp:txBody>
      <dsp:txXfrm rot="5400000">
        <a:off x="4313833" y="533502"/>
        <a:ext cx="2830135" cy="2830135"/>
      </dsp:txXfrm>
    </dsp:sp>
    <dsp:sp modelId="{C8782D76-C237-4B45-9FFA-E96057613D37}">
      <dsp:nvSpPr>
        <dsp:cNvPr id="0" name=""/>
        <dsp:cNvSpPr/>
      </dsp:nvSpPr>
      <dsp:spPr>
        <a:xfrm rot="10800000">
          <a:off x="4639298" y="3522039"/>
          <a:ext cx="2830135" cy="2830135"/>
        </a:xfrm>
        <a:prstGeom prst="pieWedg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0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  <a:hlinkClick xmlns:r="http://schemas.openxmlformats.org/officeDocument/2006/relationships" r:id="rId5" action="ppaction://hlinkfile"/>
            </a:rPr>
            <a:t>المؤسسة </a:t>
          </a:r>
          <a:r>
            <a:rPr lang="ar-DZ" sz="40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rPr>
            <a:t>المستقبلة</a:t>
          </a:r>
          <a:endParaRPr lang="fr-FR" sz="40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sp:txBody>
      <dsp:txXfrm rot="10800000">
        <a:off x="4639298" y="3522039"/>
        <a:ext cx="2830135" cy="2830135"/>
      </dsp:txXfrm>
    </dsp:sp>
    <dsp:sp modelId="{79922924-F1DF-44AC-B924-9E9DD573A561}">
      <dsp:nvSpPr>
        <dsp:cNvPr id="0" name=""/>
        <dsp:cNvSpPr/>
      </dsp:nvSpPr>
      <dsp:spPr>
        <a:xfrm rot="16200000">
          <a:off x="1476000" y="3482729"/>
          <a:ext cx="2830135" cy="2830135"/>
        </a:xfrm>
        <a:prstGeom prst="pieWedg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0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  <a:hlinkClick xmlns:r="http://schemas.openxmlformats.org/officeDocument/2006/relationships" r:id="rId6" action="ppaction://hlinkfile"/>
            </a:rPr>
            <a:t>مصادر</a:t>
          </a:r>
          <a:endParaRPr lang="ar-DZ" sz="4000" kern="1200" dirty="0" smtClean="0">
            <a:solidFill>
              <a:schemeClr val="tx1"/>
            </a:solidFill>
            <a:latin typeface="Arabic Typesetting" pitchFamily="66" charset="-78"/>
            <a:cs typeface="Arabic Typesetting" pitchFamily="66" charset="-78"/>
            <a:hlinkClick xmlns:r="http://schemas.openxmlformats.org/officeDocument/2006/relationships" r:id="rId7" action="ppaction://hlinkfile"/>
          </a:endParaRP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0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  <a:hlinkClick xmlns:r="http://schemas.openxmlformats.org/officeDocument/2006/relationships" r:id="rId7" action="ppaction://hlinkfile"/>
            </a:rPr>
            <a:t>ا</a:t>
          </a:r>
          <a:r>
            <a:rPr lang="ar-DZ" sz="40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  <a:hlinkClick xmlns:r="http://schemas.openxmlformats.org/officeDocument/2006/relationships" r:id="rId8" action="ppaction://hlinkfile"/>
            </a:rPr>
            <a:t>لمعلومات</a:t>
          </a:r>
          <a:r>
            <a:rPr lang="ar-DZ" sz="40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  <a:hlinkClick xmlns:r="http://schemas.openxmlformats.org/officeDocument/2006/relationships" r:id="rId7" action="ppaction://hlinkfile"/>
            </a:rPr>
            <a:t> ال</a:t>
          </a:r>
          <a:r>
            <a:rPr lang="ar-DZ" sz="4000" kern="12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  <a:hlinkClick xmlns:r="http://schemas.openxmlformats.org/officeDocument/2006/relationships" r:id="rId9" action="ppaction://hlinkfile"/>
            </a:rPr>
            <a:t>مودعة</a:t>
          </a:r>
          <a:endParaRPr lang="fr-FR" sz="4000" kern="1200" dirty="0">
            <a:solidFill>
              <a:schemeClr val="tx1"/>
            </a:solidFill>
            <a:latin typeface="Arabic Typesetting" pitchFamily="66" charset="-78"/>
            <a:cs typeface="Arabic Typesetting" pitchFamily="66" charset="-78"/>
          </a:endParaRPr>
        </a:p>
      </dsp:txBody>
      <dsp:txXfrm rot="16200000">
        <a:off x="1476000" y="3482729"/>
        <a:ext cx="2830135" cy="2830135"/>
      </dsp:txXfrm>
    </dsp:sp>
    <dsp:sp modelId="{15CB7D9D-E6C6-4061-A85E-508CB77C799D}">
      <dsp:nvSpPr>
        <dsp:cNvPr id="0" name=""/>
        <dsp:cNvSpPr/>
      </dsp:nvSpPr>
      <dsp:spPr>
        <a:xfrm>
          <a:off x="3759897" y="2840750"/>
          <a:ext cx="977148" cy="849694"/>
        </a:xfrm>
        <a:prstGeom prst="circularArrow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 prstMaterial="plastic">
          <a:bevelT w="80600" h="18600" prst="relaxedInset"/>
          <a:bevelB w="80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A2944E-FABE-4EA6-8FB5-C29817C4BCD4}">
      <dsp:nvSpPr>
        <dsp:cNvPr id="0" name=""/>
        <dsp:cNvSpPr/>
      </dsp:nvSpPr>
      <dsp:spPr>
        <a:xfrm rot="10800000">
          <a:off x="3759897" y="3167555"/>
          <a:ext cx="977148" cy="849694"/>
        </a:xfrm>
        <a:prstGeom prst="circularArrow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 prstMaterial="plastic">
          <a:bevelT w="80600" h="18600" prst="relaxedInset"/>
          <a:bevelB w="80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21FE2EC-030C-4F73-AD3B-AF6600A3B77A}">
      <dsp:nvSpPr>
        <dsp:cNvPr id="0" name=""/>
        <dsp:cNvSpPr/>
      </dsp:nvSpPr>
      <dsp:spPr>
        <a:xfrm>
          <a:off x="353951" y="679835"/>
          <a:ext cx="1659024" cy="9216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الكتب</a:t>
          </a:r>
          <a:endParaRPr lang="fr-FR" sz="1600" kern="1200" dirty="0"/>
        </a:p>
      </dsp:txBody>
      <dsp:txXfrm>
        <a:off x="353951" y="679835"/>
        <a:ext cx="1659024" cy="921680"/>
      </dsp:txXfrm>
    </dsp:sp>
    <dsp:sp modelId="{81471433-F76C-4417-BE62-297B882C8FCF}">
      <dsp:nvSpPr>
        <dsp:cNvPr id="0" name=""/>
        <dsp:cNvSpPr/>
      </dsp:nvSpPr>
      <dsp:spPr>
        <a:xfrm rot="16266391">
          <a:off x="1094826" y="1285033"/>
          <a:ext cx="163686" cy="414756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800" kern="1200"/>
        </a:p>
      </dsp:txBody>
      <dsp:txXfrm rot="16266391">
        <a:off x="1094826" y="1285033"/>
        <a:ext cx="163686" cy="414756"/>
      </dsp:txXfrm>
    </dsp:sp>
    <dsp:sp modelId="{9EC9784B-8121-488B-B8BE-425E25E61751}">
      <dsp:nvSpPr>
        <dsp:cNvPr id="0" name=""/>
        <dsp:cNvSpPr/>
      </dsp:nvSpPr>
      <dsp:spPr>
        <a:xfrm>
          <a:off x="340363" y="1383307"/>
          <a:ext cx="1659024" cy="9216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الدوريات</a:t>
          </a:r>
          <a:endParaRPr lang="fr-FR" sz="1600" kern="1200" dirty="0"/>
        </a:p>
      </dsp:txBody>
      <dsp:txXfrm>
        <a:off x="340363" y="1383307"/>
        <a:ext cx="1659024" cy="921680"/>
      </dsp:txXfrm>
    </dsp:sp>
    <dsp:sp modelId="{420D924B-AA5A-448D-83EC-8BED16154743}">
      <dsp:nvSpPr>
        <dsp:cNvPr id="0" name=""/>
        <dsp:cNvSpPr/>
      </dsp:nvSpPr>
      <dsp:spPr>
        <a:xfrm rot="5400000">
          <a:off x="997060" y="2328029"/>
          <a:ext cx="345630" cy="414756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300" kern="1200"/>
        </a:p>
      </dsp:txBody>
      <dsp:txXfrm rot="5400000">
        <a:off x="997060" y="2328029"/>
        <a:ext cx="345630" cy="414756"/>
      </dsp:txXfrm>
    </dsp:sp>
    <dsp:sp modelId="{3D665521-FBD5-457D-B96E-336F1041DE8F}">
      <dsp:nvSpPr>
        <dsp:cNvPr id="0" name=""/>
        <dsp:cNvSpPr/>
      </dsp:nvSpPr>
      <dsp:spPr>
        <a:xfrm>
          <a:off x="340363" y="2765827"/>
          <a:ext cx="1659024" cy="9216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السمعية البصرية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حسب مرسوم 11/03 المتعلق </a:t>
          </a:r>
          <a:r>
            <a:rPr lang="ar-DZ" sz="1600" kern="1200" dirty="0" smtClean="0">
              <a:hlinkClick xmlns:r="http://schemas.openxmlformats.org/officeDocument/2006/relationships" r:id="rId1" action="ppaction://hlinkfile"/>
            </a:rPr>
            <a:t>بالسينما</a:t>
          </a:r>
          <a:endParaRPr lang="fr-FR" sz="1600" kern="1200" dirty="0"/>
        </a:p>
      </dsp:txBody>
      <dsp:txXfrm>
        <a:off x="340363" y="2765827"/>
        <a:ext cx="1659024" cy="921680"/>
      </dsp:txXfrm>
    </dsp:sp>
    <dsp:sp modelId="{32F2D18D-DFDA-40FA-91D6-56E5F5418414}">
      <dsp:nvSpPr>
        <dsp:cNvPr id="0" name=""/>
        <dsp:cNvSpPr/>
      </dsp:nvSpPr>
      <dsp:spPr>
        <a:xfrm rot="5400000">
          <a:off x="997060" y="3710550"/>
          <a:ext cx="345630" cy="414756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300" kern="1200"/>
        </a:p>
      </dsp:txBody>
      <dsp:txXfrm rot="5400000">
        <a:off x="997060" y="3710550"/>
        <a:ext cx="345630" cy="414756"/>
      </dsp:txXfrm>
    </dsp:sp>
    <dsp:sp modelId="{A8E499AA-0AC4-4942-91E9-96890BB17DB3}">
      <dsp:nvSpPr>
        <dsp:cNvPr id="0" name=""/>
        <dsp:cNvSpPr/>
      </dsp:nvSpPr>
      <dsp:spPr>
        <a:xfrm>
          <a:off x="340363" y="4148348"/>
          <a:ext cx="1659024" cy="9216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smtClean="0"/>
            <a:t>المجسمات والمنحوتات</a:t>
          </a:r>
          <a:endParaRPr lang="fr-FR" sz="1600" kern="1200" dirty="0"/>
        </a:p>
      </dsp:txBody>
      <dsp:txXfrm>
        <a:off x="340363" y="4148348"/>
        <a:ext cx="1659024" cy="921680"/>
      </dsp:txXfrm>
    </dsp:sp>
    <dsp:sp modelId="{F2BE1C92-7B2F-4659-AAD1-7125F36E1F2B}">
      <dsp:nvSpPr>
        <dsp:cNvPr id="0" name=""/>
        <dsp:cNvSpPr/>
      </dsp:nvSpPr>
      <dsp:spPr>
        <a:xfrm rot="5400000">
          <a:off x="997060" y="5093070"/>
          <a:ext cx="345630" cy="414756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300" kern="1200"/>
        </a:p>
      </dsp:txBody>
      <dsp:txXfrm rot="5400000">
        <a:off x="997060" y="5093070"/>
        <a:ext cx="345630" cy="414756"/>
      </dsp:txXfrm>
    </dsp:sp>
    <dsp:sp modelId="{3F80A4BA-A978-4550-8560-33F5E69CA9CB}">
      <dsp:nvSpPr>
        <dsp:cNvPr id="0" name=""/>
        <dsp:cNvSpPr/>
      </dsp:nvSpPr>
      <dsp:spPr>
        <a:xfrm>
          <a:off x="340363" y="5530868"/>
          <a:ext cx="1659024" cy="9216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قواعد البيانات وبرامج الحاسوب</a:t>
          </a:r>
          <a:endParaRPr lang="fr-FR" sz="1600" kern="1200" dirty="0"/>
        </a:p>
      </dsp:txBody>
      <dsp:txXfrm>
        <a:off x="340363" y="5530868"/>
        <a:ext cx="1659024" cy="92168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4603DD1-F847-435B-86D4-464CAA2CBF54}">
      <dsp:nvSpPr>
        <dsp:cNvPr id="0" name=""/>
        <dsp:cNvSpPr/>
      </dsp:nvSpPr>
      <dsp:spPr>
        <a:xfrm>
          <a:off x="223224" y="0"/>
          <a:ext cx="2721902" cy="15121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900" kern="1200" dirty="0" smtClean="0"/>
            <a:t>المطبوعات الادارية</a:t>
          </a:r>
          <a:endParaRPr lang="fr-FR" sz="3900" kern="1200" dirty="0"/>
        </a:p>
      </dsp:txBody>
      <dsp:txXfrm>
        <a:off x="223224" y="0"/>
        <a:ext cx="2721902" cy="1512167"/>
      </dsp:txXfrm>
    </dsp:sp>
    <dsp:sp modelId="{31AD64EC-4756-448C-B201-98F76EB306FF}">
      <dsp:nvSpPr>
        <dsp:cNvPr id="0" name=""/>
        <dsp:cNvSpPr/>
      </dsp:nvSpPr>
      <dsp:spPr>
        <a:xfrm rot="5400000">
          <a:off x="1300644" y="1549972"/>
          <a:ext cx="567063" cy="680475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800" kern="1200"/>
        </a:p>
      </dsp:txBody>
      <dsp:txXfrm rot="5400000">
        <a:off x="1300644" y="1549972"/>
        <a:ext cx="567063" cy="680475"/>
      </dsp:txXfrm>
    </dsp:sp>
    <dsp:sp modelId="{1F2B2D29-588B-4EA8-8023-860B0B841909}">
      <dsp:nvSpPr>
        <dsp:cNvPr id="0" name=""/>
        <dsp:cNvSpPr/>
      </dsp:nvSpPr>
      <dsp:spPr>
        <a:xfrm>
          <a:off x="223224" y="2268252"/>
          <a:ext cx="2721902" cy="15121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900" kern="1200" dirty="0" smtClean="0"/>
            <a:t>مطبوعات الحياة اليومية</a:t>
          </a:r>
          <a:endParaRPr lang="fr-FR" sz="3900" kern="1200" dirty="0"/>
        </a:p>
      </dsp:txBody>
      <dsp:txXfrm>
        <a:off x="223224" y="2268252"/>
        <a:ext cx="2721902" cy="1512167"/>
      </dsp:txXfrm>
    </dsp:sp>
    <dsp:sp modelId="{A4EC2C0F-A8F0-43C4-AAA0-BBA9D76F1E32}">
      <dsp:nvSpPr>
        <dsp:cNvPr id="0" name=""/>
        <dsp:cNvSpPr/>
      </dsp:nvSpPr>
      <dsp:spPr>
        <a:xfrm rot="5400000">
          <a:off x="1300644" y="3818224"/>
          <a:ext cx="567063" cy="680475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800" kern="1200"/>
        </a:p>
      </dsp:txBody>
      <dsp:txXfrm rot="5400000">
        <a:off x="1300644" y="3818224"/>
        <a:ext cx="567063" cy="680475"/>
      </dsp:txXfrm>
    </dsp:sp>
    <dsp:sp modelId="{34BED6CF-86AC-4FF5-AD90-48F314E40C7E}">
      <dsp:nvSpPr>
        <dsp:cNvPr id="0" name=""/>
        <dsp:cNvSpPr/>
      </dsp:nvSpPr>
      <dsp:spPr>
        <a:xfrm>
          <a:off x="223224" y="4536504"/>
          <a:ext cx="2721902" cy="15121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900" kern="1200" dirty="0" smtClean="0"/>
            <a:t>المطبوعات في مجال التجارة</a:t>
          </a:r>
          <a:endParaRPr lang="fr-FR" sz="3900" kern="1200" dirty="0"/>
        </a:p>
      </dsp:txBody>
      <dsp:txXfrm>
        <a:off x="223224" y="4536504"/>
        <a:ext cx="2721902" cy="1512167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7ACCC1-F1F7-4363-BE53-DD505E0211AF}">
      <dsp:nvSpPr>
        <dsp:cNvPr id="0" name=""/>
        <dsp:cNvSpPr/>
      </dsp:nvSpPr>
      <dsp:spPr>
        <a:xfrm>
          <a:off x="3468197" y="3182"/>
          <a:ext cx="1956085" cy="19560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900" kern="1200" dirty="0" smtClean="0">
              <a:solidFill>
                <a:schemeClr val="tx1"/>
              </a:solidFill>
            </a:rPr>
            <a:t>قانوني إلزامي</a:t>
          </a:r>
          <a:endParaRPr lang="fr-FR" sz="2900" kern="1200" dirty="0">
            <a:solidFill>
              <a:schemeClr val="tx1"/>
            </a:solidFill>
          </a:endParaRPr>
        </a:p>
      </dsp:txBody>
      <dsp:txXfrm>
        <a:off x="3468197" y="3182"/>
        <a:ext cx="1956085" cy="1956085"/>
      </dsp:txXfrm>
    </dsp:sp>
    <dsp:sp modelId="{498BAC89-EDF5-47B7-8D40-88E7D8493112}">
      <dsp:nvSpPr>
        <dsp:cNvPr id="0" name=""/>
        <dsp:cNvSpPr/>
      </dsp:nvSpPr>
      <dsp:spPr>
        <a:xfrm rot="2160000">
          <a:off x="5362327" y="1505407"/>
          <a:ext cx="519434" cy="66017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300" kern="1200"/>
        </a:p>
      </dsp:txBody>
      <dsp:txXfrm rot="2160000">
        <a:off x="5362327" y="1505407"/>
        <a:ext cx="519434" cy="660178"/>
      </dsp:txXfrm>
    </dsp:sp>
    <dsp:sp modelId="{80249C02-5CAF-40F8-99C0-98394E6DE9E9}">
      <dsp:nvSpPr>
        <dsp:cNvPr id="0" name=""/>
        <dsp:cNvSpPr/>
      </dsp:nvSpPr>
      <dsp:spPr>
        <a:xfrm>
          <a:off x="5843592" y="1729007"/>
          <a:ext cx="1956085" cy="19560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900" kern="1200" dirty="0" smtClean="0">
              <a:solidFill>
                <a:schemeClr val="tx1"/>
              </a:solidFill>
            </a:rPr>
            <a:t>صادر عن السلطات العليا</a:t>
          </a:r>
          <a:endParaRPr lang="fr-FR" sz="2900" kern="1200" dirty="0">
            <a:solidFill>
              <a:schemeClr val="tx1"/>
            </a:solidFill>
          </a:endParaRPr>
        </a:p>
      </dsp:txBody>
      <dsp:txXfrm>
        <a:off x="5843592" y="1729007"/>
        <a:ext cx="1956085" cy="1956085"/>
      </dsp:txXfrm>
    </dsp:sp>
    <dsp:sp modelId="{45E515BE-0404-4FD2-B074-AED87B8BE25F}">
      <dsp:nvSpPr>
        <dsp:cNvPr id="0" name=""/>
        <dsp:cNvSpPr/>
      </dsp:nvSpPr>
      <dsp:spPr>
        <a:xfrm rot="6480000">
          <a:off x="6112800" y="3759202"/>
          <a:ext cx="519434" cy="66017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300" kern="1200"/>
        </a:p>
      </dsp:txBody>
      <dsp:txXfrm rot="6480000">
        <a:off x="6112800" y="3759202"/>
        <a:ext cx="519434" cy="660178"/>
      </dsp:txXfrm>
    </dsp:sp>
    <dsp:sp modelId="{9A0C46EB-53DE-4761-A0C5-D1DA9EF31634}">
      <dsp:nvSpPr>
        <dsp:cNvPr id="0" name=""/>
        <dsp:cNvSpPr/>
      </dsp:nvSpPr>
      <dsp:spPr>
        <a:xfrm>
          <a:off x="4936272" y="4521452"/>
          <a:ext cx="1956085" cy="19560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900" kern="1200" dirty="0" smtClean="0">
              <a:solidFill>
                <a:schemeClr val="tx1"/>
              </a:solidFill>
            </a:rPr>
            <a:t>موثق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900" kern="1200" dirty="0" smtClean="0">
              <a:solidFill>
                <a:schemeClr val="tx1"/>
              </a:solidFill>
            </a:rPr>
            <a:t>مكتوب</a:t>
          </a:r>
          <a:endParaRPr lang="fr-FR" sz="2900" kern="1200" dirty="0">
            <a:solidFill>
              <a:schemeClr val="tx1"/>
            </a:solidFill>
          </a:endParaRPr>
        </a:p>
      </dsp:txBody>
      <dsp:txXfrm>
        <a:off x="4936272" y="4521452"/>
        <a:ext cx="1956085" cy="1956085"/>
      </dsp:txXfrm>
    </dsp:sp>
    <dsp:sp modelId="{265C7A6B-8652-42B2-B612-0B2D5D405E95}">
      <dsp:nvSpPr>
        <dsp:cNvPr id="0" name=""/>
        <dsp:cNvSpPr/>
      </dsp:nvSpPr>
      <dsp:spPr>
        <a:xfrm rot="10800000">
          <a:off x="4201223" y="5169405"/>
          <a:ext cx="519434" cy="66017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300" kern="1200"/>
        </a:p>
      </dsp:txBody>
      <dsp:txXfrm rot="10800000">
        <a:off x="4201223" y="5169405"/>
        <a:ext cx="519434" cy="660178"/>
      </dsp:txXfrm>
    </dsp:sp>
    <dsp:sp modelId="{54204D6F-06E3-4FDE-9DEA-FF87E0392AF6}">
      <dsp:nvSpPr>
        <dsp:cNvPr id="0" name=""/>
        <dsp:cNvSpPr/>
      </dsp:nvSpPr>
      <dsp:spPr>
        <a:xfrm>
          <a:off x="2000122" y="4521452"/>
          <a:ext cx="1956085" cy="19560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900" kern="1200" dirty="0" smtClean="0">
              <a:solidFill>
                <a:schemeClr val="tx1"/>
              </a:solidFill>
            </a:rPr>
            <a:t>يدعم حماية الملكية الفكرية</a:t>
          </a:r>
          <a:endParaRPr lang="fr-FR" sz="2900" kern="1200" dirty="0">
            <a:solidFill>
              <a:schemeClr val="tx1"/>
            </a:solidFill>
          </a:endParaRPr>
        </a:p>
      </dsp:txBody>
      <dsp:txXfrm>
        <a:off x="2000122" y="4521452"/>
        <a:ext cx="1956085" cy="1956085"/>
      </dsp:txXfrm>
    </dsp:sp>
    <dsp:sp modelId="{7E8BE0D7-6C2D-4FB1-A59E-8E1B0C49B874}">
      <dsp:nvSpPr>
        <dsp:cNvPr id="0" name=""/>
        <dsp:cNvSpPr/>
      </dsp:nvSpPr>
      <dsp:spPr>
        <a:xfrm rot="15120000">
          <a:off x="2269330" y="3787165"/>
          <a:ext cx="519434" cy="66017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300" kern="1200"/>
        </a:p>
      </dsp:txBody>
      <dsp:txXfrm rot="15120000">
        <a:off x="2269330" y="3787165"/>
        <a:ext cx="519434" cy="660178"/>
      </dsp:txXfrm>
    </dsp:sp>
    <dsp:sp modelId="{C0B6D5B1-D7C5-4765-B88F-F4B8B178C4DB}">
      <dsp:nvSpPr>
        <dsp:cNvPr id="0" name=""/>
        <dsp:cNvSpPr/>
      </dsp:nvSpPr>
      <dsp:spPr>
        <a:xfrm>
          <a:off x="1092802" y="1729007"/>
          <a:ext cx="1956085" cy="19560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900" kern="1200" dirty="0" smtClean="0">
              <a:solidFill>
                <a:schemeClr val="tx1"/>
              </a:solidFill>
            </a:rPr>
            <a:t>مجاني </a:t>
          </a:r>
          <a:endParaRPr lang="fr-FR" sz="2900" kern="1200" dirty="0">
            <a:solidFill>
              <a:schemeClr val="tx1"/>
            </a:solidFill>
          </a:endParaRPr>
        </a:p>
      </dsp:txBody>
      <dsp:txXfrm>
        <a:off x="1092802" y="1729007"/>
        <a:ext cx="1956085" cy="1956085"/>
      </dsp:txXfrm>
    </dsp:sp>
    <dsp:sp modelId="{690472FB-9CF5-419B-899A-EAE46B584E9D}">
      <dsp:nvSpPr>
        <dsp:cNvPr id="0" name=""/>
        <dsp:cNvSpPr/>
      </dsp:nvSpPr>
      <dsp:spPr>
        <a:xfrm rot="19440000">
          <a:off x="2986931" y="1522689"/>
          <a:ext cx="519434" cy="66017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300" kern="1200"/>
        </a:p>
      </dsp:txBody>
      <dsp:txXfrm rot="19440000">
        <a:off x="2986931" y="1522689"/>
        <a:ext cx="519434" cy="6601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54DEFE0-2453-4689-9122-D9A26465F349}" type="datetimeFigureOut">
              <a:rPr lang="ar-DZ" smtClean="0"/>
              <a:pPr/>
              <a:t>18-05-1443</a:t>
            </a:fld>
            <a:endParaRPr lang="ar-DZ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DZ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55E3590-2A3E-4739-A41B-1D5DE35219E6}" type="slidenum">
              <a:rPr lang="ar-DZ" smtClean="0"/>
              <a:pPr/>
              <a:t>‹N°›</a:t>
            </a:fld>
            <a:endParaRPr lang="ar-D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410454-BFFC-449F-8EB7-941A5144E08D}" type="datetime1">
              <a:rPr lang="fr-FR" smtClean="0"/>
              <a:pPr/>
              <a:t>22/12/2021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BE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A29A-DBFE-444E-A36E-D79DA730E8ED}" type="datetime1">
              <a:rPr lang="fr-FR" smtClean="0"/>
              <a:pPr/>
              <a:t>22/12/2021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FCCB-971D-41D1-BCBD-52D3CB79C834}" type="datetime1">
              <a:rPr lang="fr-FR" smtClean="0"/>
              <a:pPr/>
              <a:t>22/12/2021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A91790C-9B14-4A3B-B3F7-B3EDA9630BF6}" type="datetime1">
              <a:rPr lang="fr-FR" smtClean="0"/>
              <a:pPr/>
              <a:t>22/12/2021</a:t>
            </a:fld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107511F-3533-46BE-9FF1-2A22D4843ED3}" type="datetime1">
              <a:rPr lang="fr-FR" smtClean="0"/>
              <a:pPr/>
              <a:t>22/12/2021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BE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66F3B-230F-4EB7-889E-69859D92CFFB}" type="datetime1">
              <a:rPr lang="fr-FR" smtClean="0"/>
              <a:pPr/>
              <a:t>22/12/2021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88D1-633A-40BC-8ED4-7B08C2D752D2}" type="datetime1">
              <a:rPr lang="fr-FR" smtClean="0"/>
              <a:pPr/>
              <a:t>22/12/2021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5BC1D70-D1E4-4C31-9238-8229D1C1AAB6}" type="datetime1">
              <a:rPr lang="fr-FR" smtClean="0"/>
              <a:pPr/>
              <a:t>22/12/2021</a:t>
            </a:fld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3E2F3-982C-4A9C-B779-BABB3D893F42}" type="datetime1">
              <a:rPr lang="fr-FR" smtClean="0"/>
              <a:pPr/>
              <a:t>22/12/2021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11FB8D0-61D5-4D66-B82D-CF9257F4D492}" type="datetime1">
              <a:rPr lang="fr-FR" smtClean="0"/>
              <a:pPr/>
              <a:t>22/12/2021</a:t>
            </a:fld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08DF45-3B52-46A5-B342-892EB0AAA0EC}" type="datetime1">
              <a:rPr lang="fr-FR" smtClean="0"/>
              <a:pPr/>
              <a:t>22/12/2021</a:t>
            </a:fld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D811091-0F06-48A2-9718-A277A6A0065F}" type="datetime1">
              <a:rPr lang="fr-FR" smtClean="0"/>
              <a:pPr/>
              <a:t>22/12/2021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4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5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71600" y="5445224"/>
            <a:ext cx="8172400" cy="720080"/>
          </a:xfrm>
        </p:spPr>
        <p:txBody>
          <a:bodyPr>
            <a:noAutofit/>
          </a:bodyPr>
          <a:lstStyle/>
          <a:p>
            <a:pPr algn="ctr"/>
            <a:r>
              <a:rPr lang="ar-DZ" sz="32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2022/2021</a:t>
            </a:r>
            <a:endParaRPr lang="ar-SA" sz="6000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ctr"/>
            <a:r>
              <a:rPr lang="fr-FR" sz="20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endParaRPr lang="ar-DZ" sz="20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971600" y="3356992"/>
            <a:ext cx="2386002" cy="307183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ar-SA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abic Typesetting" pitchFamily="66" charset="-78"/>
              <a:ea typeface="+mn-ea"/>
              <a:cs typeface="Arabic Typesetting" pitchFamily="66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ar-SA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abic Typesetting" pitchFamily="66" charset="-78"/>
              <a:ea typeface="+mn-ea"/>
              <a:cs typeface="Arabic Typesetting" pitchFamily="66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ar-DZ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abic Typesetting" pitchFamily="66" charset="-78"/>
              <a:ea typeface="+mn-ea"/>
              <a:cs typeface="Arabic Typesetting" pitchFamily="66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35696" y="188640"/>
            <a:ext cx="5976664" cy="1440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جـــامعة </a:t>
            </a:r>
            <a:r>
              <a:rPr lang="ar-DZ" sz="2400" b="1" dirty="0" err="1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الجيلالي</a:t>
            </a:r>
            <a:r>
              <a:rPr lang="ar-DZ" sz="2400" b="1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400" b="1" dirty="0" err="1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بونـــعامة</a:t>
            </a:r>
            <a:r>
              <a:rPr lang="ar-DZ" sz="2400" b="1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 خميس </a:t>
            </a:r>
            <a:r>
              <a:rPr lang="ar-DZ" sz="2400" b="1" dirty="0" err="1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مليــــانة</a:t>
            </a:r>
            <a:endParaRPr lang="ar-DZ" sz="2400" b="1" dirty="0" smtClean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كــلية العلوم الاجتماعية والإنســـــانيـــــة</a:t>
            </a:r>
          </a:p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قســـم عـــلم المكتبات والمـــــعلومــــــــات</a:t>
            </a:r>
          </a:p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جذع </a:t>
            </a:r>
            <a:r>
              <a:rPr lang="ar-DZ" sz="2400" b="1" dirty="0" err="1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مشترك </a:t>
            </a:r>
            <a:r>
              <a:rPr lang="ar-DZ" sz="2400" b="1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- علوم إنسانية</a:t>
            </a:r>
            <a:r>
              <a:rPr lang="ar-DZ" sz="20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endParaRPr lang="fr-FR" sz="20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6" name="Image 5" descr="IMG_20181201_15451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0"/>
            <a:ext cx="1944216" cy="148478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11560" y="3068960"/>
            <a:ext cx="8532440" cy="10801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2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الإيداع القانوني واكتساب التعريف</a:t>
            </a:r>
            <a:r>
              <a:rPr lang="ar-DZ" sz="32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 الوطني </a:t>
            </a:r>
            <a:r>
              <a:rPr lang="ar-SA" sz="32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32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و </a:t>
            </a:r>
            <a:r>
              <a:rPr lang="ar-SA" sz="32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الدولي ل</a:t>
            </a:r>
            <a:r>
              <a:rPr lang="ar-DZ" sz="32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مصادر ال</a:t>
            </a:r>
            <a:r>
              <a:rPr lang="ar-SA" sz="32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معلومات</a:t>
            </a:r>
            <a:endParaRPr lang="fr-FR" sz="3200" dirty="0"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8" name="Image 7" descr="IMG_20181201_15451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0"/>
            <a:ext cx="1944216" cy="14847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476672"/>
          </a:xfrm>
        </p:spPr>
        <p:txBody>
          <a:bodyPr>
            <a:normAutofit fontScale="90000"/>
          </a:bodyPr>
          <a:lstStyle/>
          <a:p>
            <a:pPr algn="ctr"/>
            <a:r>
              <a:rPr lang="ar-DZ" b="1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عناصر عملية الايداع</a:t>
            </a:r>
            <a:endParaRPr lang="fr-FR" b="1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sz="quarter" idx="1"/>
          </p:nvPr>
        </p:nvGraphicFramePr>
        <p:xfrm>
          <a:off x="179512" y="0"/>
          <a:ext cx="8496944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10</a:t>
            </a:fld>
            <a:endParaRPr lang="fr-BE"/>
          </a:p>
        </p:txBody>
      </p:sp>
      <p:cxnSp>
        <p:nvCxnSpPr>
          <p:cNvPr id="9" name="Connecteur droit avec flèche 8"/>
          <p:cNvCxnSpPr/>
          <p:nvPr/>
        </p:nvCxnSpPr>
        <p:spPr>
          <a:xfrm>
            <a:off x="6084168" y="4653136"/>
            <a:ext cx="504056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 flipV="1">
            <a:off x="2915816" y="1772816"/>
            <a:ext cx="64807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H="1">
            <a:off x="2267744" y="4437112"/>
            <a:ext cx="576064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5580112" y="1556792"/>
            <a:ext cx="64807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11</a:t>
            </a:fld>
            <a:endParaRPr lang="fr-BE"/>
          </a:p>
        </p:txBody>
      </p:sp>
      <p:graphicFrame>
        <p:nvGraphicFramePr>
          <p:cNvPr id="6" name="Diagramme 5"/>
          <p:cNvGraphicFramePr/>
          <p:nvPr/>
        </p:nvGraphicFramePr>
        <p:xfrm>
          <a:off x="6804248" y="0"/>
          <a:ext cx="2339752" cy="6453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à coins arrondis 6"/>
          <p:cNvSpPr/>
          <p:nvPr/>
        </p:nvSpPr>
        <p:spPr>
          <a:xfrm>
            <a:off x="5220072" y="620688"/>
            <a:ext cx="2304256" cy="93610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1560" y="0"/>
            <a:ext cx="7467600" cy="6097888"/>
          </a:xfrm>
        </p:spPr>
        <p:txBody>
          <a:bodyPr/>
          <a:lstStyle/>
          <a:p>
            <a:r>
              <a:rPr lang="ar-DZ" b="1" dirty="0" smtClean="0">
                <a:latin typeface="Arabic Typesetting" pitchFamily="66" charset="-78"/>
                <a:cs typeface="Arabic Typesetting" pitchFamily="66" charset="-78"/>
              </a:rPr>
              <a:t>الوثائق الخاضعة للإيداع </a:t>
            </a:r>
            <a:endParaRPr lang="fr-FR" b="1" dirty="0"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9" name="Image 8" descr="الوثائق المودعة 1999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332656"/>
            <a:ext cx="6660232" cy="655272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0"/>
            <a:ext cx="7467600" cy="490066"/>
          </a:xfrm>
        </p:spPr>
        <p:txBody>
          <a:bodyPr>
            <a:normAutofit fontScale="90000"/>
          </a:bodyPr>
          <a:lstStyle/>
          <a:p>
            <a:pPr algn="r"/>
            <a:r>
              <a:rPr lang="ar-DZ" b="1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الوثائق المستثناة من الايداع</a:t>
            </a:r>
            <a:r>
              <a:rPr lang="ar-DZ" dirty="0" smtClean="0">
                <a:latin typeface="Arabic Typesetting" pitchFamily="66" charset="-78"/>
                <a:cs typeface="Arabic Typesetting" pitchFamily="66" charset="-78"/>
              </a:rPr>
              <a:t>:</a:t>
            </a:r>
            <a:endParaRPr lang="fr-FR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12</a:t>
            </a:fld>
            <a:endParaRPr lang="fr-BE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sz="quarter" idx="1"/>
          </p:nvPr>
        </p:nvGraphicFramePr>
        <p:xfrm>
          <a:off x="5436096" y="404664"/>
          <a:ext cx="3168352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 5" descr="99المستثناة من الايداع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23529" y="188640"/>
            <a:ext cx="5112568" cy="640871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490066"/>
          </a:xfrm>
        </p:spPr>
        <p:txBody>
          <a:bodyPr>
            <a:noAutofit/>
          </a:bodyPr>
          <a:lstStyle/>
          <a:p>
            <a:pPr algn="ctr"/>
            <a:r>
              <a:rPr lang="ar-DZ" sz="3200" b="1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مبادئ الايداع القانوني</a:t>
            </a:r>
            <a:endParaRPr lang="fr-FR" sz="3200" b="1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sz="quarter" idx="1"/>
          </p:nvPr>
        </p:nvGraphicFramePr>
        <p:xfrm>
          <a:off x="251520" y="377280"/>
          <a:ext cx="8892480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13</a:t>
            </a:fld>
            <a:endParaRPr lang="fr-BE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7931224" cy="548680"/>
          </a:xfrm>
        </p:spPr>
        <p:txBody>
          <a:bodyPr>
            <a:normAutofit fontScale="90000"/>
          </a:bodyPr>
          <a:lstStyle/>
          <a:p>
            <a:pPr algn="r"/>
            <a:r>
              <a:rPr lang="ar-DZ" sz="3600" b="1" dirty="0" smtClean="0">
                <a:latin typeface="Arabic Typesetting" pitchFamily="66" charset="-78"/>
                <a:cs typeface="Arabic Typesetting" pitchFamily="66" charset="-78"/>
              </a:rPr>
              <a:t>قانون  الإيداع رقم 15/13  المؤرخ في 28 </a:t>
            </a:r>
            <a:r>
              <a:rPr lang="ar-DZ" sz="3600" b="1" dirty="0" err="1" smtClean="0">
                <a:latin typeface="Arabic Typesetting" pitchFamily="66" charset="-78"/>
                <a:cs typeface="Arabic Typesetting" pitchFamily="66" charset="-78"/>
              </a:rPr>
              <a:t>رمضان1436</a:t>
            </a:r>
            <a:r>
              <a:rPr lang="ar-DZ" sz="3600" b="1" dirty="0" smtClean="0">
                <a:latin typeface="Arabic Typesetting" pitchFamily="66" charset="-78"/>
                <a:cs typeface="Arabic Typesetting" pitchFamily="66" charset="-78"/>
              </a:rPr>
              <a:t> الموافق </a:t>
            </a:r>
            <a:r>
              <a:rPr lang="ar-DZ" sz="3600" b="1" dirty="0" err="1" smtClean="0">
                <a:latin typeface="Arabic Typesetting" pitchFamily="66" charset="-78"/>
                <a:cs typeface="Arabic Typesetting" pitchFamily="66" charset="-78"/>
              </a:rPr>
              <a:t>ل15</a:t>
            </a:r>
            <a:r>
              <a:rPr lang="ar-DZ" sz="3600" b="1" dirty="0" smtClean="0">
                <a:latin typeface="Arabic Typesetting" pitchFamily="66" charset="-78"/>
                <a:cs typeface="Arabic Typesetting" pitchFamily="66" charset="-78"/>
              </a:rPr>
              <a:t> يوليو 2015</a:t>
            </a:r>
            <a:r>
              <a:rPr lang="ar-DZ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endParaRPr lang="fr-FR" dirty="0"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11" name="Espace réservé du contenu 10" descr="IMG_20181129_213003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 t="1128" b="5213"/>
          <a:stretch>
            <a:fillRect/>
          </a:stretch>
        </p:blipFill>
        <p:spPr>
          <a:xfrm>
            <a:off x="2771800" y="548680"/>
            <a:ext cx="2808312" cy="5976664"/>
          </a:xfrm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14</a:t>
            </a:fld>
            <a:endParaRPr lang="fr-BE"/>
          </a:p>
        </p:txBody>
      </p:sp>
      <p:pic>
        <p:nvPicPr>
          <p:cNvPr id="12" name="Image 11" descr="IMG_20181129_21303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52120" y="620688"/>
            <a:ext cx="3240360" cy="6048672"/>
          </a:xfrm>
          <a:prstGeom prst="rect">
            <a:avLst/>
          </a:prstGeom>
        </p:spPr>
      </p:pic>
      <p:pic>
        <p:nvPicPr>
          <p:cNvPr id="13" name="Image 12" descr="Screenshot_2018-11-29-21-28-17-42.png"/>
          <p:cNvPicPr>
            <a:picLocks noChangeAspect="1"/>
          </p:cNvPicPr>
          <p:nvPr/>
        </p:nvPicPr>
        <p:blipFill>
          <a:blip r:embed="rId4" cstate="print"/>
          <a:srcRect t="1163" r="10315" b="15116"/>
          <a:stretch>
            <a:fillRect/>
          </a:stretch>
        </p:blipFill>
        <p:spPr>
          <a:xfrm>
            <a:off x="0" y="476672"/>
            <a:ext cx="2699792" cy="604867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Autofit/>
          </a:bodyPr>
          <a:lstStyle/>
          <a:p>
            <a:pPr algn="ctr"/>
            <a:r>
              <a:rPr lang="ar-DZ" sz="3200" dirty="0" err="1" smtClean="0">
                <a:latin typeface="Arabic Typesetting" pitchFamily="66" charset="-78"/>
                <a:cs typeface="Arabic Typesetting" pitchFamily="66" charset="-78"/>
              </a:rPr>
              <a:t>إستمارة</a:t>
            </a:r>
            <a:r>
              <a:rPr lang="ar-DZ" sz="3200" dirty="0" smtClean="0">
                <a:latin typeface="Arabic Typesetting" pitchFamily="66" charset="-78"/>
                <a:cs typeface="Arabic Typesetting" pitchFamily="66" charset="-78"/>
              </a:rPr>
              <a:t> الايداع القانوني  </a:t>
            </a:r>
            <a:endParaRPr lang="fr-FR" sz="3200" dirty="0"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5" name="Espace réservé du contenu 4" descr="الايداع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548680"/>
            <a:ext cx="8820472" cy="6309320"/>
          </a:xfrm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15</a:t>
            </a:fld>
            <a:endParaRPr lang="fr-B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9752" y="0"/>
            <a:ext cx="4392488" cy="562074"/>
          </a:xfrm>
        </p:spPr>
        <p:txBody>
          <a:bodyPr>
            <a:normAutofit/>
          </a:bodyPr>
          <a:lstStyle/>
          <a:p>
            <a:pPr algn="ctr"/>
            <a:r>
              <a:rPr lang="ar-DZ" sz="2800" dirty="0" smtClean="0"/>
              <a:t>معنى الإيداع</a:t>
            </a:r>
            <a:endParaRPr lang="fr-FR" sz="2800" dirty="0"/>
          </a:p>
        </p:txBody>
      </p:sp>
      <p:graphicFrame>
        <p:nvGraphicFramePr>
          <p:cNvPr id="3" name="Diagramme 2"/>
          <p:cNvGraphicFramePr/>
          <p:nvPr/>
        </p:nvGraphicFramePr>
        <p:xfrm>
          <a:off x="0" y="980728"/>
          <a:ext cx="828092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DZ" sz="3200" b="1" dirty="0" smtClean="0">
                <a:latin typeface="Arabic Typesetting" pitchFamily="66" charset="-78"/>
                <a:cs typeface="Arabic Typesetting" pitchFamily="66" charset="-78"/>
              </a:rPr>
              <a:t>تعريف إجرائي</a:t>
            </a:r>
            <a:endParaRPr lang="fr-FR" sz="32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</a:t>
            </a:fld>
            <a:endParaRPr lang="fr-BE"/>
          </a:p>
        </p:txBody>
      </p:sp>
      <p:graphicFrame>
        <p:nvGraphicFramePr>
          <p:cNvPr id="4" name="Diagramme 3"/>
          <p:cNvGraphicFramePr/>
          <p:nvPr/>
        </p:nvGraphicFramePr>
        <p:xfrm>
          <a:off x="0" y="0"/>
          <a:ext cx="9144000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DZ" sz="4400" dirty="0" smtClean="0">
                <a:solidFill>
                  <a:srgbClr val="000000"/>
                </a:solidFill>
                <a:latin typeface="Andalus" pitchFamily="18" charset="-78"/>
                <a:cs typeface="Andalus" pitchFamily="18" charset="-78"/>
              </a:rPr>
              <a:t>بدايات الإيداع القانوني عبر الحضارات </a:t>
            </a:r>
            <a:endParaRPr lang="en-US" sz="1800" dirty="0"/>
          </a:p>
        </p:txBody>
      </p:sp>
      <p:sp>
        <p:nvSpPr>
          <p:cNvPr id="93187" name="Freeform 3"/>
          <p:cNvSpPr>
            <a:spLocks noEditPoints="1"/>
          </p:cNvSpPr>
          <p:nvPr/>
        </p:nvSpPr>
        <p:spPr bwMode="gray">
          <a:xfrm>
            <a:off x="827584" y="1628800"/>
            <a:ext cx="7632848" cy="4896544"/>
          </a:xfrm>
          <a:custGeom>
            <a:avLst/>
            <a:gdLst/>
            <a:ahLst/>
            <a:cxnLst>
              <a:cxn ang="0">
                <a:pos x="1092" y="50"/>
              </a:cxn>
              <a:cxn ang="0">
                <a:pos x="822" y="168"/>
              </a:cxn>
              <a:cxn ang="0">
                <a:pos x="594" y="300"/>
              </a:cxn>
              <a:cxn ang="0">
                <a:pos x="406" y="446"/>
              </a:cxn>
              <a:cxn ang="0">
                <a:pos x="254" y="604"/>
              </a:cxn>
              <a:cxn ang="0">
                <a:pos x="140" y="772"/>
              </a:cxn>
              <a:cxn ang="0">
                <a:pos x="60" y="944"/>
              </a:cxn>
              <a:cxn ang="0">
                <a:pos x="14" y="1122"/>
              </a:cxn>
              <a:cxn ang="0">
                <a:pos x="0" y="1300"/>
              </a:cxn>
              <a:cxn ang="0">
                <a:pos x="18" y="1476"/>
              </a:cxn>
              <a:cxn ang="0">
                <a:pos x="64" y="1650"/>
              </a:cxn>
              <a:cxn ang="0">
                <a:pos x="138" y="1818"/>
              </a:cxn>
              <a:cxn ang="0">
                <a:pos x="238" y="1978"/>
              </a:cxn>
              <a:cxn ang="0">
                <a:pos x="364" y="2126"/>
              </a:cxn>
              <a:cxn ang="0">
                <a:pos x="512" y="2262"/>
              </a:cxn>
              <a:cxn ang="0">
                <a:pos x="684" y="2382"/>
              </a:cxn>
              <a:cxn ang="0">
                <a:pos x="874" y="2484"/>
              </a:cxn>
              <a:cxn ang="0">
                <a:pos x="1086" y="2564"/>
              </a:cxn>
              <a:cxn ang="0">
                <a:pos x="1314" y="2622"/>
              </a:cxn>
              <a:cxn ang="0">
                <a:pos x="1558" y="2654"/>
              </a:cxn>
              <a:cxn ang="0">
                <a:pos x="1818" y="2658"/>
              </a:cxn>
              <a:cxn ang="0">
                <a:pos x="2090" y="2632"/>
              </a:cxn>
              <a:cxn ang="0">
                <a:pos x="2374" y="2574"/>
              </a:cxn>
              <a:cxn ang="0">
                <a:pos x="2544" y="2912"/>
              </a:cxn>
              <a:cxn ang="0">
                <a:pos x="1868" y="1552"/>
              </a:cxn>
              <a:cxn ang="0">
                <a:pos x="1956" y="1914"/>
              </a:cxn>
              <a:cxn ang="0">
                <a:pos x="1788" y="1936"/>
              </a:cxn>
              <a:cxn ang="0">
                <a:pos x="1616" y="1934"/>
              </a:cxn>
              <a:cxn ang="0">
                <a:pos x="1442" y="1912"/>
              </a:cxn>
              <a:cxn ang="0">
                <a:pos x="1272" y="1872"/>
              </a:cxn>
              <a:cxn ang="0">
                <a:pos x="1108" y="1812"/>
              </a:cxn>
              <a:cxn ang="0">
                <a:pos x="952" y="1736"/>
              </a:cxn>
              <a:cxn ang="0">
                <a:pos x="810" y="1646"/>
              </a:cxn>
              <a:cxn ang="0">
                <a:pos x="684" y="1542"/>
              </a:cxn>
              <a:cxn ang="0">
                <a:pos x="578" y="1428"/>
              </a:cxn>
              <a:cxn ang="0">
                <a:pos x="494" y="1304"/>
              </a:cxn>
              <a:cxn ang="0">
                <a:pos x="438" y="1170"/>
              </a:cxn>
              <a:cxn ang="0">
                <a:pos x="410" y="1032"/>
              </a:cxn>
              <a:cxn ang="0">
                <a:pos x="416" y="888"/>
              </a:cxn>
              <a:cxn ang="0">
                <a:pos x="460" y="742"/>
              </a:cxn>
              <a:cxn ang="0">
                <a:pos x="544" y="592"/>
              </a:cxn>
              <a:cxn ang="0">
                <a:pos x="670" y="444"/>
              </a:cxn>
              <a:cxn ang="0">
                <a:pos x="844" y="298"/>
              </a:cxn>
              <a:cxn ang="0">
                <a:pos x="1070" y="154"/>
              </a:cxn>
              <a:cxn ang="0">
                <a:pos x="1348" y="16"/>
              </a:cxn>
              <a:cxn ang="0">
                <a:pos x="1244" y="0"/>
              </a:cxn>
              <a:cxn ang="0">
                <a:pos x="2820" y="1934"/>
              </a:cxn>
              <a:cxn ang="0">
                <a:pos x="2820" y="1934"/>
              </a:cxn>
            </a:cxnLst>
            <a:rect l="0" t="0" r="r" b="b"/>
            <a:pathLst>
              <a:path w="2820" h="2912">
                <a:moveTo>
                  <a:pt x="1244" y="0"/>
                </a:moveTo>
                <a:lnTo>
                  <a:pt x="1092" y="50"/>
                </a:lnTo>
                <a:lnTo>
                  <a:pt x="952" y="106"/>
                </a:lnTo>
                <a:lnTo>
                  <a:pt x="822" y="168"/>
                </a:lnTo>
                <a:lnTo>
                  <a:pt x="704" y="232"/>
                </a:lnTo>
                <a:lnTo>
                  <a:pt x="594" y="300"/>
                </a:lnTo>
                <a:lnTo>
                  <a:pt x="494" y="372"/>
                </a:lnTo>
                <a:lnTo>
                  <a:pt x="406" y="446"/>
                </a:lnTo>
                <a:lnTo>
                  <a:pt x="324" y="524"/>
                </a:lnTo>
                <a:lnTo>
                  <a:pt x="254" y="604"/>
                </a:lnTo>
                <a:lnTo>
                  <a:pt x="192" y="686"/>
                </a:lnTo>
                <a:lnTo>
                  <a:pt x="140" y="772"/>
                </a:lnTo>
                <a:lnTo>
                  <a:pt x="96" y="856"/>
                </a:lnTo>
                <a:lnTo>
                  <a:pt x="60" y="944"/>
                </a:lnTo>
                <a:lnTo>
                  <a:pt x="32" y="1032"/>
                </a:lnTo>
                <a:lnTo>
                  <a:pt x="14" y="1122"/>
                </a:lnTo>
                <a:lnTo>
                  <a:pt x="2" y="1210"/>
                </a:lnTo>
                <a:lnTo>
                  <a:pt x="0" y="1300"/>
                </a:lnTo>
                <a:lnTo>
                  <a:pt x="4" y="1388"/>
                </a:lnTo>
                <a:lnTo>
                  <a:pt x="18" y="1476"/>
                </a:lnTo>
                <a:lnTo>
                  <a:pt x="36" y="1564"/>
                </a:lnTo>
                <a:lnTo>
                  <a:pt x="64" y="1650"/>
                </a:lnTo>
                <a:lnTo>
                  <a:pt x="96" y="1736"/>
                </a:lnTo>
                <a:lnTo>
                  <a:pt x="138" y="1818"/>
                </a:lnTo>
                <a:lnTo>
                  <a:pt x="184" y="1900"/>
                </a:lnTo>
                <a:lnTo>
                  <a:pt x="238" y="1978"/>
                </a:lnTo>
                <a:lnTo>
                  <a:pt x="298" y="2054"/>
                </a:lnTo>
                <a:lnTo>
                  <a:pt x="364" y="2126"/>
                </a:lnTo>
                <a:lnTo>
                  <a:pt x="434" y="2196"/>
                </a:lnTo>
                <a:lnTo>
                  <a:pt x="512" y="2262"/>
                </a:lnTo>
                <a:lnTo>
                  <a:pt x="596" y="2324"/>
                </a:lnTo>
                <a:lnTo>
                  <a:pt x="684" y="2382"/>
                </a:lnTo>
                <a:lnTo>
                  <a:pt x="776" y="2436"/>
                </a:lnTo>
                <a:lnTo>
                  <a:pt x="874" y="2484"/>
                </a:lnTo>
                <a:lnTo>
                  <a:pt x="978" y="2526"/>
                </a:lnTo>
                <a:lnTo>
                  <a:pt x="1086" y="2564"/>
                </a:lnTo>
                <a:lnTo>
                  <a:pt x="1198" y="2596"/>
                </a:lnTo>
                <a:lnTo>
                  <a:pt x="1314" y="2622"/>
                </a:lnTo>
                <a:lnTo>
                  <a:pt x="1434" y="2642"/>
                </a:lnTo>
                <a:lnTo>
                  <a:pt x="1558" y="2654"/>
                </a:lnTo>
                <a:lnTo>
                  <a:pt x="1686" y="2660"/>
                </a:lnTo>
                <a:lnTo>
                  <a:pt x="1818" y="2658"/>
                </a:lnTo>
                <a:lnTo>
                  <a:pt x="1952" y="2650"/>
                </a:lnTo>
                <a:lnTo>
                  <a:pt x="2090" y="2632"/>
                </a:lnTo>
                <a:lnTo>
                  <a:pt x="2230" y="2608"/>
                </a:lnTo>
                <a:lnTo>
                  <a:pt x="2374" y="2574"/>
                </a:lnTo>
                <a:lnTo>
                  <a:pt x="2542" y="2912"/>
                </a:lnTo>
                <a:lnTo>
                  <a:pt x="2544" y="2912"/>
                </a:lnTo>
                <a:lnTo>
                  <a:pt x="2820" y="1934"/>
                </a:lnTo>
                <a:lnTo>
                  <a:pt x="1868" y="1552"/>
                </a:lnTo>
                <a:lnTo>
                  <a:pt x="2036" y="1894"/>
                </a:lnTo>
                <a:lnTo>
                  <a:pt x="1956" y="1914"/>
                </a:lnTo>
                <a:lnTo>
                  <a:pt x="1872" y="1928"/>
                </a:lnTo>
                <a:lnTo>
                  <a:pt x="1788" y="1936"/>
                </a:lnTo>
                <a:lnTo>
                  <a:pt x="1702" y="1938"/>
                </a:lnTo>
                <a:lnTo>
                  <a:pt x="1616" y="1934"/>
                </a:lnTo>
                <a:lnTo>
                  <a:pt x="1528" y="1926"/>
                </a:lnTo>
                <a:lnTo>
                  <a:pt x="1442" y="1912"/>
                </a:lnTo>
                <a:lnTo>
                  <a:pt x="1356" y="1894"/>
                </a:lnTo>
                <a:lnTo>
                  <a:pt x="1272" y="1872"/>
                </a:lnTo>
                <a:lnTo>
                  <a:pt x="1188" y="1844"/>
                </a:lnTo>
                <a:lnTo>
                  <a:pt x="1108" y="1812"/>
                </a:lnTo>
                <a:lnTo>
                  <a:pt x="1028" y="1776"/>
                </a:lnTo>
                <a:lnTo>
                  <a:pt x="952" y="1736"/>
                </a:lnTo>
                <a:lnTo>
                  <a:pt x="880" y="1692"/>
                </a:lnTo>
                <a:lnTo>
                  <a:pt x="810" y="1646"/>
                </a:lnTo>
                <a:lnTo>
                  <a:pt x="744" y="1596"/>
                </a:lnTo>
                <a:lnTo>
                  <a:pt x="684" y="1542"/>
                </a:lnTo>
                <a:lnTo>
                  <a:pt x="628" y="1486"/>
                </a:lnTo>
                <a:lnTo>
                  <a:pt x="578" y="1428"/>
                </a:lnTo>
                <a:lnTo>
                  <a:pt x="532" y="1366"/>
                </a:lnTo>
                <a:lnTo>
                  <a:pt x="494" y="1304"/>
                </a:lnTo>
                <a:lnTo>
                  <a:pt x="462" y="1238"/>
                </a:lnTo>
                <a:lnTo>
                  <a:pt x="438" y="1170"/>
                </a:lnTo>
                <a:lnTo>
                  <a:pt x="420" y="1102"/>
                </a:lnTo>
                <a:lnTo>
                  <a:pt x="410" y="1032"/>
                </a:lnTo>
                <a:lnTo>
                  <a:pt x="410" y="960"/>
                </a:lnTo>
                <a:lnTo>
                  <a:pt x="416" y="888"/>
                </a:lnTo>
                <a:lnTo>
                  <a:pt x="434" y="816"/>
                </a:lnTo>
                <a:lnTo>
                  <a:pt x="460" y="742"/>
                </a:lnTo>
                <a:lnTo>
                  <a:pt x="496" y="668"/>
                </a:lnTo>
                <a:lnTo>
                  <a:pt x="544" y="592"/>
                </a:lnTo>
                <a:lnTo>
                  <a:pt x="602" y="518"/>
                </a:lnTo>
                <a:lnTo>
                  <a:pt x="670" y="444"/>
                </a:lnTo>
                <a:lnTo>
                  <a:pt x="752" y="370"/>
                </a:lnTo>
                <a:lnTo>
                  <a:pt x="844" y="298"/>
                </a:lnTo>
                <a:lnTo>
                  <a:pt x="950" y="226"/>
                </a:lnTo>
                <a:lnTo>
                  <a:pt x="1070" y="154"/>
                </a:lnTo>
                <a:lnTo>
                  <a:pt x="1202" y="84"/>
                </a:lnTo>
                <a:lnTo>
                  <a:pt x="1348" y="16"/>
                </a:lnTo>
                <a:lnTo>
                  <a:pt x="1244" y="0"/>
                </a:lnTo>
                <a:lnTo>
                  <a:pt x="1244" y="0"/>
                </a:lnTo>
                <a:lnTo>
                  <a:pt x="1244" y="0"/>
                </a:lnTo>
                <a:close/>
                <a:moveTo>
                  <a:pt x="2820" y="1934"/>
                </a:moveTo>
                <a:lnTo>
                  <a:pt x="2820" y="1934"/>
                </a:lnTo>
                <a:lnTo>
                  <a:pt x="2820" y="1934"/>
                </a:lnTo>
                <a:close/>
              </a:path>
            </a:pathLst>
          </a:cu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 w="0">
            <a:noFill/>
            <a:prstDash val="solid"/>
            <a:round/>
            <a:headEnd/>
            <a:tailEnd/>
          </a:ln>
          <a:effectLst>
            <a:outerShdw dist="206741" dir="8249373" algn="ctr" rotWithShape="0">
              <a:srgbClr val="C1D1D3">
                <a:alpha val="50000"/>
              </a:srgbClr>
            </a:outerShdw>
          </a:effectLst>
        </p:spPr>
        <p:txBody>
          <a:bodyPr/>
          <a:lstStyle/>
          <a:p>
            <a:endParaRPr lang="ar-DZ"/>
          </a:p>
        </p:txBody>
      </p:sp>
      <p:sp>
        <p:nvSpPr>
          <p:cNvPr id="93216" name="Text Box 32"/>
          <p:cNvSpPr txBox="1">
            <a:spLocks noChangeArrowheads="1"/>
          </p:cNvSpPr>
          <p:nvPr/>
        </p:nvSpPr>
        <p:spPr bwMode="auto">
          <a:xfrm>
            <a:off x="6786578" y="3714752"/>
            <a:ext cx="2238404" cy="76944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sz="4400" u="sng" dirty="0">
              <a:solidFill>
                <a:schemeClr val="tx2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93218" name="Oval 34"/>
          <p:cNvSpPr>
            <a:spLocks noChangeArrowheads="1"/>
          </p:cNvSpPr>
          <p:nvPr/>
        </p:nvSpPr>
        <p:spPr bwMode="gray">
          <a:xfrm rot="-723406">
            <a:off x="3544888" y="5048250"/>
            <a:ext cx="1438275" cy="666750"/>
          </a:xfrm>
          <a:prstGeom prst="ellipse">
            <a:avLst/>
          </a:prstGeom>
          <a:solidFill>
            <a:srgbClr val="0F2145">
              <a:alpha val="3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ar-DZ"/>
          </a:p>
        </p:txBody>
      </p:sp>
      <p:sp>
        <p:nvSpPr>
          <p:cNvPr id="93219" name="Oval 35"/>
          <p:cNvSpPr>
            <a:spLocks noChangeArrowheads="1"/>
          </p:cNvSpPr>
          <p:nvPr/>
        </p:nvSpPr>
        <p:spPr bwMode="gray">
          <a:xfrm>
            <a:off x="3476625" y="3829050"/>
            <a:ext cx="1704975" cy="1706563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46275"/>
                  <a:invGamma/>
                </a:srgbClr>
              </a:gs>
              <a:gs pos="100000">
                <a:srgbClr val="D6E1E2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ar-DZ"/>
          </a:p>
        </p:txBody>
      </p:sp>
      <p:sp>
        <p:nvSpPr>
          <p:cNvPr id="93220" name="Oval 36"/>
          <p:cNvSpPr>
            <a:spLocks noChangeArrowheads="1"/>
          </p:cNvSpPr>
          <p:nvPr/>
        </p:nvSpPr>
        <p:spPr bwMode="gray">
          <a:xfrm>
            <a:off x="3497263" y="3838575"/>
            <a:ext cx="1665287" cy="1663700"/>
          </a:xfrm>
          <a:prstGeom prst="ellipse">
            <a:avLst/>
          </a:prstGeom>
          <a:gradFill rotWithShape="1">
            <a:gsLst>
              <a:gs pos="0">
                <a:srgbClr val="D6E1E2">
                  <a:alpha val="0"/>
                </a:srgbClr>
              </a:gs>
              <a:gs pos="100000">
                <a:srgbClr val="D6E1E2">
                  <a:gamma/>
                  <a:tint val="34902"/>
                  <a:invGamma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ar-DZ"/>
          </a:p>
        </p:txBody>
      </p:sp>
      <p:sp>
        <p:nvSpPr>
          <p:cNvPr id="93221" name="Oval 37"/>
          <p:cNvSpPr>
            <a:spLocks noChangeArrowheads="1"/>
          </p:cNvSpPr>
          <p:nvPr/>
        </p:nvSpPr>
        <p:spPr bwMode="gray">
          <a:xfrm>
            <a:off x="3500430" y="3857628"/>
            <a:ext cx="1584325" cy="1555750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79216"/>
                  <a:invGamma/>
                </a:srgbClr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ar-DZ"/>
          </a:p>
        </p:txBody>
      </p:sp>
      <p:sp>
        <p:nvSpPr>
          <p:cNvPr id="93222" name="Oval 38"/>
          <p:cNvSpPr>
            <a:spLocks noChangeArrowheads="1"/>
          </p:cNvSpPr>
          <p:nvPr/>
        </p:nvSpPr>
        <p:spPr bwMode="gray">
          <a:xfrm>
            <a:off x="3606800" y="3898900"/>
            <a:ext cx="1409700" cy="1262063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tint val="0"/>
                  <a:invGamma/>
                </a:srgbClr>
              </a:gs>
              <a:gs pos="100000">
                <a:srgbClr val="D6E1E2">
                  <a:alpha val="3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ar-DZ"/>
          </a:p>
        </p:txBody>
      </p:sp>
      <p:sp>
        <p:nvSpPr>
          <p:cNvPr id="93223" name="Text Box 39"/>
          <p:cNvSpPr txBox="1">
            <a:spLocks noChangeArrowheads="1"/>
          </p:cNvSpPr>
          <p:nvPr/>
        </p:nvSpPr>
        <p:spPr bwMode="gray">
          <a:xfrm>
            <a:off x="3815037" y="4000504"/>
            <a:ext cx="989373" cy="138499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rtl="1"/>
            <a:r>
              <a:rPr lang="ar-DZ" sz="2800" dirty="0" smtClean="0">
                <a:solidFill>
                  <a:srgbClr val="000000"/>
                </a:solidFill>
                <a:latin typeface="Arabic Typesetting" pitchFamily="66" charset="-78"/>
                <a:cs typeface="Arabic Typesetting" pitchFamily="66" charset="-78"/>
              </a:rPr>
              <a:t>الحضارة</a:t>
            </a:r>
          </a:p>
          <a:p>
            <a:pPr algn="ctr" rtl="1"/>
            <a:r>
              <a:rPr lang="ar-DZ" sz="2800" dirty="0" smtClean="0">
                <a:solidFill>
                  <a:srgbClr val="000000"/>
                </a:solidFill>
                <a:latin typeface="Arabic Typesetting" pitchFamily="66" charset="-78"/>
                <a:cs typeface="Arabic Typesetting" pitchFamily="66" charset="-78"/>
              </a:rPr>
              <a:t> الإسلامية</a:t>
            </a:r>
          </a:p>
          <a:p>
            <a:pPr algn="ctr" rtl="1"/>
            <a:r>
              <a:rPr lang="ar-DZ" sz="2800" dirty="0" smtClean="0">
                <a:solidFill>
                  <a:srgbClr val="000000"/>
                </a:solidFill>
                <a:latin typeface="Arabic Typesetting" pitchFamily="66" charset="-78"/>
                <a:cs typeface="Arabic Typesetting" pitchFamily="66" charset="-78"/>
              </a:rPr>
              <a:t>الوقف</a:t>
            </a:r>
            <a:endParaRPr lang="en-US" sz="24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93224" name="Oval 40"/>
          <p:cNvSpPr>
            <a:spLocks noChangeArrowheads="1"/>
          </p:cNvSpPr>
          <p:nvPr/>
        </p:nvSpPr>
        <p:spPr bwMode="gray">
          <a:xfrm rot="-772996">
            <a:off x="1701800" y="4438650"/>
            <a:ext cx="1133475" cy="609600"/>
          </a:xfrm>
          <a:prstGeom prst="ellipse">
            <a:avLst/>
          </a:prstGeom>
          <a:solidFill>
            <a:srgbClr val="0F2145">
              <a:alpha val="3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ar-DZ"/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1625601" y="3448050"/>
            <a:ext cx="1373230" cy="1510171"/>
            <a:chOff x="732" y="2112"/>
            <a:chExt cx="843" cy="901"/>
          </a:xfrm>
        </p:grpSpPr>
        <p:sp>
          <p:nvSpPr>
            <p:cNvPr id="93226" name="Oval 42"/>
            <p:cNvSpPr>
              <a:spLocks noChangeArrowheads="1"/>
            </p:cNvSpPr>
            <p:nvPr/>
          </p:nvSpPr>
          <p:spPr bwMode="gray">
            <a:xfrm>
              <a:off x="732" y="2112"/>
              <a:ext cx="842" cy="86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ar-DZ"/>
            </a:p>
          </p:txBody>
        </p:sp>
        <p:sp>
          <p:nvSpPr>
            <p:cNvPr id="93227" name="Oval 43"/>
            <p:cNvSpPr>
              <a:spLocks noChangeArrowheads="1"/>
            </p:cNvSpPr>
            <p:nvPr/>
          </p:nvSpPr>
          <p:spPr bwMode="gray">
            <a:xfrm>
              <a:off x="743" y="2117"/>
              <a:ext cx="821" cy="838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ar-DZ"/>
            </a:p>
          </p:txBody>
        </p:sp>
        <p:sp>
          <p:nvSpPr>
            <p:cNvPr id="93228" name="Oval 44"/>
            <p:cNvSpPr>
              <a:spLocks noChangeArrowheads="1"/>
            </p:cNvSpPr>
            <p:nvPr/>
          </p:nvSpPr>
          <p:spPr bwMode="gray">
            <a:xfrm>
              <a:off x="751" y="2125"/>
              <a:ext cx="781" cy="784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ar-DZ"/>
            </a:p>
          </p:txBody>
        </p:sp>
        <p:sp>
          <p:nvSpPr>
            <p:cNvPr id="93229" name="Oval 45"/>
            <p:cNvSpPr>
              <a:spLocks noChangeArrowheads="1"/>
            </p:cNvSpPr>
            <p:nvPr/>
          </p:nvSpPr>
          <p:spPr bwMode="gray">
            <a:xfrm>
              <a:off x="795" y="2147"/>
              <a:ext cx="695" cy="63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ar-DZ"/>
            </a:p>
          </p:txBody>
        </p:sp>
        <p:sp>
          <p:nvSpPr>
            <p:cNvPr id="93230" name="Text Box 46"/>
            <p:cNvSpPr txBox="1">
              <a:spLocks noChangeArrowheads="1"/>
            </p:cNvSpPr>
            <p:nvPr/>
          </p:nvSpPr>
          <p:spPr bwMode="gray">
            <a:xfrm>
              <a:off x="817" y="2187"/>
              <a:ext cx="758" cy="8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ar-SA" sz="2800" dirty="0" smtClean="0">
                  <a:solidFill>
                    <a:srgbClr val="000000"/>
                  </a:solidFill>
                  <a:latin typeface="Arabic Typesetting" pitchFamily="66" charset="-78"/>
                  <a:cs typeface="Arabic Typesetting" pitchFamily="66" charset="-78"/>
                </a:rPr>
                <a:t>ال</a:t>
              </a:r>
              <a:r>
                <a:rPr lang="ar-DZ" sz="2800" dirty="0" smtClean="0">
                  <a:solidFill>
                    <a:srgbClr val="000000"/>
                  </a:solidFill>
                  <a:latin typeface="Arabic Typesetting" pitchFamily="66" charset="-78"/>
                  <a:cs typeface="Arabic Typesetting" pitchFamily="66" charset="-78"/>
                </a:rPr>
                <a:t>يونان</a:t>
              </a:r>
            </a:p>
            <a:p>
              <a:pPr algn="ctr"/>
              <a:r>
                <a:rPr lang="ar-DZ" sz="2800" dirty="0" smtClean="0">
                  <a:solidFill>
                    <a:srgbClr val="000000"/>
                  </a:solidFill>
                  <a:latin typeface="Arabic Typesetting" pitchFamily="66" charset="-78"/>
                  <a:cs typeface="Arabic Typesetting" pitchFamily="66" charset="-78"/>
                </a:rPr>
                <a:t>براءات </a:t>
              </a:r>
              <a:r>
                <a:rPr lang="ar-DZ" sz="2800" dirty="0" err="1" smtClean="0">
                  <a:solidFill>
                    <a:srgbClr val="000000"/>
                  </a:solidFill>
                  <a:latin typeface="Arabic Typesetting" pitchFamily="66" charset="-78"/>
                  <a:cs typeface="Arabic Typesetting" pitchFamily="66" charset="-78"/>
                </a:rPr>
                <a:t>المؤلفيين</a:t>
              </a:r>
              <a:endParaRPr lang="en-US" sz="1400" dirty="0">
                <a:latin typeface="Arabic Typesetting" pitchFamily="66" charset="-78"/>
                <a:cs typeface="Arabic Typesetting" pitchFamily="66" charset="-78"/>
              </a:endParaRPr>
            </a:p>
          </p:txBody>
        </p:sp>
      </p:grpSp>
      <p:sp>
        <p:nvSpPr>
          <p:cNvPr id="93231" name="Oval 47"/>
          <p:cNvSpPr>
            <a:spLocks noChangeArrowheads="1"/>
          </p:cNvSpPr>
          <p:nvPr/>
        </p:nvSpPr>
        <p:spPr bwMode="gray">
          <a:xfrm>
            <a:off x="1524000" y="2682875"/>
            <a:ext cx="914400" cy="533400"/>
          </a:xfrm>
          <a:prstGeom prst="ellipse">
            <a:avLst/>
          </a:prstGeom>
          <a:solidFill>
            <a:srgbClr val="0F2145">
              <a:alpha val="3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ar-DZ"/>
          </a:p>
        </p:txBody>
      </p:sp>
      <p:sp>
        <p:nvSpPr>
          <p:cNvPr id="93232" name="Oval 48"/>
          <p:cNvSpPr>
            <a:spLocks noChangeArrowheads="1"/>
          </p:cNvSpPr>
          <p:nvPr/>
        </p:nvSpPr>
        <p:spPr bwMode="gray">
          <a:xfrm>
            <a:off x="1600200" y="2076450"/>
            <a:ext cx="1023938" cy="1023938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46275"/>
                  <a:invGamma/>
                </a:srgbClr>
              </a:gs>
              <a:gs pos="100000">
                <a:srgbClr val="D6E1E2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ar-DZ"/>
          </a:p>
        </p:txBody>
      </p:sp>
      <p:sp>
        <p:nvSpPr>
          <p:cNvPr id="93233" name="Oval 49"/>
          <p:cNvSpPr>
            <a:spLocks noChangeArrowheads="1"/>
          </p:cNvSpPr>
          <p:nvPr/>
        </p:nvSpPr>
        <p:spPr bwMode="gray">
          <a:xfrm>
            <a:off x="1612900" y="2081213"/>
            <a:ext cx="1000125" cy="1000125"/>
          </a:xfrm>
          <a:prstGeom prst="ellipse">
            <a:avLst/>
          </a:prstGeom>
          <a:gradFill rotWithShape="1">
            <a:gsLst>
              <a:gs pos="0">
                <a:srgbClr val="D6E1E2">
                  <a:alpha val="0"/>
                </a:srgbClr>
              </a:gs>
              <a:gs pos="100000">
                <a:srgbClr val="D6E1E2">
                  <a:gamma/>
                  <a:tint val="34902"/>
                  <a:invGamma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ar-DZ"/>
          </a:p>
        </p:txBody>
      </p:sp>
      <p:sp>
        <p:nvSpPr>
          <p:cNvPr id="93234" name="Oval 50"/>
          <p:cNvSpPr>
            <a:spLocks noChangeArrowheads="1"/>
          </p:cNvSpPr>
          <p:nvPr/>
        </p:nvSpPr>
        <p:spPr bwMode="gray">
          <a:xfrm>
            <a:off x="1624013" y="2092325"/>
            <a:ext cx="950912" cy="933450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79216"/>
                  <a:invGamma/>
                </a:srgbClr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ar-DZ"/>
          </a:p>
        </p:txBody>
      </p:sp>
      <p:sp>
        <p:nvSpPr>
          <p:cNvPr id="93235" name="Oval 51"/>
          <p:cNvSpPr>
            <a:spLocks noChangeArrowheads="1"/>
          </p:cNvSpPr>
          <p:nvPr/>
        </p:nvSpPr>
        <p:spPr bwMode="gray">
          <a:xfrm>
            <a:off x="1677988" y="2117725"/>
            <a:ext cx="847725" cy="757238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tint val="0"/>
                  <a:invGamma/>
                </a:srgbClr>
              </a:gs>
              <a:gs pos="100000">
                <a:srgbClr val="D6E1E2">
                  <a:alpha val="3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ar-DZ"/>
          </a:p>
        </p:txBody>
      </p:sp>
      <p:sp>
        <p:nvSpPr>
          <p:cNvPr id="93236" name="Text Box 52"/>
          <p:cNvSpPr txBox="1">
            <a:spLocks noChangeArrowheads="1"/>
          </p:cNvSpPr>
          <p:nvPr/>
        </p:nvSpPr>
        <p:spPr bwMode="gray">
          <a:xfrm>
            <a:off x="1661580" y="2071678"/>
            <a:ext cx="950902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rtl="1"/>
            <a:r>
              <a:rPr lang="ar-SA" sz="3200" dirty="0" smtClean="0">
                <a:solidFill>
                  <a:srgbClr val="000000"/>
                </a:solidFill>
                <a:latin typeface="Arabic Typesetting" pitchFamily="66" charset="-78"/>
                <a:cs typeface="Arabic Typesetting" pitchFamily="66" charset="-78"/>
              </a:rPr>
              <a:t>ا</a:t>
            </a:r>
            <a:r>
              <a:rPr lang="ar-DZ" sz="3200" dirty="0" smtClean="0">
                <a:solidFill>
                  <a:srgbClr val="000000"/>
                </a:solidFill>
                <a:latin typeface="Arabic Typesetting" pitchFamily="66" charset="-78"/>
                <a:cs typeface="Arabic Typesetting" pitchFamily="66" charset="-78"/>
              </a:rPr>
              <a:t>لمصريون</a:t>
            </a:r>
            <a:endParaRPr lang="ar-DZ" sz="2800" dirty="0" smtClean="0">
              <a:solidFill>
                <a:srgbClr val="000000"/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ctr" rtl="1"/>
            <a:r>
              <a:rPr lang="ar-DZ" sz="2800" dirty="0" smtClean="0">
                <a:solidFill>
                  <a:srgbClr val="000000"/>
                </a:solidFill>
                <a:latin typeface="Arabic Typesetting" pitchFamily="66" charset="-78"/>
                <a:cs typeface="Arabic Typesetting" pitchFamily="66" charset="-78"/>
              </a:rPr>
              <a:t>بطليموس</a:t>
            </a:r>
            <a:endParaRPr lang="ar-SA" sz="2800" dirty="0" smtClean="0">
              <a:solidFill>
                <a:srgbClr val="000000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93237" name="Oval 53"/>
          <p:cNvSpPr>
            <a:spLocks noChangeArrowheads="1"/>
          </p:cNvSpPr>
          <p:nvPr/>
        </p:nvSpPr>
        <p:spPr bwMode="gray">
          <a:xfrm>
            <a:off x="2790825" y="2152650"/>
            <a:ext cx="685800" cy="228600"/>
          </a:xfrm>
          <a:prstGeom prst="ellipse">
            <a:avLst/>
          </a:prstGeom>
          <a:solidFill>
            <a:srgbClr val="0F2145">
              <a:alpha val="3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ar-DZ"/>
          </a:p>
        </p:txBody>
      </p:sp>
      <p:sp>
        <p:nvSpPr>
          <p:cNvPr id="93238" name="Oval 54"/>
          <p:cNvSpPr>
            <a:spLocks noChangeArrowheads="1"/>
          </p:cNvSpPr>
          <p:nvPr/>
        </p:nvSpPr>
        <p:spPr bwMode="gray">
          <a:xfrm>
            <a:off x="2913063" y="1619250"/>
            <a:ext cx="682625" cy="682625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46275"/>
                  <a:invGamma/>
                </a:srgbClr>
              </a:gs>
              <a:gs pos="100000">
                <a:srgbClr val="D6E1E2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ar-DZ"/>
          </a:p>
        </p:txBody>
      </p:sp>
      <p:sp>
        <p:nvSpPr>
          <p:cNvPr id="93239" name="Oval 55"/>
          <p:cNvSpPr>
            <a:spLocks noChangeArrowheads="1"/>
          </p:cNvSpPr>
          <p:nvPr/>
        </p:nvSpPr>
        <p:spPr bwMode="gray">
          <a:xfrm>
            <a:off x="2922588" y="1622425"/>
            <a:ext cx="665162" cy="666750"/>
          </a:xfrm>
          <a:prstGeom prst="ellipse">
            <a:avLst/>
          </a:prstGeom>
          <a:gradFill rotWithShape="1">
            <a:gsLst>
              <a:gs pos="0">
                <a:srgbClr val="D6E1E2">
                  <a:alpha val="0"/>
                </a:srgbClr>
              </a:gs>
              <a:gs pos="100000">
                <a:srgbClr val="D6E1E2">
                  <a:gamma/>
                  <a:tint val="34902"/>
                  <a:invGamma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ar-DZ"/>
          </a:p>
        </p:txBody>
      </p:sp>
      <p:sp>
        <p:nvSpPr>
          <p:cNvPr id="93240" name="Oval 56"/>
          <p:cNvSpPr>
            <a:spLocks noChangeArrowheads="1"/>
          </p:cNvSpPr>
          <p:nvPr/>
        </p:nvSpPr>
        <p:spPr bwMode="gray">
          <a:xfrm>
            <a:off x="2928938" y="1628775"/>
            <a:ext cx="633412" cy="622300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79216"/>
                  <a:invGamma/>
                </a:srgbClr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ar-DZ"/>
          </a:p>
        </p:txBody>
      </p:sp>
      <p:sp>
        <p:nvSpPr>
          <p:cNvPr id="93241" name="Oval 57"/>
          <p:cNvSpPr>
            <a:spLocks noChangeArrowheads="1"/>
          </p:cNvSpPr>
          <p:nvPr/>
        </p:nvSpPr>
        <p:spPr bwMode="gray">
          <a:xfrm>
            <a:off x="2965450" y="1647825"/>
            <a:ext cx="563563" cy="503238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tint val="0"/>
                  <a:invGamma/>
                </a:srgbClr>
              </a:gs>
              <a:gs pos="100000">
                <a:srgbClr val="D6E1E2">
                  <a:alpha val="3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ar-DZ"/>
          </a:p>
        </p:txBody>
      </p:sp>
      <p:sp>
        <p:nvSpPr>
          <p:cNvPr id="93242" name="Text Box 58"/>
          <p:cNvSpPr txBox="1">
            <a:spLocks noChangeArrowheads="1"/>
          </p:cNvSpPr>
          <p:nvPr/>
        </p:nvSpPr>
        <p:spPr bwMode="gray">
          <a:xfrm>
            <a:off x="2411760" y="1412776"/>
            <a:ext cx="1631661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ar-DZ" sz="3200" dirty="0" smtClean="0">
                <a:latin typeface="Arabic Typesetting" pitchFamily="66" charset="-78"/>
                <a:cs typeface="Arabic Typesetting" pitchFamily="66" charset="-78"/>
              </a:rPr>
              <a:t>الاشوريين</a:t>
            </a:r>
          </a:p>
          <a:p>
            <a:pPr algn="ctr"/>
            <a:r>
              <a:rPr lang="ar-DZ" sz="3200" dirty="0" smtClean="0">
                <a:latin typeface="Arabic Typesetting" pitchFamily="66" charset="-78"/>
                <a:cs typeface="Arabic Typesetting" pitchFamily="66" charset="-78"/>
              </a:rPr>
              <a:t>اشور </a:t>
            </a:r>
            <a:r>
              <a:rPr lang="ar-DZ" sz="3200" dirty="0" err="1" smtClean="0">
                <a:latin typeface="Arabic Typesetting" pitchFamily="66" charset="-78"/>
                <a:cs typeface="Arabic Typesetting" pitchFamily="66" charset="-78"/>
              </a:rPr>
              <a:t>بانيبال</a:t>
            </a:r>
            <a:r>
              <a:rPr lang="ar-DZ" sz="32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endParaRPr lang="en-US" sz="24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0" name="Oval 38"/>
          <p:cNvSpPr>
            <a:spLocks noChangeArrowheads="1"/>
          </p:cNvSpPr>
          <p:nvPr/>
        </p:nvSpPr>
        <p:spPr bwMode="gray">
          <a:xfrm>
            <a:off x="6084168" y="4293096"/>
            <a:ext cx="1409700" cy="1262063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tint val="0"/>
                  <a:invGamma/>
                </a:srgbClr>
              </a:gs>
              <a:gs pos="100000">
                <a:srgbClr val="D6E1E2">
                  <a:alpha val="3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ar-DZ" b="1" dirty="0"/>
          </a:p>
        </p:txBody>
      </p:sp>
      <p:sp>
        <p:nvSpPr>
          <p:cNvPr id="31" name="Organigramme : Connecteur 30"/>
          <p:cNvSpPr/>
          <p:nvPr/>
        </p:nvSpPr>
        <p:spPr>
          <a:xfrm>
            <a:off x="5868144" y="4077072"/>
            <a:ext cx="1872208" cy="1944216"/>
          </a:xfrm>
          <a:prstGeom prst="flowChartConnector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Organigramme : Connecteur 31"/>
          <p:cNvSpPr/>
          <p:nvPr/>
        </p:nvSpPr>
        <p:spPr>
          <a:xfrm>
            <a:off x="6012160" y="4293096"/>
            <a:ext cx="1656184" cy="1512168"/>
          </a:xfrm>
          <a:prstGeom prst="flowChartConnector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Organigramme : Connecteur 32"/>
          <p:cNvSpPr/>
          <p:nvPr/>
        </p:nvSpPr>
        <p:spPr>
          <a:xfrm>
            <a:off x="5940152" y="4149080"/>
            <a:ext cx="1728192" cy="1728192"/>
          </a:xfrm>
          <a:prstGeom prst="flowChartConnector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Organigramme : Connecteur 33"/>
          <p:cNvSpPr/>
          <p:nvPr/>
        </p:nvSpPr>
        <p:spPr>
          <a:xfrm>
            <a:off x="6012160" y="4077072"/>
            <a:ext cx="1584176" cy="1656184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العصور الوسطى</a:t>
            </a:r>
          </a:p>
          <a:p>
            <a:pPr algn="ctr"/>
            <a:r>
              <a:rPr lang="ar-DZ" sz="28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الرقابة في الكنائس</a:t>
            </a:r>
            <a:endParaRPr lang="fr-FR" sz="14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9752" y="274638"/>
            <a:ext cx="3816424" cy="490066"/>
          </a:xfrm>
        </p:spPr>
        <p:txBody>
          <a:bodyPr>
            <a:noAutofit/>
          </a:bodyPr>
          <a:lstStyle/>
          <a:p>
            <a:pPr algn="ctr"/>
            <a:r>
              <a:rPr lang="ar-DZ" sz="3200" b="1" dirty="0" smtClean="0">
                <a:latin typeface="Arabic Typesetting" pitchFamily="66" charset="-78"/>
                <a:cs typeface="Arabic Typesetting" pitchFamily="66" charset="-78"/>
              </a:rPr>
              <a:t>تطور الايداع القانوني في العالم  </a:t>
            </a:r>
            <a:endParaRPr lang="fr-FR" sz="3200" b="1" dirty="0">
              <a:latin typeface="Arabic Typesetting" pitchFamily="66" charset="-78"/>
              <a:cs typeface="Arabic Typesetting" pitchFamily="66" charset="-78"/>
            </a:endParaRP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sz="quarter" idx="1"/>
          </p:nvPr>
        </p:nvGraphicFramePr>
        <p:xfrm>
          <a:off x="251520" y="980728"/>
          <a:ext cx="7776864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5</a:t>
            </a:fld>
            <a:endParaRPr lang="fr-B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pPr algn="ctr"/>
            <a:r>
              <a:rPr lang="ar-DZ" b="1" dirty="0" smtClean="0">
                <a:latin typeface="Arabic Typesetting" pitchFamily="66" charset="-78"/>
                <a:cs typeface="Arabic Typesetting" pitchFamily="66" charset="-78"/>
              </a:rPr>
              <a:t>م</a:t>
            </a:r>
            <a:r>
              <a:rPr lang="ar-DZ" b="1" dirty="0" smtClean="0">
                <a:latin typeface="Arabic Typesetting" pitchFamily="66" charset="-78"/>
                <a:cs typeface="Arabic Typesetting" pitchFamily="66" charset="-78"/>
              </a:rPr>
              <a:t>صادر المعلومات </a:t>
            </a:r>
            <a:r>
              <a:rPr lang="ar-DZ" b="1" dirty="0" smtClean="0">
                <a:latin typeface="Arabic Typesetting" pitchFamily="66" charset="-78"/>
                <a:cs typeface="Arabic Typesetting" pitchFamily="66" charset="-78"/>
              </a:rPr>
              <a:t>التي شملها </a:t>
            </a:r>
            <a:r>
              <a:rPr lang="ar-DZ" b="1" dirty="0" smtClean="0">
                <a:latin typeface="Arabic Typesetting" pitchFamily="66" charset="-78"/>
                <a:cs typeface="Arabic Typesetting" pitchFamily="66" charset="-78"/>
              </a:rPr>
              <a:t>الايداع القانوني </a:t>
            </a:r>
            <a:endParaRPr lang="fr-FR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629000"/>
          </a:xfrm>
        </p:spPr>
        <p:txBody>
          <a:bodyPr>
            <a:normAutofit/>
          </a:bodyPr>
          <a:lstStyle/>
          <a:p>
            <a:r>
              <a:rPr lang="ar-DZ" dirty="0" smtClean="0"/>
              <a:t>1537    </a:t>
            </a:r>
            <a:r>
              <a:rPr lang="ar-DZ" dirty="0" smtClean="0">
                <a:latin typeface="Arabic Typesetting" pitchFamily="66" charset="-78"/>
                <a:cs typeface="Arabic Typesetting" pitchFamily="66" charset="-78"/>
              </a:rPr>
              <a:t> الكتب.</a:t>
            </a:r>
          </a:p>
          <a:p>
            <a:r>
              <a:rPr lang="ar-DZ" dirty="0" smtClean="0">
                <a:latin typeface="Arabic Typesetting" pitchFamily="66" charset="-78"/>
                <a:cs typeface="Arabic Typesetting" pitchFamily="66" charset="-78"/>
              </a:rPr>
              <a:t>1648          الصور المطبوعة.</a:t>
            </a:r>
          </a:p>
          <a:p>
            <a:r>
              <a:rPr lang="ar-DZ" dirty="0" smtClean="0">
                <a:latin typeface="Arabic Typesetting" pitchFamily="66" charset="-78"/>
                <a:cs typeface="Arabic Typesetting" pitchFamily="66" charset="-78"/>
              </a:rPr>
              <a:t>1973          القطع الموسيقية</a:t>
            </a:r>
          </a:p>
          <a:p>
            <a:r>
              <a:rPr lang="ar-DZ" dirty="0" smtClean="0">
                <a:latin typeface="Arabic Typesetting" pitchFamily="66" charset="-78"/>
                <a:cs typeface="Arabic Typesetting" pitchFamily="66" charset="-78"/>
              </a:rPr>
              <a:t>1925          الصور الفوتوغرافية.</a:t>
            </a:r>
          </a:p>
          <a:p>
            <a:r>
              <a:rPr lang="fr-FR" dirty="0" smtClean="0">
                <a:latin typeface="Arabic Typesetting" pitchFamily="66" charset="-78"/>
                <a:cs typeface="Arabic Typesetting" pitchFamily="66" charset="-78"/>
              </a:rPr>
              <a:t>1938</a:t>
            </a:r>
            <a:r>
              <a:rPr lang="ar-DZ" dirty="0" smtClean="0">
                <a:latin typeface="Arabic Typesetting" pitchFamily="66" charset="-78"/>
                <a:cs typeface="Arabic Typesetting" pitchFamily="66" charset="-78"/>
              </a:rPr>
              <a:t>          </a:t>
            </a:r>
            <a:r>
              <a:rPr lang="ar-DZ" dirty="0" err="1" smtClean="0">
                <a:latin typeface="Arabic Typesetting" pitchFamily="66" charset="-78"/>
                <a:cs typeface="Arabic Typesetting" pitchFamily="66" charset="-78"/>
              </a:rPr>
              <a:t>فوتوغرامات*.</a:t>
            </a:r>
            <a:endParaRPr lang="ar-DZ" dirty="0" smtClean="0">
              <a:latin typeface="Arabic Typesetting" pitchFamily="66" charset="-78"/>
              <a:cs typeface="Arabic Typesetting" pitchFamily="66" charset="-78"/>
            </a:endParaRPr>
          </a:p>
          <a:p>
            <a:r>
              <a:rPr lang="ar-DZ" dirty="0" smtClean="0">
                <a:latin typeface="Arabic Typesetting" pitchFamily="66" charset="-78"/>
                <a:cs typeface="Arabic Typesetting" pitchFamily="66" charset="-78"/>
              </a:rPr>
              <a:t>1941          الملصقات.</a:t>
            </a:r>
          </a:p>
          <a:p>
            <a:r>
              <a:rPr lang="fr-FR" dirty="0" smtClean="0">
                <a:latin typeface="Arabic Typesetting" pitchFamily="66" charset="-78"/>
                <a:cs typeface="Arabic Typesetting" pitchFamily="66" charset="-78"/>
              </a:rPr>
              <a:t>1975</a:t>
            </a:r>
            <a:r>
              <a:rPr lang="ar-DZ" dirty="0" smtClean="0">
                <a:latin typeface="Arabic Typesetting" pitchFamily="66" charset="-78"/>
                <a:cs typeface="Arabic Typesetting" pitchFamily="66" charset="-78"/>
              </a:rPr>
              <a:t>         أعمال الفيديو </a:t>
            </a:r>
            <a:r>
              <a:rPr lang="ar-DZ" dirty="0" smtClean="0">
                <a:latin typeface="Arabic Typesetting" pitchFamily="66" charset="-78"/>
                <a:cs typeface="Arabic Typesetting" pitchFamily="66" charset="-78"/>
              </a:rPr>
              <a:t>والسمعي البصري.</a:t>
            </a:r>
            <a:endParaRPr lang="ar-DZ" dirty="0" smtClean="0">
              <a:latin typeface="Arabic Typesetting" pitchFamily="66" charset="-78"/>
              <a:cs typeface="Arabic Typesetting" pitchFamily="66" charset="-78"/>
            </a:endParaRPr>
          </a:p>
          <a:p>
            <a:r>
              <a:rPr lang="ar-DZ" dirty="0" smtClean="0">
                <a:latin typeface="Arabic Typesetting" pitchFamily="66" charset="-78"/>
                <a:cs typeface="Arabic Typesetting" pitchFamily="66" charset="-78"/>
              </a:rPr>
              <a:t>1990         برامج الحاسوب وقواعد البيانات</a:t>
            </a:r>
          </a:p>
          <a:p>
            <a:endParaRPr lang="fr-FR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6</a:t>
            </a:fld>
            <a:endParaRPr lang="fr-B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764704"/>
          </a:xfrm>
        </p:spPr>
        <p:txBody>
          <a:bodyPr>
            <a:noAutofit/>
          </a:bodyPr>
          <a:lstStyle/>
          <a:p>
            <a:pPr algn="ctr"/>
            <a:r>
              <a:rPr lang="ar-DZ" sz="3200" b="1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بداية الايداع القانوني في العالم العربي</a:t>
            </a:r>
            <a:endParaRPr lang="fr-FR" sz="2800" b="1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147248" cy="5205192"/>
          </a:xfrm>
        </p:spPr>
        <p:txBody>
          <a:bodyPr/>
          <a:lstStyle/>
          <a:p>
            <a:pPr algn="ctr"/>
            <a:r>
              <a:rPr lang="ar-DZ" dirty="0" smtClean="0"/>
              <a:t>1932     المغرب</a:t>
            </a:r>
          </a:p>
          <a:p>
            <a:pPr algn="ctr"/>
            <a:r>
              <a:rPr lang="ar-DZ" dirty="0" smtClean="0"/>
              <a:t>1941    لبنان</a:t>
            </a:r>
          </a:p>
          <a:p>
            <a:pPr algn="ctr"/>
            <a:r>
              <a:rPr lang="ar-DZ" dirty="0" smtClean="0"/>
              <a:t>1943    الجزائر</a:t>
            </a:r>
          </a:p>
          <a:p>
            <a:pPr algn="ctr"/>
            <a:r>
              <a:rPr lang="ar-DZ" dirty="0" smtClean="0"/>
              <a:t>1966    السودان </a:t>
            </a:r>
          </a:p>
          <a:p>
            <a:pPr algn="ctr"/>
            <a:r>
              <a:rPr lang="ar-DZ" dirty="0" smtClean="0"/>
              <a:t>1968    مصر </a:t>
            </a:r>
          </a:p>
          <a:p>
            <a:pPr algn="ctr"/>
            <a:r>
              <a:rPr lang="ar-DZ" dirty="0" smtClean="0"/>
              <a:t>1970    العراق</a:t>
            </a:r>
          </a:p>
          <a:p>
            <a:pPr algn="ctr"/>
            <a:r>
              <a:rPr lang="ar-DZ" dirty="0" smtClean="0"/>
              <a:t>1975    البحرين</a:t>
            </a:r>
          </a:p>
          <a:p>
            <a:pPr algn="ctr"/>
            <a:r>
              <a:rPr lang="ar-DZ" dirty="0" smtClean="0"/>
              <a:t>1982    قطر</a:t>
            </a:r>
          </a:p>
          <a:p>
            <a:pPr algn="ctr"/>
            <a:r>
              <a:rPr lang="ar-DZ" dirty="0" smtClean="0"/>
              <a:t>1983    الأردن</a:t>
            </a:r>
          </a:p>
          <a:p>
            <a:pPr algn="ctr"/>
            <a:r>
              <a:rPr lang="ar-DZ" dirty="0" smtClean="0"/>
              <a:t>1984    ليبيا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7</a:t>
            </a:fld>
            <a:endParaRPr lang="fr-B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AutoShape 3"/>
          <p:cNvSpPr>
            <a:spLocks noChangeArrowheads="1"/>
          </p:cNvSpPr>
          <p:nvPr/>
        </p:nvSpPr>
        <p:spPr bwMode="gray">
          <a:xfrm rot="10800000">
            <a:off x="1619672" y="1124744"/>
            <a:ext cx="5759450" cy="1928826"/>
          </a:xfrm>
          <a:prstGeom prst="upArrow">
            <a:avLst>
              <a:gd name="adj1" fmla="val 56944"/>
              <a:gd name="adj2" fmla="val 50782"/>
            </a:avLst>
          </a:prstGeom>
          <a:gradFill rotWithShape="1">
            <a:gsLst>
              <a:gs pos="0">
                <a:srgbClr val="BDBFB9"/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DZ"/>
          </a:p>
        </p:txBody>
      </p:sp>
      <p:sp>
        <p:nvSpPr>
          <p:cNvPr id="99332" name="AutoShape 4"/>
          <p:cNvSpPr>
            <a:spLocks noChangeArrowheads="1"/>
          </p:cNvSpPr>
          <p:nvPr/>
        </p:nvSpPr>
        <p:spPr bwMode="gray">
          <a:xfrm>
            <a:off x="683568" y="188640"/>
            <a:ext cx="7776864" cy="574675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/>
            <a:r>
              <a:rPr lang="ar-DZ" sz="4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بداية الإيداع القانوني في الجزائر</a:t>
            </a:r>
            <a:endParaRPr lang="en-US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3131840" y="1556792"/>
            <a:ext cx="229235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ar-DZ" sz="2800" dirty="0" smtClean="0"/>
              <a:t>هن</a:t>
            </a:r>
            <a:r>
              <a:rPr lang="ar-SA" sz="2800" dirty="0" err="1" smtClean="0"/>
              <a:t>اك</a:t>
            </a:r>
            <a:r>
              <a:rPr lang="ar-SA" sz="2800" dirty="0" smtClean="0"/>
              <a:t> ثلاث </a:t>
            </a:r>
            <a:r>
              <a:rPr lang="ar-DZ" sz="2800" dirty="0" smtClean="0"/>
              <a:t>مراحل </a:t>
            </a:r>
            <a:endParaRPr lang="en-US" b="0" dirty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300192" y="2636911"/>
            <a:ext cx="2843808" cy="3249547"/>
            <a:chOff x="4272" y="2823"/>
            <a:chExt cx="973" cy="1113"/>
          </a:xfrm>
        </p:grpSpPr>
        <p:sp>
          <p:nvSpPr>
            <p:cNvPr id="99335" name="Oval 7"/>
            <p:cNvSpPr>
              <a:spLocks noChangeArrowheads="1"/>
            </p:cNvSpPr>
            <p:nvPr/>
          </p:nvSpPr>
          <p:spPr bwMode="gray">
            <a:xfrm>
              <a:off x="4368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ar-DZ" b="0"/>
            </a:p>
          </p:txBody>
        </p:sp>
        <p:sp>
          <p:nvSpPr>
            <p:cNvPr id="99336" name="Oval 8"/>
            <p:cNvSpPr>
              <a:spLocks noChangeArrowheads="1"/>
            </p:cNvSpPr>
            <p:nvPr/>
          </p:nvSpPr>
          <p:spPr bwMode="gray">
            <a:xfrm>
              <a:off x="4272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DZ"/>
            </a:p>
          </p:txBody>
        </p:sp>
        <p:sp>
          <p:nvSpPr>
            <p:cNvPr id="99337" name="Oval 9"/>
            <p:cNvSpPr>
              <a:spLocks noChangeArrowheads="1"/>
            </p:cNvSpPr>
            <p:nvPr/>
          </p:nvSpPr>
          <p:spPr bwMode="gray">
            <a:xfrm>
              <a:off x="4293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alpha val="85001"/>
                  </a:schemeClr>
                </a:gs>
                <a:gs pos="100000">
                  <a:schemeClr val="folHlink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DZ"/>
            </a:p>
          </p:txBody>
        </p:sp>
        <p:sp>
          <p:nvSpPr>
            <p:cNvPr id="99338" name="Oval 10"/>
            <p:cNvSpPr>
              <a:spLocks noChangeArrowheads="1"/>
            </p:cNvSpPr>
            <p:nvPr/>
          </p:nvSpPr>
          <p:spPr bwMode="gray">
            <a:xfrm>
              <a:off x="4329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DZ" dirty="0">
                <a:solidFill>
                  <a:schemeClr val="tx2"/>
                </a:solidFill>
              </a:endParaRPr>
            </a:p>
          </p:txBody>
        </p:sp>
        <p:pic>
          <p:nvPicPr>
            <p:cNvPr id="99339" name="Picture 11" descr="Picture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gray">
            <a:xfrm>
              <a:off x="4293" y="2880"/>
              <a:ext cx="616" cy="616"/>
            </a:xfrm>
            <a:prstGeom prst="rect">
              <a:avLst/>
            </a:prstGeom>
            <a:noFill/>
          </p:spPr>
        </p:pic>
        <p:sp>
          <p:nvSpPr>
            <p:cNvPr id="99340" name="Text Box 12"/>
            <p:cNvSpPr txBox="1">
              <a:spLocks noChangeArrowheads="1"/>
            </p:cNvSpPr>
            <p:nvPr/>
          </p:nvSpPr>
          <p:spPr bwMode="gray">
            <a:xfrm>
              <a:off x="4460" y="2956"/>
              <a:ext cx="638" cy="66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rtl="1"/>
              <a:r>
                <a:rPr lang="ar-DZ" sz="2400" dirty="0" smtClean="0">
                  <a:latin typeface="Arabic Typesetting" pitchFamily="66" charset="-78"/>
                  <a:cs typeface="Arabic Typesetting" pitchFamily="66" charset="-78"/>
                </a:rPr>
                <a:t>الصحافة 1881</a:t>
              </a:r>
            </a:p>
            <a:p>
              <a:pPr algn="ctr" rtl="1"/>
              <a:r>
                <a:rPr lang="ar-DZ" sz="2400" dirty="0" smtClean="0">
                  <a:latin typeface="Arabic Typesetting" pitchFamily="66" charset="-78"/>
                  <a:cs typeface="Arabic Typesetting" pitchFamily="66" charset="-78"/>
                </a:rPr>
                <a:t>ايداع نسخ من المجلات </a:t>
              </a:r>
            </a:p>
            <a:p>
              <a:pPr algn="ctr" rtl="1"/>
              <a:r>
                <a:rPr lang="ar-DZ" sz="2400" dirty="0" smtClean="0">
                  <a:latin typeface="Arabic Typesetting" pitchFamily="66" charset="-78"/>
                  <a:cs typeface="Arabic Typesetting" pitchFamily="66" charset="-78"/>
                </a:rPr>
                <a:t>1887 فتح مراكز للإيداع </a:t>
              </a:r>
            </a:p>
            <a:p>
              <a:pPr algn="ctr" rtl="1"/>
              <a:r>
                <a:rPr lang="ar-DZ" sz="2400" dirty="0" smtClean="0">
                  <a:latin typeface="Arabic Typesetting" pitchFamily="66" charset="-78"/>
                  <a:cs typeface="Arabic Typesetting" pitchFamily="66" charset="-78"/>
                </a:rPr>
                <a:t>1925 اضافة وثائق للإيداع </a:t>
              </a:r>
              <a:endParaRPr lang="ar-DZ" sz="2800" dirty="0" smtClean="0">
                <a:latin typeface="Arabic Typesetting" pitchFamily="66" charset="-78"/>
                <a:cs typeface="Arabic Typesetting" pitchFamily="66" charset="-78"/>
              </a:endParaRP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3131840" y="2276872"/>
            <a:ext cx="3024336" cy="3791839"/>
            <a:chOff x="3024" y="2714"/>
            <a:chExt cx="973" cy="1222"/>
          </a:xfrm>
        </p:grpSpPr>
        <p:sp>
          <p:nvSpPr>
            <p:cNvPr id="99342" name="Oval 14"/>
            <p:cNvSpPr>
              <a:spLocks noChangeArrowheads="1"/>
            </p:cNvSpPr>
            <p:nvPr/>
          </p:nvSpPr>
          <p:spPr bwMode="gray">
            <a:xfrm>
              <a:off x="3120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ar-DZ" b="0"/>
            </a:p>
          </p:txBody>
        </p:sp>
        <p:sp>
          <p:nvSpPr>
            <p:cNvPr id="99343" name="Oval 15"/>
            <p:cNvSpPr>
              <a:spLocks noChangeArrowheads="1"/>
            </p:cNvSpPr>
            <p:nvPr/>
          </p:nvSpPr>
          <p:spPr bwMode="gray">
            <a:xfrm>
              <a:off x="3024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DZ"/>
            </a:p>
          </p:txBody>
        </p:sp>
        <p:sp>
          <p:nvSpPr>
            <p:cNvPr id="99344" name="Oval 16"/>
            <p:cNvSpPr>
              <a:spLocks noChangeArrowheads="1"/>
            </p:cNvSpPr>
            <p:nvPr/>
          </p:nvSpPr>
          <p:spPr bwMode="gray">
            <a:xfrm>
              <a:off x="3045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85001"/>
                  </a:schemeClr>
                </a:gs>
                <a:gs pos="100000">
                  <a:schemeClr val="accent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DZ"/>
            </a:p>
          </p:txBody>
        </p:sp>
        <p:sp>
          <p:nvSpPr>
            <p:cNvPr id="99345" name="Oval 17"/>
            <p:cNvSpPr>
              <a:spLocks noChangeArrowheads="1"/>
            </p:cNvSpPr>
            <p:nvPr/>
          </p:nvSpPr>
          <p:spPr bwMode="gray">
            <a:xfrm>
              <a:off x="3081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DZ" dirty="0">
                <a:solidFill>
                  <a:schemeClr val="tx2"/>
                </a:solidFill>
              </a:endParaRPr>
            </a:p>
          </p:txBody>
        </p:sp>
        <p:pic>
          <p:nvPicPr>
            <p:cNvPr id="99346" name="Picture 18" descr="Picture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gray">
            <a:xfrm>
              <a:off x="3124" y="2714"/>
              <a:ext cx="616" cy="616"/>
            </a:xfrm>
            <a:prstGeom prst="rect">
              <a:avLst/>
            </a:prstGeom>
            <a:noFill/>
          </p:spPr>
        </p:pic>
        <p:sp>
          <p:nvSpPr>
            <p:cNvPr id="99347" name="Text Box 19"/>
            <p:cNvSpPr txBox="1">
              <a:spLocks noChangeArrowheads="1"/>
            </p:cNvSpPr>
            <p:nvPr/>
          </p:nvSpPr>
          <p:spPr bwMode="gray">
            <a:xfrm>
              <a:off x="3174" y="3013"/>
              <a:ext cx="659" cy="72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rtl="1"/>
              <a:r>
                <a:rPr lang="ar-DZ" sz="2800" dirty="0" smtClean="0">
                  <a:solidFill>
                    <a:schemeClr val="tx2"/>
                  </a:solidFill>
                  <a:latin typeface="Arabic Typesetting" pitchFamily="66" charset="-78"/>
                  <a:cs typeface="Arabic Typesetting" pitchFamily="66" charset="-78"/>
                </a:rPr>
                <a:t>1943</a:t>
              </a:r>
              <a:r>
                <a:rPr lang="ar-DZ" sz="2800" dirty="0" smtClean="0">
                  <a:latin typeface="Arabic Typesetting" pitchFamily="66" charset="-78"/>
                  <a:cs typeface="Arabic Typesetting" pitchFamily="66" charset="-78"/>
                </a:rPr>
                <a:t> إصدار أول قانون فرنسي في الجزائر حول الايداع </a:t>
              </a:r>
            </a:p>
            <a:p>
              <a:pPr algn="ctr" rtl="1"/>
              <a:r>
                <a:rPr lang="ar-DZ" sz="2800" b="0" dirty="0" smtClean="0">
                  <a:latin typeface="Arabic Typesetting" pitchFamily="66" charset="-78"/>
                  <a:cs typeface="Arabic Typesetting" pitchFamily="66" charset="-78"/>
                </a:rPr>
                <a:t>1956 طبق على مختلف الوثائق </a:t>
              </a:r>
              <a:endParaRPr lang="en-US" b="0" dirty="0"/>
            </a:p>
          </p:txBody>
        </p: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0" y="2276872"/>
            <a:ext cx="2987824" cy="3576436"/>
            <a:chOff x="555" y="2823"/>
            <a:chExt cx="973" cy="1113"/>
          </a:xfrm>
        </p:grpSpPr>
        <p:sp>
          <p:nvSpPr>
            <p:cNvPr id="99356" name="Oval 28"/>
            <p:cNvSpPr>
              <a:spLocks noChangeArrowheads="1"/>
            </p:cNvSpPr>
            <p:nvPr/>
          </p:nvSpPr>
          <p:spPr bwMode="gray">
            <a:xfrm>
              <a:off x="624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ar-DZ" b="0"/>
            </a:p>
          </p:txBody>
        </p:sp>
        <p:sp>
          <p:nvSpPr>
            <p:cNvPr id="99357" name="Oval 29"/>
            <p:cNvSpPr>
              <a:spLocks noChangeArrowheads="1"/>
            </p:cNvSpPr>
            <p:nvPr/>
          </p:nvSpPr>
          <p:spPr bwMode="gray">
            <a:xfrm>
              <a:off x="555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DZ"/>
            </a:p>
          </p:txBody>
        </p:sp>
        <p:sp>
          <p:nvSpPr>
            <p:cNvPr id="99358" name="Oval 30"/>
            <p:cNvSpPr>
              <a:spLocks noChangeArrowheads="1"/>
            </p:cNvSpPr>
            <p:nvPr/>
          </p:nvSpPr>
          <p:spPr bwMode="gray">
            <a:xfrm>
              <a:off x="576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alpha val="85001"/>
                  </a:schemeClr>
                </a:gs>
                <a:gs pos="100000">
                  <a:schemeClr val="accent2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DZ"/>
            </a:p>
          </p:txBody>
        </p:sp>
        <p:sp>
          <p:nvSpPr>
            <p:cNvPr id="99359" name="Oval 31"/>
            <p:cNvSpPr>
              <a:spLocks noChangeArrowheads="1"/>
            </p:cNvSpPr>
            <p:nvPr/>
          </p:nvSpPr>
          <p:spPr bwMode="gray">
            <a:xfrm>
              <a:off x="612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DZ"/>
            </a:p>
          </p:txBody>
        </p:sp>
        <p:pic>
          <p:nvPicPr>
            <p:cNvPr id="99360" name="Picture 32" descr="Picture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gray">
            <a:xfrm>
              <a:off x="576" y="2880"/>
              <a:ext cx="616" cy="616"/>
            </a:xfrm>
            <a:prstGeom prst="rect">
              <a:avLst/>
            </a:prstGeom>
            <a:noFill/>
          </p:spPr>
        </p:pic>
        <p:sp>
          <p:nvSpPr>
            <p:cNvPr id="99361" name="Text Box 33"/>
            <p:cNvSpPr txBox="1">
              <a:spLocks noChangeArrowheads="1"/>
            </p:cNvSpPr>
            <p:nvPr/>
          </p:nvSpPr>
          <p:spPr bwMode="gray">
            <a:xfrm>
              <a:off x="671" y="3010"/>
              <a:ext cx="774" cy="71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lvl="1" algn="ctr" rtl="1"/>
              <a:r>
                <a:rPr lang="ar-DZ" sz="3000" dirty="0" smtClean="0">
                  <a:latin typeface="Arabic Typesetting" pitchFamily="66" charset="-78"/>
                  <a:cs typeface="Arabic Typesetting" pitchFamily="66" charset="-78"/>
                </a:rPr>
                <a:t>1996 إصدار أول  قانون جزائري </a:t>
              </a:r>
            </a:p>
            <a:p>
              <a:pPr lvl="1" algn="ctr" rtl="1"/>
              <a:r>
                <a:rPr lang="ar-DZ" sz="3000" b="0" dirty="0" smtClean="0">
                  <a:latin typeface="Arabic Typesetting" pitchFamily="66" charset="-78"/>
                  <a:cs typeface="Arabic Typesetting" pitchFamily="66" charset="-78"/>
                </a:rPr>
                <a:t>1999 مرسوم يحدد كيفية تطبيقه </a:t>
              </a:r>
              <a:endParaRPr lang="en-US" sz="3000" b="0" dirty="0">
                <a:latin typeface="Arabic Typesetting" pitchFamily="66" charset="-78"/>
                <a:cs typeface="Arabic Typesetting" pitchFamily="66" charset="-7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9712" y="0"/>
            <a:ext cx="4752528" cy="634082"/>
          </a:xfrm>
        </p:spPr>
        <p:txBody>
          <a:bodyPr>
            <a:normAutofit/>
          </a:bodyPr>
          <a:lstStyle/>
          <a:p>
            <a:pPr algn="ctr"/>
            <a:r>
              <a:rPr lang="ar-DZ" sz="3200" b="1" dirty="0" smtClean="0">
                <a:latin typeface="Arabic Typesetting" pitchFamily="66" charset="-78"/>
                <a:cs typeface="Arabic Typesetting" pitchFamily="66" charset="-78"/>
              </a:rPr>
              <a:t>أهمية الايداع القانوني</a:t>
            </a:r>
            <a:endParaRPr lang="fr-FR" sz="32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9</a:t>
            </a:fld>
            <a:endParaRPr lang="fr-BE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sz="quarter" idx="1"/>
          </p:nvPr>
        </p:nvGraphicFramePr>
        <p:xfrm>
          <a:off x="251520" y="692696"/>
          <a:ext cx="8712968" cy="6165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1941</TotalTime>
  <Words>390</Words>
  <Application>Microsoft Office PowerPoint</Application>
  <PresentationFormat>Affichage à l'écran (4:3)</PresentationFormat>
  <Paragraphs>130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Oriel</vt:lpstr>
      <vt:lpstr>Diapositive 1</vt:lpstr>
      <vt:lpstr>معنى الإيداع</vt:lpstr>
      <vt:lpstr>تعريف إجرائي</vt:lpstr>
      <vt:lpstr>بدايات الإيداع القانوني عبر الحضارات </vt:lpstr>
      <vt:lpstr>تطور الايداع القانوني في العالم  </vt:lpstr>
      <vt:lpstr>مصادر المعلومات التي شملها الايداع القانوني </vt:lpstr>
      <vt:lpstr>بداية الايداع القانوني في العالم العربي</vt:lpstr>
      <vt:lpstr>Diapositive 8</vt:lpstr>
      <vt:lpstr>أهمية الايداع القانوني</vt:lpstr>
      <vt:lpstr>عناصر عملية الايداع</vt:lpstr>
      <vt:lpstr>Diapositive 11</vt:lpstr>
      <vt:lpstr>الوثائق المستثناة من الايداع:</vt:lpstr>
      <vt:lpstr>مبادئ الايداع القانوني</vt:lpstr>
      <vt:lpstr>قانون  الإيداع رقم 15/13  المؤرخ في 28 رمضان1436 الموافق ل15 يوليو 2015 </vt:lpstr>
      <vt:lpstr>إستمارة الايداع القانوني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الإيداع القانوني واكتساب التعريف الدولي للمعلومات</dc:title>
  <dc:creator>HP 2000</dc:creator>
  <cp:lastModifiedBy>Espace Info</cp:lastModifiedBy>
  <cp:revision>112</cp:revision>
  <dcterms:created xsi:type="dcterms:W3CDTF">2018-11-23T10:25:33Z</dcterms:created>
  <dcterms:modified xsi:type="dcterms:W3CDTF">2021-12-22T14:04:37Z</dcterms:modified>
</cp:coreProperties>
</file>