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3"/>
  </p:handoutMasterIdLst>
  <p:sldIdLst>
    <p:sldId id="256" r:id="rId2"/>
    <p:sldId id="349" r:id="rId3"/>
    <p:sldId id="257" r:id="rId4"/>
    <p:sldId id="356" r:id="rId5"/>
    <p:sldId id="361" r:id="rId6"/>
    <p:sldId id="362" r:id="rId7"/>
    <p:sldId id="363" r:id="rId8"/>
    <p:sldId id="364" r:id="rId9"/>
    <p:sldId id="365" r:id="rId10"/>
    <p:sldId id="366" r:id="rId11"/>
    <p:sldId id="367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06/11/2022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إستقطاب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الإختيار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والتعيين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الرابعة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الاختيار والتعيين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357422" y="2786058"/>
            <a:ext cx="4357718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أدوات الفحص </a:t>
            </a:r>
            <a:r>
              <a:rPr lang="ar-DZ" sz="3200" b="1" dirty="0" err="1" smtClean="0">
                <a:solidFill>
                  <a:schemeClr val="tx1"/>
                </a:solidFill>
              </a:rPr>
              <a:t>والإختيار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3786190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err="1" smtClean="0"/>
              <a:t>إستمارة</a:t>
            </a:r>
            <a:r>
              <a:rPr lang="ar-SA" sz="3200" b="1" dirty="0" smtClean="0"/>
              <a:t> التقدم للتوظف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643438" y="4429132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الاختبارات الكتابية والشفهية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643438" y="5072074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تقييم لجنة المقابلة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4071942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مراجعة خلفية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المرشح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428596" y="4714884"/>
            <a:ext cx="4000528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الفحص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الطبي</a:t>
            </a:r>
            <a:endParaRPr lang="ar-DZ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0" grpId="0" animBg="1"/>
      <p:bldP spid="12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الاختيار والتعيين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357422" y="2786058"/>
            <a:ext cx="4357718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أنواع اختبارات التوظيف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3786190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7030A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/>
              <a:t>اختبارات القدرات الذهنية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643438" y="4429132"/>
            <a:ext cx="4000528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اختبارات القدرات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البدنية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643438" y="5072074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اختبارات السمات الشخصيـة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428596" y="4071942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اختبارات التحصيل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العلمي</a:t>
            </a:r>
            <a:endParaRPr lang="ar-DZ" sz="3200" b="1" dirty="0" smtClean="0">
              <a:solidFill>
                <a:schemeClr val="tx1"/>
              </a:solidFill>
              <a:latin typeface="Abadi MT Condensed Light" pitchFamily="42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28596" y="4714884"/>
            <a:ext cx="4000528" cy="571504"/>
          </a:xfrm>
          <a:prstGeom prst="roundRect">
            <a:avLst>
              <a:gd name="adj" fmla="val 31515"/>
            </a:avLst>
          </a:prstGeom>
          <a:solidFill>
            <a:srgbClr val="7030A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solidFill>
                  <a:schemeClr val="tx1"/>
                </a:solidFill>
                <a:latin typeface="Abadi MT Condensed Light" pitchFamily="42" charset="0"/>
              </a:rPr>
              <a:t>اختبارات تحليل الخط المكتوب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0" grpId="0" animBg="1"/>
      <p:bldP spid="12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تمهيد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للمحاضرة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3786190"/>
            <a:ext cx="7429552" cy="1000132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التوظيف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الإستقطاب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الإختيار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+ التعيين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3000372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bg1"/>
                </a:solidFill>
              </a:rPr>
              <a:t>الإستقطاب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bg1"/>
                </a:solidFill>
              </a:rPr>
              <a:t>الإستقطاب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714752"/>
            <a:ext cx="8572560" cy="192882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هو مجموعة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نشاطات المنظمة الخاصة بالبحث عن مرشحين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وجذبهم لإمكانية سد الوظائف الشاغرة فيها،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وذلك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حسب العدد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والنوعية المطلوبة والمرغوبة وفي الوقت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المناسب.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714876" y="2928934"/>
            <a:ext cx="3929090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3571876"/>
            <a:ext cx="8286808" cy="571504"/>
          </a:xfrm>
          <a:prstGeom prst="roundRect">
            <a:avLst>
              <a:gd name="adj" fmla="val 31515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تساعد على اختيار المورد البشري المناسب للوظيفة المناسبة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57158" y="4214818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00B0F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تحقيق أهداف المنظمة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4857760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0000FF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 تخفيض نسبة الغياب </a:t>
            </a:r>
            <a:r>
              <a:rPr lang="ar-DZ" sz="3200" b="1" dirty="0" smtClean="0">
                <a:solidFill>
                  <a:schemeClr val="tx1"/>
                </a:solidFill>
              </a:rPr>
              <a:t>وتعزيز فعالية التدوير الوظيفي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57158" y="5500702"/>
            <a:ext cx="8286808" cy="571504"/>
          </a:xfrm>
          <a:prstGeom prst="roundRect">
            <a:avLst>
              <a:gd name="adj" fmla="val 31515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تحقيق إنتاجية أعلى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714876" y="2928934"/>
            <a:ext cx="3929090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أسس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r>
              <a:rPr lang="ar-DZ" sz="3200" b="1" dirty="0" smtClean="0">
                <a:solidFill>
                  <a:schemeClr val="tx1"/>
                </a:solidFill>
              </a:rPr>
              <a:t> الناجح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3571876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الاستناد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ع</a:t>
            </a:r>
            <a:r>
              <a:rPr lang="ar-SA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لى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تحليل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الوظيفة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و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تخطيط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الموارد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57158" y="4214818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دراسة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الموضوعية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ل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أوضاع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سوق العمل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4857760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الحرص على جذب أكبر عدد من المتقدمين من الكفاءات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57158" y="5500702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المراجعة المستمرة لجهود الاستقطاب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2928934"/>
            <a:ext cx="4357718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العوامل المؤثرة في الاستقطاب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3571876"/>
            <a:ext cx="8286808" cy="571504"/>
          </a:xfrm>
          <a:prstGeom prst="roundRect">
            <a:avLst>
              <a:gd name="adj" fmla="val 31515"/>
            </a:avLst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الظروف الاقتصادية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العامة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(الدخل الفردي،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الإستهلاك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...)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57158" y="4214818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C000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حجم المنظمة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4857760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توجهات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المنظمة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(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البقاء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أو النمو أو </a:t>
            </a:r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الانكماش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)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57158" y="5500702"/>
            <a:ext cx="8286808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التنوع في استخدام مصادر الاستقطاب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357422" y="2500306"/>
            <a:ext cx="4357718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مصادر الاستقطاب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429256" y="3143248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المصادر الداخلية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429256" y="3786190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/>
              <a:t>النقل والتحويل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429256" y="4429132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الإنتداب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والتكليف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429256" y="5072074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التدوير الوظيفي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857224" y="3143248"/>
            <a:ext cx="3000396" cy="571504"/>
          </a:xfrm>
          <a:prstGeom prst="roundRect">
            <a:avLst>
              <a:gd name="adj" fmla="val 31515"/>
            </a:avLst>
          </a:prstGeom>
          <a:solidFill>
            <a:srgbClr val="0000FF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المصادر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الخارجية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857224" y="3786190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/>
              <a:t>الإعلان</a:t>
            </a:r>
            <a:r>
              <a:rPr lang="ar-DZ" sz="3200" b="1" dirty="0" smtClean="0"/>
              <a:t> بأنواعه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4429132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مكاتب التوظيف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857224" y="5072074"/>
            <a:ext cx="3000396" cy="571504"/>
          </a:xfrm>
          <a:prstGeom prst="roundRect">
            <a:avLst>
              <a:gd name="adj" fmla="val 3151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مسابقات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الإستقطاب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2571744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الإختيار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</a:t>
            </a:r>
            <a:r>
              <a:rPr lang="ar-DZ" sz="3200" b="1" dirty="0" smtClean="0">
                <a:solidFill>
                  <a:schemeClr val="tx1"/>
                </a:solidFill>
              </a:rPr>
              <a:t>الاختيار والتعيين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214686"/>
            <a:ext cx="8572560" cy="1143008"/>
          </a:xfrm>
          <a:prstGeom prst="roundRect">
            <a:avLst>
              <a:gd name="adj" fmla="val 0"/>
            </a:avLst>
          </a:prstGeom>
          <a:solidFill>
            <a:srgbClr val="92D05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هو عملية انتقاء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الفرد المناسب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من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بين مجموعة من الأفراد المتقدمين لشغل وظيفة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معينة.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357818" y="4500570"/>
            <a:ext cx="3500462" cy="571504"/>
          </a:xfrm>
          <a:prstGeom prst="roundRect">
            <a:avLst>
              <a:gd name="adj" fmla="val 0"/>
            </a:avLst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تعريف </a:t>
            </a:r>
            <a:r>
              <a:rPr lang="ar-DZ" sz="3200" b="1" dirty="0" smtClean="0">
                <a:solidFill>
                  <a:schemeClr val="tx1"/>
                </a:solidFill>
              </a:rPr>
              <a:t>التعيين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5143512"/>
            <a:ext cx="8572560" cy="107157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ه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و عملية وضع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الفرد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المختار في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الوظيفة التي تتناسب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مع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مؤهلاته وكفاءاته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  <p:bldP spid="7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</a:rPr>
              <a:t>مفاهيم أساسية عن الاختيار والتعيين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714876" y="2928934"/>
            <a:ext cx="3929090" cy="571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</a:rPr>
              <a:t>أهمية </a:t>
            </a:r>
            <a:r>
              <a:rPr lang="ar-DZ" sz="3200" b="1" dirty="0" err="1" smtClean="0">
                <a:solidFill>
                  <a:schemeClr val="tx1"/>
                </a:solidFill>
              </a:rPr>
              <a:t>الإختيار</a:t>
            </a:r>
            <a:r>
              <a:rPr lang="ar-DZ" sz="3200" b="1" dirty="0" smtClean="0">
                <a:solidFill>
                  <a:schemeClr val="tx1"/>
                </a:solidFill>
              </a:rPr>
              <a:t> الناجح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3571876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يساعد في زيادة الإنتاجية وتطور الخدمة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57158" y="4214818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92D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زيادة الحصة السوقية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للمنظمة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57158" y="4857760"/>
            <a:ext cx="8286808" cy="571504"/>
          </a:xfrm>
          <a:prstGeom prst="roundRect">
            <a:avLst>
              <a:gd name="adj" fmla="val 31515"/>
            </a:avLst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يساهم في الرضا الوظيفي للعاملين الآخرين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948</TotalTime>
  <Words>276</Words>
  <Application>Microsoft Office PowerPoint</Application>
  <PresentationFormat>Affichage à l'écran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173</cp:revision>
  <dcterms:created xsi:type="dcterms:W3CDTF">2014-12-07T19:11:11Z</dcterms:created>
  <dcterms:modified xsi:type="dcterms:W3CDTF">2022-11-06T19:06:06Z</dcterms:modified>
</cp:coreProperties>
</file>